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DA02-F0B5-43F3-A05C-22F18A9866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92E9-F110-4D85-ADEC-D321A054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053F2-DFD6-1147-BB46-2482CDDDBA20}" type="slidenum">
              <a:rPr lang="en-US"/>
              <a:pPr/>
              <a:t>3</a:t>
            </a:fld>
            <a:endParaRPr lang="en-US"/>
          </a:p>
        </p:txBody>
      </p:sp>
      <p:sp>
        <p:nvSpPr>
          <p:cNvPr id="64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03" tIns="44851" rIns="89703" bIns="44851"/>
          <a:lstStyle/>
          <a:p>
            <a:pPr>
              <a:spcBef>
                <a:spcPct val="0"/>
              </a:spcBef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C9BC-8C13-4201-8978-5F07EB83666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space.org/" TargetMode="External"/><Relationship Id="rId7" Type="http://schemas.openxmlformats.org/officeDocument/2006/relationships/hyperlink" Target="https://cloud.genepattern.org/" TargetMode="External"/><Relationship Id="rId2" Type="http://schemas.openxmlformats.org/officeDocument/2006/relationships/hyperlink" Target="http://genepatter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notebook.genepattern.org" TargetMode="External"/><Relationship Id="rId5" Type="http://schemas.openxmlformats.org/officeDocument/2006/relationships/hyperlink" Target="http://www.igv.org/" TargetMode="External"/><Relationship Id="rId4" Type="http://schemas.openxmlformats.org/officeDocument/2006/relationships/hyperlink" Target="http://gparc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pattern.org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genepattern.org/hel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broad.mit.edu/genepattern/gp_mai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42825"/>
            <a:ext cx="7772400" cy="1470025"/>
          </a:xfrm>
        </p:spPr>
        <p:txBody>
          <a:bodyPr/>
          <a:lstStyle/>
          <a:p>
            <a:r>
              <a:rPr lang="en-US" b="1" dirty="0" smtClean="0"/>
              <a:t>   Closing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1571"/>
            <a:ext cx="111428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4103116"/>
            <a:ext cx="2362200" cy="83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GenePattern Website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genepattern.org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99787" y="2133599"/>
            <a:ext cx="28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GenomeSpace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genomespace.org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9787" y="405694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Archive (</a:t>
            </a:r>
            <a:r>
              <a:rPr lang="en-US" dirty="0" err="1" smtClean="0"/>
              <a:t>GPArc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gparc.org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9787" y="311835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Integrative Genomics Viewer (IGV)</a:t>
            </a:r>
          </a:p>
          <a:p>
            <a:r>
              <a:rPr lang="en-US" dirty="0" smtClean="0">
                <a:hlinkClick r:id="rId5"/>
              </a:rPr>
              <a:t>www.igv.org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11835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Notebook</a:t>
            </a:r>
          </a:p>
          <a:p>
            <a:r>
              <a:rPr lang="en-US" dirty="0" smtClean="0">
                <a:hlinkClick r:id="rId6" action="ppaction://hlinkfile"/>
              </a:rPr>
              <a:t>notebook.genepattern.org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13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GenePattern server</a:t>
            </a:r>
          </a:p>
          <a:p>
            <a:r>
              <a:rPr lang="en-US" dirty="0">
                <a:hlinkClick r:id="rId7"/>
              </a:rPr>
              <a:t>c</a:t>
            </a:r>
            <a:r>
              <a:rPr lang="en-US" dirty="0" smtClean="0">
                <a:hlinkClick r:id="rId7"/>
              </a:rPr>
              <a:t>loud.genepattern.org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75687" cy="6556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a typeface="ＭＳ Ｐゴシック" charset="-128"/>
                <a:cs typeface="ＭＳ Ｐゴシック" charset="-128"/>
              </a:rPr>
              <a:t>Our Team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32004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70C0"/>
                </a:solidFill>
              </a:rPr>
              <a:t>PI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800" dirty="0"/>
              <a:t>Jill </a:t>
            </a:r>
            <a:r>
              <a:rPr lang="en-US" sz="2800" dirty="0" err="1" smtClean="0"/>
              <a:t>P.Mesirov</a:t>
            </a:r>
            <a:r>
              <a:rPr lang="en-US" sz="2800" dirty="0" smtClean="0"/>
              <a:t> – San Diego, 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9718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959674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Anthony </a:t>
            </a:r>
            <a:r>
              <a:rPr lang="en-US" sz="2400" dirty="0" err="1"/>
              <a:t>Castanza</a:t>
            </a:r>
            <a:r>
              <a:rPr lang="en-US" sz="2400" dirty="0"/>
              <a:t>– San Diego, </a:t>
            </a:r>
            <a:r>
              <a:rPr lang="en-US" sz="2400" dirty="0" smtClean="0"/>
              <a:t>CA</a:t>
            </a:r>
            <a:endParaRPr lang="en-US" sz="2400" dirty="0" smtClean="0"/>
          </a:p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Eby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chemeClr val="accent2"/>
                </a:solidFill>
              </a:rPr>
              <a:t>Japan</a:t>
            </a:r>
          </a:p>
          <a:p>
            <a:pPr algn="ctr"/>
            <a:r>
              <a:rPr lang="en-US" sz="2400" dirty="0" smtClean="0"/>
              <a:t>Barbara Hill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Edwin Juarez – San Diego, </a:t>
            </a:r>
            <a:r>
              <a:rPr lang="en-US" sz="2400" dirty="0" smtClean="0"/>
              <a:t>CA</a:t>
            </a:r>
          </a:p>
          <a:p>
            <a:pPr algn="ctr"/>
            <a:r>
              <a:rPr lang="en-US" sz="2400" dirty="0" smtClean="0"/>
              <a:t>Forrest Kim – San Diego, CA</a:t>
            </a:r>
          </a:p>
          <a:p>
            <a:pPr algn="ctr"/>
            <a:r>
              <a:rPr lang="en-US" sz="2400" dirty="0" smtClean="0"/>
              <a:t>Ted </a:t>
            </a:r>
            <a:r>
              <a:rPr lang="en-US" sz="2400" dirty="0" err="1" smtClean="0"/>
              <a:t>Liefeld</a:t>
            </a:r>
            <a:r>
              <a:rPr lang="en-US" sz="2400" dirty="0" smtClean="0"/>
              <a:t> – San Diego, CA</a:t>
            </a:r>
          </a:p>
          <a:p>
            <a:pPr algn="ctr"/>
            <a:r>
              <a:rPr lang="en-US" sz="2400" dirty="0" smtClean="0"/>
              <a:t>Michael Reich – San Diego, CA</a:t>
            </a:r>
          </a:p>
          <a:p>
            <a:pPr algn="ctr"/>
            <a:r>
              <a:rPr lang="en-US" sz="2400" dirty="0"/>
              <a:t>Jim </a:t>
            </a:r>
            <a:r>
              <a:rPr lang="en-US" sz="2400" dirty="0" smtClean="0"/>
              <a:t>Robinson – San Diego, CA</a:t>
            </a:r>
          </a:p>
          <a:p>
            <a:pPr algn="ctr"/>
            <a:r>
              <a:rPr lang="en-US" sz="2400" dirty="0" err="1" smtClean="0"/>
              <a:t>Thorin</a:t>
            </a:r>
            <a:r>
              <a:rPr lang="en-US" sz="2400" dirty="0" smtClean="0"/>
              <a:t> Tabor – San Diego, CA</a:t>
            </a:r>
          </a:p>
          <a:p>
            <a:pPr algn="ctr"/>
            <a:r>
              <a:rPr lang="en-US" sz="2400" dirty="0" smtClean="0"/>
              <a:t>Pablo Tamayo – San Diego, CA</a:t>
            </a:r>
          </a:p>
          <a:p>
            <a:pPr algn="ctr"/>
            <a:r>
              <a:rPr lang="en-US" sz="2400" dirty="0" smtClean="0"/>
              <a:t>Helga </a:t>
            </a:r>
            <a:r>
              <a:rPr lang="en-US" sz="2400" dirty="0" err="1" smtClean="0"/>
              <a:t>Thorvaldsdottìr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Douglass </a:t>
            </a:r>
            <a:r>
              <a:rPr lang="en-US" sz="2400" dirty="0" smtClean="0"/>
              <a:t>Turner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</p:txBody>
      </p:sp>
    </p:spTree>
    <p:extLst>
      <p:ext uri="{BB962C8B-B14F-4D97-AF65-F5344CB8AC3E}">
        <p14:creationId xmlns:p14="http://schemas.microsoft.com/office/powerpoint/2010/main" val="884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5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Keep in touch!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-15551" y="1646929"/>
            <a:ext cx="91440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Feature requests, bug reports, </a:t>
            </a:r>
            <a:r>
              <a:rPr lang="en-US" dirty="0" smtClean="0">
                <a:ea typeface="Arial" charset="0"/>
                <a:cs typeface="Arial" charset="0"/>
              </a:rPr>
              <a:t>and general 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  <a:hlinkClick r:id="rId2"/>
              </a:rPr>
              <a:t>g</a:t>
            </a:r>
            <a:r>
              <a:rPr lang="en-US" dirty="0" smtClean="0">
                <a:ea typeface="Arial" charset="0"/>
                <a:cs typeface="Arial" charset="0"/>
                <a:hlinkClick r:id="rId2"/>
              </a:rPr>
              <a:t>enepattern.org/help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Mailing list to receive </a:t>
            </a:r>
            <a:r>
              <a:rPr lang="en-US" dirty="0" err="1">
                <a:ea typeface="Arial" charset="0"/>
                <a:cs typeface="Arial" charset="0"/>
              </a:rPr>
              <a:t>GenePattern</a:t>
            </a:r>
            <a:r>
              <a:rPr lang="en-US" dirty="0">
                <a:ea typeface="Arial" charset="0"/>
                <a:cs typeface="Arial" charset="0"/>
              </a:rPr>
              <a:t> news.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Sign up at 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www.genepattern.org</a:t>
            </a:r>
            <a:r>
              <a:rPr lang="en-US" dirty="0">
                <a:ea typeface="Arial" charset="0"/>
                <a:cs typeface="Arial" charset="0"/>
              </a:rPr>
              <a:t>/</a:t>
            </a:r>
            <a:r>
              <a:rPr lang="en-US" dirty="0">
                <a:ea typeface="Arial" charset="0"/>
                <a:cs typeface="Arial" charset="0"/>
                <a:hlinkClick r:id="rId4"/>
              </a:rPr>
              <a:t>gp_mail.html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510" y="44327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GenePattern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27" y="4400881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98" y="4388785"/>
            <a:ext cx="4575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25" y="4400881"/>
            <a:ext cx="45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667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050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147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Tahoma</vt:lpstr>
      <vt:lpstr>Office Theme</vt:lpstr>
      <vt:lpstr>   Closing</vt:lpstr>
      <vt:lpstr>Resources</vt:lpstr>
      <vt:lpstr>Our Team</vt:lpstr>
      <vt:lpstr>PowerPoint Presentation</vt:lpstr>
      <vt:lpstr>PowerPoint Presentation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</dc:title>
  <dc:creator>Barbara Hill Meyers</dc:creator>
  <cp:lastModifiedBy>Barbara Hill Meyers</cp:lastModifiedBy>
  <cp:revision>21</cp:revision>
  <dcterms:created xsi:type="dcterms:W3CDTF">2015-12-10T20:11:16Z</dcterms:created>
  <dcterms:modified xsi:type="dcterms:W3CDTF">2019-04-01T19:48:39Z</dcterms:modified>
</cp:coreProperties>
</file>