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sldIdLst>
    <p:sldId id="263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445"/>
    <p:restoredTop sz="86390"/>
  </p:normalViewPr>
  <p:slideViewPr>
    <p:cSldViewPr snapToGrid="0" snapToObjects="1">
      <p:cViewPr>
        <p:scale>
          <a:sx n="139" d="100"/>
          <a:sy n="139" d="100"/>
        </p:scale>
        <p:origin x="21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1395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088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424024" y="4256862"/>
            <a:ext cx="2" cy="3106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 named </a:t>
            </a:r>
          </a:p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2018-03-14_13_UCSF_Workshop_Project.ipynb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>
            <a:off x="1434014" y="5014737"/>
            <a:ext cx="791648" cy="811628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0800000">
            <a:off x="4795973" y="5816375"/>
            <a:ext cx="1580719" cy="717000"/>
          </a:xfrm>
          <a:prstGeom prst="curved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</a:t>
            </a:r>
            <a:r>
              <a:rPr lang="en-US" sz="1300">
                <a:latin typeface="PT Sans" charset="-52"/>
                <a:ea typeface="PT Sans" charset="-52"/>
                <a:cs typeface="PT Sans" charset="-52"/>
              </a:rPr>
              <a:t>raw </a:t>
            </a:r>
          </a:p>
          <a:p>
            <a:pPr algn="ctr" eaLnBrk="1" hangingPunct="1">
              <a:defRPr/>
            </a:pPr>
            <a:r>
              <a:rPr lang="en-US" sz="130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3317663" y="3864404"/>
            <a:ext cx="826731" cy="1618820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2884904" y="4297163"/>
            <a:ext cx="1692248" cy="1618820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1</a:t>
            </a:r>
          </a:p>
        </p:txBody>
      </p:sp>
    </p:spTree>
    <p:extLst>
      <p:ext uri="{BB962C8B-B14F-4D97-AF65-F5344CB8AC3E}">
        <p14:creationId xmlns:p14="http://schemas.microsoft.com/office/powerpoint/2010/main" val="29472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4A7EBB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>
            <a:off x="2921619" y="5087182"/>
            <a:ext cx="3455072" cy="58067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 flipV="1">
            <a:off x="2921621" y="5667858"/>
            <a:ext cx="3455071" cy="28483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2</a:t>
            </a:r>
          </a:p>
        </p:txBody>
      </p:sp>
    </p:spTree>
    <p:extLst>
      <p:ext uri="{BB962C8B-B14F-4D97-AF65-F5344CB8AC3E}">
        <p14:creationId xmlns:p14="http://schemas.microsoft.com/office/powerpoint/2010/main" val="345105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549</Words>
  <Application>Microsoft Macintosh PowerPoint</Application>
  <PresentationFormat>On-screen Show (4:3)</PresentationFormat>
  <Paragraphs>114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ＭＳ Ｐゴシック</vt:lpstr>
      <vt:lpstr>ヒラギノ角ゴ Pro W3</vt:lpstr>
      <vt:lpstr>Arial</vt:lpstr>
      <vt:lpstr>Calibri</vt:lpstr>
      <vt:lpstr>Consolas</vt:lpstr>
      <vt:lpstr>PT Mono</vt:lpstr>
      <vt:lpstr>PT Sans</vt:lpstr>
      <vt:lpstr>PT Serif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Juarez Rosales, Edwin</cp:lastModifiedBy>
  <cp:revision>72</cp:revision>
  <dcterms:created xsi:type="dcterms:W3CDTF">2013-01-10T15:50:55Z</dcterms:created>
  <dcterms:modified xsi:type="dcterms:W3CDTF">2018-03-16T21:53:49Z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