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7"/>
  </p:notesMasterIdLst>
  <p:sldIdLst>
    <p:sldId id="263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5"/>
    <p:restoredTop sz="94531"/>
  </p:normalViewPr>
  <p:slideViewPr>
    <p:cSldViewPr snapToGrid="0" snapToObjects="1">
      <p:cViewPr>
        <p:scale>
          <a:sx n="144" d="100"/>
          <a:sy n="144" d="100"/>
        </p:scale>
        <p:origin x="3184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 smtClean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2273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</a:t>
            </a:r>
            <a:r>
              <a:rPr lang="en-US" sz="1600" baseline="0" smtClean="0">
                <a:latin typeface="PT Sans" charset="-52"/>
                <a:ea typeface="PT Sans" charset="-52"/>
                <a:cs typeface="PT Sans" charset="-52"/>
              </a:rPr>
              <a:t>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1960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 smtClean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  <a:endParaRPr lang="en-US" sz="2800" b="1" dirty="0">
              <a:solidFill>
                <a:srgbClr val="050505"/>
              </a:solidFill>
              <a:latin typeface="PT Serif" charset="0"/>
              <a:ea typeface="PT Serif" charset="0"/>
              <a:cs typeface="PT Serif" charset="0"/>
              <a:sym typeface="Arial"/>
            </a:endParaRP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24024" y="4256862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 named </a:t>
            </a:r>
          </a:p>
          <a:p>
            <a:pPr algn="ctr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2017-11-02_11_CCMI_Workshop_Project.ipynb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 smtClean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  <a:endParaRPr lang="en-US" sz="1300" b="1" i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37" name="Curved Connector 36"/>
          <p:cNvCxnSpPr>
            <a:stCxn id="49" idx="2"/>
            <a:endCxn id="36" idx="0"/>
          </p:cNvCxnSpPr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2"/>
            <a:endCxn id="36" idx="1"/>
          </p:cNvCxnSpPr>
          <p:nvPr/>
        </p:nvCxnSpPr>
        <p:spPr>
          <a:xfrm rot="16200000" flipH="1">
            <a:off x="1434014" y="5014737"/>
            <a:ext cx="791648" cy="8116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9" idx="1"/>
            <a:endCxn id="36" idx="3"/>
          </p:cNvCxnSpPr>
          <p:nvPr/>
        </p:nvCxnSpPr>
        <p:spPr>
          <a:xfrm rot="10800000">
            <a:off x="4795973" y="5816375"/>
            <a:ext cx="1580719" cy="717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Cluster samples based on HTSeq counts</a:t>
            </a:r>
          </a:p>
          <a:p>
            <a:pPr algn="ctr" eaLnBrk="1" hangingPunct="1">
              <a:defRPr/>
            </a:pPr>
            <a:r>
              <a:rPr lang="en-US" sz="1300" b="1" dirty="0" smtClean="0">
                <a:latin typeface="PT Sans" charset="-52"/>
                <a:ea typeface="PT Sans" charset="-52"/>
                <a:cs typeface="PT Sans" charset="-52"/>
              </a:rPr>
              <a:t>KMeansClustering</a:t>
            </a:r>
            <a:endParaRPr lang="en-US" sz="1300" b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21" name="Elbow Connector 20"/>
          <p:cNvCxnSpPr>
            <a:stCxn id="49" idx="2"/>
            <a:endCxn id="36" idx="3"/>
          </p:cNvCxnSpPr>
          <p:nvPr/>
        </p:nvCxnSpPr>
        <p:spPr>
          <a:xfrm rot="5400000">
            <a:off x="3431578" y="3929551"/>
            <a:ext cx="647669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9" idx="2"/>
            <a:endCxn id="47" idx="3"/>
          </p:cNvCxnSpPr>
          <p:nvPr/>
        </p:nvCxnSpPr>
        <p:spPr>
          <a:xfrm rot="5400000">
            <a:off x="2998819" y="4362310"/>
            <a:ext cx="1513186" cy="1667588"/>
          </a:xfrm>
          <a:prstGeom prst="bentConnector2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1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PT Serif" charset="0"/>
              <a:ea typeface="PT Serif" charset="0"/>
              <a:cs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72792" y="811218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45298" y="1657588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45299" y="14772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72794" y="14617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145298" y="8112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72793" y="1663063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92634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92632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72792" y="3671646"/>
            <a:ext cx="2" cy="31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309046" y="3035153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09046" y="3982311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89206" y="3675233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425657" y="3031566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425459" y="398852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425459" y="476260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425459" y="5719559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705619" y="5402682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705619" y="4445724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705619" y="3671646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67647" y="2117069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505588" y="1319966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504794" y="1276982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61512" y="603373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61512" y="1451298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425458" y="604929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425458" y="1451298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696518" y="1138878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  <a:endCxn id="57" idx="0"/>
          </p:cNvCxnSpPr>
          <p:nvPr/>
        </p:nvCxnSpPr>
        <p:spPr>
          <a:xfrm rot="16200000" flipH="1">
            <a:off x="5813029" y="1138778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89206" y="2362602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 smtClean="0">
                <a:latin typeface="PT Sans" charset="-52"/>
                <a:ea typeface="PT Sans" charset="-52"/>
                <a:cs typeface="PT Sans" charset="-52"/>
              </a:rPr>
              <a:t>KMeansClustering</a:t>
            </a:r>
            <a:endParaRPr lang="en-US" sz="1300" b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21" name="Elbow Connector 20"/>
          <p:cNvCxnSpPr>
            <a:stCxn id="69" idx="1"/>
            <a:endCxn id="36" idx="3"/>
          </p:cNvCxnSpPr>
          <p:nvPr/>
        </p:nvCxnSpPr>
        <p:spPr>
          <a:xfrm rot="10800000">
            <a:off x="2921619" y="5087181"/>
            <a:ext cx="3503841" cy="860979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9" idx="1"/>
            <a:endCxn id="47" idx="3"/>
          </p:cNvCxnSpPr>
          <p:nvPr/>
        </p:nvCxnSpPr>
        <p:spPr>
          <a:xfrm rot="10800000" flipV="1">
            <a:off x="2921619" y="5948159"/>
            <a:ext cx="3503841" cy="4538"/>
          </a:xfrm>
          <a:prstGeom prst="bentConnector3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88811" y="5392410"/>
            <a:ext cx="115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2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PT Serif" charset="0"/>
              <a:ea typeface="PT Serif" charset="0"/>
              <a:cs typeface="PT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8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355</Words>
  <Application>Microsoft Macintosh PowerPoint</Application>
  <PresentationFormat>On-screen Show (4:3)</PresentationFormat>
  <Paragraphs>117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Consolas</vt:lpstr>
      <vt:lpstr>MS PGothic</vt:lpstr>
      <vt:lpstr>ＭＳ Ｐゴシック</vt:lpstr>
      <vt:lpstr>PT Mono</vt:lpstr>
      <vt:lpstr>PT Sans</vt:lpstr>
      <vt:lpstr>PT Serif</vt:lpstr>
      <vt:lpstr>Tahoma</vt:lpstr>
      <vt:lpstr>ヒラギノ角ゴ Pro W3</vt:lpstr>
      <vt:lpstr>Office Theme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Juarez Rosales, Edwin</cp:lastModifiedBy>
  <cp:revision>56</cp:revision>
  <dcterms:created xsi:type="dcterms:W3CDTF">2013-01-10T15:50:55Z</dcterms:created>
  <dcterms:modified xsi:type="dcterms:W3CDTF">2017-12-04T23:10:41Z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