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5614" r:id="rId4"/>
  </p:sldMasterIdLst>
  <p:notesMasterIdLst>
    <p:notesMasterId r:id="rId20"/>
  </p:notesMasterIdLst>
  <p:handoutMasterIdLst>
    <p:handoutMasterId r:id="rId21"/>
  </p:handoutMasterIdLst>
  <p:sldIdLst>
    <p:sldId id="1178" r:id="rId5"/>
    <p:sldId id="1180" r:id="rId6"/>
    <p:sldId id="1181" r:id="rId7"/>
    <p:sldId id="1182" r:id="rId8"/>
    <p:sldId id="1183" r:id="rId9"/>
    <p:sldId id="1184" r:id="rId10"/>
    <p:sldId id="1185" r:id="rId11"/>
    <p:sldId id="1186" r:id="rId12"/>
    <p:sldId id="1187" r:id="rId13"/>
    <p:sldId id="1188" r:id="rId14"/>
    <p:sldId id="1192" r:id="rId15"/>
    <p:sldId id="1193" r:id="rId16"/>
    <p:sldId id="1201" r:id="rId17"/>
    <p:sldId id="1194" r:id="rId18"/>
    <p:sldId id="1200" r:id="rId19"/>
  </p:sldIdLst>
  <p:sldSz cx="9144000" cy="6858000" type="screen4x3"/>
  <p:notesSz cx="7010400" cy="9372600"/>
  <p:defaultTextStyle>
    <a:defPPr>
      <a:defRPr lang="en-US"/>
    </a:defPPr>
    <a:lvl1pPr algn="l" rtl="0" eaLnBrk="0" fontAlgn="base" hangingPunct="0">
      <a:spcBef>
        <a:spcPct val="0"/>
      </a:spcBef>
      <a:spcAft>
        <a:spcPct val="0"/>
      </a:spcAft>
      <a:defRPr sz="2400" kern="1200">
        <a:solidFill>
          <a:schemeClr val="tx1"/>
        </a:solidFill>
        <a:latin typeface="Arial" charset="0"/>
        <a:ea typeface="ＭＳ Ｐゴシック" charset="0"/>
        <a:cs typeface="ＭＳ Ｐゴシック" charset="0"/>
      </a:defRPr>
    </a:lvl1pPr>
    <a:lvl2pPr marL="457200" algn="l" rtl="0" eaLnBrk="0" fontAlgn="base" hangingPunct="0">
      <a:spcBef>
        <a:spcPct val="0"/>
      </a:spcBef>
      <a:spcAft>
        <a:spcPct val="0"/>
      </a:spcAft>
      <a:defRPr sz="2400" kern="1200">
        <a:solidFill>
          <a:schemeClr val="tx1"/>
        </a:solidFill>
        <a:latin typeface="Arial" charset="0"/>
        <a:ea typeface="ＭＳ Ｐゴシック" charset="0"/>
        <a:cs typeface="ＭＳ Ｐゴシック" charset="0"/>
      </a:defRPr>
    </a:lvl2pPr>
    <a:lvl3pPr marL="914400" algn="l" rtl="0" eaLnBrk="0" fontAlgn="base" hangingPunct="0">
      <a:spcBef>
        <a:spcPct val="0"/>
      </a:spcBef>
      <a:spcAft>
        <a:spcPct val="0"/>
      </a:spcAft>
      <a:defRPr sz="2400" kern="1200">
        <a:solidFill>
          <a:schemeClr val="tx1"/>
        </a:solidFill>
        <a:latin typeface="Arial" charset="0"/>
        <a:ea typeface="ＭＳ Ｐゴシック" charset="0"/>
        <a:cs typeface="ＭＳ Ｐゴシック" charset="0"/>
      </a:defRPr>
    </a:lvl3pPr>
    <a:lvl4pPr marL="1371600" algn="l" rtl="0" eaLnBrk="0" fontAlgn="base" hangingPunct="0">
      <a:spcBef>
        <a:spcPct val="0"/>
      </a:spcBef>
      <a:spcAft>
        <a:spcPct val="0"/>
      </a:spcAft>
      <a:defRPr sz="2400" kern="1200">
        <a:solidFill>
          <a:schemeClr val="tx1"/>
        </a:solidFill>
        <a:latin typeface="Arial" charset="0"/>
        <a:ea typeface="ＭＳ Ｐゴシック" charset="0"/>
        <a:cs typeface="ＭＳ Ｐゴシック" charset="0"/>
      </a:defRPr>
    </a:lvl4pPr>
    <a:lvl5pPr marL="1828800" algn="l" rtl="0" eaLnBrk="0" fontAlgn="base" hangingPunct="0">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p15:clr>
            <a:srgbClr val="A4A3A4"/>
          </p15:clr>
        </p15:guide>
        <p15:guide id="2" pos="2976">
          <p15:clr>
            <a:srgbClr val="A4A3A4"/>
          </p15:clr>
        </p15:guide>
      </p15:sldGuideLst>
    </p:ext>
    <p:ext uri="{2D200454-40CA-4A62-9FC3-DE9A4176ACB9}">
      <p15:notesGuideLst xmlns:p15="http://schemas.microsoft.com/office/powerpoint/2012/main">
        <p15:guide id="1" orient="horz" pos="2952">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00"/>
    <a:srgbClr val="FEF500"/>
    <a:srgbClr val="AC2E00"/>
    <a:srgbClr val="C22700"/>
    <a:srgbClr val="009C64"/>
    <a:srgbClr val="FF0000"/>
    <a:srgbClr val="F0D200"/>
    <a:srgbClr val="FFFF74"/>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8840"/>
    <p:restoredTop sz="61028"/>
  </p:normalViewPr>
  <p:slideViewPr>
    <p:cSldViewPr>
      <p:cViewPr varScale="1">
        <p:scale>
          <a:sx n="82" d="100"/>
          <a:sy n="82" d="100"/>
        </p:scale>
        <p:origin x="2176" y="176"/>
      </p:cViewPr>
      <p:guideLst>
        <p:guide orient="horz" pos="2160"/>
        <p:guide pos="2976"/>
      </p:guideLst>
    </p:cSldViewPr>
  </p:slideViewPr>
  <p:outlineViewPr>
    <p:cViewPr>
      <p:scale>
        <a:sx n="33" d="100"/>
        <a:sy n="33" d="100"/>
      </p:scale>
      <p:origin x="0" y="62128"/>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94" d="100"/>
          <a:sy n="94" d="100"/>
        </p:scale>
        <p:origin x="-3416" y="-112"/>
      </p:cViewPr>
      <p:guideLst>
        <p:guide orient="horz" pos="2952"/>
        <p:guide pos="2208"/>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20" Type="http://schemas.openxmlformats.org/officeDocument/2006/relationships/notesMaster" Target="notesMasters/notesMaster1.xml"/><Relationship Id="rId21" Type="http://schemas.openxmlformats.org/officeDocument/2006/relationships/handoutMaster" Target="handoutMasters/handoutMaster1.xml"/><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8313"/>
          </a:xfrm>
          <a:prstGeom prst="rect">
            <a:avLst/>
          </a:prstGeom>
        </p:spPr>
        <p:txBody>
          <a:bodyPr vert="horz" wrap="square" lIns="88550" tIns="44275" rIns="88550" bIns="44275" numCol="1" anchor="t" anchorCtr="0" compatLnSpc="1">
            <a:prstTxWarp prst="textNoShape">
              <a:avLst/>
            </a:prstTxWarp>
          </a:bodyPr>
          <a:lstStyle>
            <a:lvl1pPr eaLnBrk="1" hangingPunct="1">
              <a:defRPr sz="1200">
                <a:latin typeface="Arial" charset="0"/>
                <a:ea typeface="ＭＳ Ｐゴシック" pitchFamily="-112" charset="-128"/>
                <a:cs typeface="+mn-cs"/>
              </a:defRPr>
            </a:lvl1pPr>
          </a:lstStyle>
          <a:p>
            <a:pPr>
              <a:defRPr/>
            </a:pPr>
            <a:endParaRPr lang="en-US"/>
          </a:p>
        </p:txBody>
      </p:sp>
      <p:sp>
        <p:nvSpPr>
          <p:cNvPr id="3" name="Date Placeholder 2"/>
          <p:cNvSpPr>
            <a:spLocks noGrp="1"/>
          </p:cNvSpPr>
          <p:nvPr>
            <p:ph type="dt" sz="quarter" idx="1"/>
          </p:nvPr>
        </p:nvSpPr>
        <p:spPr>
          <a:xfrm>
            <a:off x="3970338" y="0"/>
            <a:ext cx="3038475" cy="468313"/>
          </a:xfrm>
          <a:prstGeom prst="rect">
            <a:avLst/>
          </a:prstGeom>
        </p:spPr>
        <p:txBody>
          <a:bodyPr vert="horz" wrap="square" lIns="88550" tIns="44275" rIns="88550" bIns="44275" numCol="1" anchor="t" anchorCtr="0" compatLnSpc="1">
            <a:prstTxWarp prst="textNoShape">
              <a:avLst/>
            </a:prstTxWarp>
          </a:bodyPr>
          <a:lstStyle>
            <a:lvl1pPr algn="r" eaLnBrk="1" hangingPunct="1">
              <a:defRPr sz="1200" smtClean="0"/>
            </a:lvl1pPr>
          </a:lstStyle>
          <a:p>
            <a:pPr>
              <a:defRPr/>
            </a:pPr>
            <a:fld id="{3C76CB88-BE8C-F640-89FD-05DE16025FF6}" type="datetime1">
              <a:rPr lang="en-US"/>
              <a:pPr>
                <a:defRPr/>
              </a:pPr>
              <a:t>1/23/18</a:t>
            </a:fld>
            <a:endParaRPr lang="en-US"/>
          </a:p>
        </p:txBody>
      </p:sp>
      <p:sp>
        <p:nvSpPr>
          <p:cNvPr id="4" name="Footer Placeholder 3"/>
          <p:cNvSpPr>
            <a:spLocks noGrp="1"/>
          </p:cNvSpPr>
          <p:nvPr>
            <p:ph type="ftr" sz="quarter" idx="2"/>
          </p:nvPr>
        </p:nvSpPr>
        <p:spPr>
          <a:xfrm>
            <a:off x="0" y="8902700"/>
            <a:ext cx="3038475" cy="468313"/>
          </a:xfrm>
          <a:prstGeom prst="rect">
            <a:avLst/>
          </a:prstGeom>
        </p:spPr>
        <p:txBody>
          <a:bodyPr vert="horz" wrap="square" lIns="88550" tIns="44275" rIns="88550" bIns="44275" numCol="1" anchor="b" anchorCtr="0" compatLnSpc="1">
            <a:prstTxWarp prst="textNoShape">
              <a:avLst/>
            </a:prstTxWarp>
          </a:bodyPr>
          <a:lstStyle>
            <a:lvl1pPr eaLnBrk="1" hangingPunct="1">
              <a:defRPr sz="1200">
                <a:latin typeface="Arial" charset="0"/>
                <a:ea typeface="ＭＳ Ｐゴシック" pitchFamily="-112" charset="-128"/>
                <a:cs typeface="+mn-cs"/>
              </a:defRPr>
            </a:lvl1pPr>
          </a:lstStyle>
          <a:p>
            <a:pPr>
              <a:defRPr/>
            </a:pPr>
            <a:endParaRPr lang="en-US"/>
          </a:p>
        </p:txBody>
      </p:sp>
      <p:sp>
        <p:nvSpPr>
          <p:cNvPr id="5" name="Slide Number Placeholder 4"/>
          <p:cNvSpPr>
            <a:spLocks noGrp="1"/>
          </p:cNvSpPr>
          <p:nvPr>
            <p:ph type="sldNum" sz="quarter" idx="3"/>
          </p:nvPr>
        </p:nvSpPr>
        <p:spPr>
          <a:xfrm>
            <a:off x="3970338" y="8902700"/>
            <a:ext cx="3038475" cy="468313"/>
          </a:xfrm>
          <a:prstGeom prst="rect">
            <a:avLst/>
          </a:prstGeom>
        </p:spPr>
        <p:txBody>
          <a:bodyPr vert="horz" wrap="square" lIns="88550" tIns="44275" rIns="88550" bIns="44275" numCol="1" anchor="b" anchorCtr="0" compatLnSpc="1">
            <a:prstTxWarp prst="textNoShape">
              <a:avLst/>
            </a:prstTxWarp>
          </a:bodyPr>
          <a:lstStyle>
            <a:lvl1pPr algn="r" eaLnBrk="1" hangingPunct="1">
              <a:defRPr sz="1200" smtClean="0"/>
            </a:lvl1pPr>
          </a:lstStyle>
          <a:p>
            <a:pPr>
              <a:defRPr/>
            </a:pPr>
            <a:fld id="{AEF566EE-F048-8D41-99FB-C52048EBB84E}" type="slidenum">
              <a:rPr lang="en-US"/>
              <a:pPr>
                <a:defRPr/>
              </a:pPr>
              <a:t>‹#›</a:t>
            </a:fld>
            <a:endParaRPr lang="en-US"/>
          </a:p>
        </p:txBody>
      </p:sp>
    </p:spTree>
    <p:extLst>
      <p:ext uri="{BB962C8B-B14F-4D97-AF65-F5344CB8AC3E}">
        <p14:creationId xmlns:p14="http://schemas.microsoft.com/office/powerpoint/2010/main" val="398139352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8313"/>
          </a:xfrm>
          <a:prstGeom prst="rect">
            <a:avLst/>
          </a:prstGeom>
        </p:spPr>
        <p:txBody>
          <a:bodyPr vert="horz" wrap="square" lIns="93607" tIns="46804" rIns="93607" bIns="46804" numCol="1" anchor="t" anchorCtr="0" compatLnSpc="1">
            <a:prstTxWarp prst="textNoShape">
              <a:avLst/>
            </a:prstTxWarp>
          </a:bodyPr>
          <a:lstStyle>
            <a:lvl1pPr eaLnBrk="1" hangingPunct="1">
              <a:defRPr sz="1300">
                <a:latin typeface="Calibri" pitchFamily="-112" charset="0"/>
                <a:ea typeface="ＭＳ Ｐゴシック" pitchFamily="-112" charset="-128"/>
                <a:cs typeface="+mn-cs"/>
              </a:defRPr>
            </a:lvl1pPr>
          </a:lstStyle>
          <a:p>
            <a:pPr>
              <a:defRPr/>
            </a:pPr>
            <a:endParaRPr lang="en-US"/>
          </a:p>
        </p:txBody>
      </p:sp>
      <p:sp>
        <p:nvSpPr>
          <p:cNvPr id="3" name="Date Placeholder 2"/>
          <p:cNvSpPr>
            <a:spLocks noGrp="1"/>
          </p:cNvSpPr>
          <p:nvPr>
            <p:ph type="dt" idx="1"/>
          </p:nvPr>
        </p:nvSpPr>
        <p:spPr>
          <a:xfrm>
            <a:off x="3970338" y="0"/>
            <a:ext cx="3038475" cy="468313"/>
          </a:xfrm>
          <a:prstGeom prst="rect">
            <a:avLst/>
          </a:prstGeom>
        </p:spPr>
        <p:txBody>
          <a:bodyPr vert="horz" wrap="square" lIns="93607" tIns="46804" rIns="93607" bIns="46804" numCol="1" anchor="t" anchorCtr="0" compatLnSpc="1">
            <a:prstTxWarp prst="textNoShape">
              <a:avLst/>
            </a:prstTxWarp>
          </a:bodyPr>
          <a:lstStyle>
            <a:lvl1pPr algn="r" eaLnBrk="1" hangingPunct="1">
              <a:defRPr sz="1300" smtClean="0">
                <a:latin typeface="Calibri" charset="0"/>
              </a:defRPr>
            </a:lvl1pPr>
          </a:lstStyle>
          <a:p>
            <a:pPr>
              <a:defRPr/>
            </a:pPr>
            <a:fld id="{C4D61567-DA5F-704A-B7EF-E90CD6EB6DC2}" type="datetime1">
              <a:rPr lang="en-US"/>
              <a:pPr>
                <a:defRPr/>
              </a:pPr>
              <a:t>1/23/18</a:t>
            </a:fld>
            <a:endParaRPr lang="en-US"/>
          </a:p>
        </p:txBody>
      </p:sp>
      <p:sp>
        <p:nvSpPr>
          <p:cNvPr id="4" name="Slide Image Placeholder 3"/>
          <p:cNvSpPr>
            <a:spLocks noGrp="1" noRot="1" noChangeAspect="1"/>
          </p:cNvSpPr>
          <p:nvPr>
            <p:ph type="sldImg" idx="2"/>
          </p:nvPr>
        </p:nvSpPr>
        <p:spPr>
          <a:xfrm>
            <a:off x="1162050" y="703263"/>
            <a:ext cx="4686300" cy="3514725"/>
          </a:xfrm>
          <a:prstGeom prst="rect">
            <a:avLst/>
          </a:prstGeom>
          <a:noFill/>
          <a:ln w="12700">
            <a:solidFill>
              <a:prstClr val="black"/>
            </a:solidFill>
          </a:ln>
        </p:spPr>
        <p:txBody>
          <a:bodyPr vert="horz" wrap="square" lIns="93607" tIns="46804" rIns="93607" bIns="46804" numCol="1" anchor="ctr" anchorCtr="0" compatLnSpc="1">
            <a:prstTxWarp prst="textNoShape">
              <a:avLst/>
            </a:prstTxWarp>
          </a:bodyPr>
          <a:lstStyle/>
          <a:p>
            <a:pPr lvl="0"/>
            <a:endParaRPr lang="en-US" noProof="0" smtClean="0"/>
          </a:p>
        </p:txBody>
      </p:sp>
      <p:sp>
        <p:nvSpPr>
          <p:cNvPr id="5" name="Notes Placeholder 4"/>
          <p:cNvSpPr>
            <a:spLocks noGrp="1"/>
          </p:cNvSpPr>
          <p:nvPr>
            <p:ph type="body" sz="quarter" idx="3"/>
          </p:nvPr>
        </p:nvSpPr>
        <p:spPr>
          <a:xfrm>
            <a:off x="701675" y="4452938"/>
            <a:ext cx="5607050" cy="4216400"/>
          </a:xfrm>
          <a:prstGeom prst="rect">
            <a:avLst/>
          </a:prstGeom>
        </p:spPr>
        <p:txBody>
          <a:bodyPr vert="horz" wrap="square" lIns="93607" tIns="46804" rIns="93607" bIns="46804" numCol="1" anchor="t" anchorCtr="0" compatLnSpc="1">
            <a:prstTxWarp prst="textNoShape">
              <a:avLst/>
            </a:prstTxWarp>
            <a:normAutofit/>
          </a:bodyPr>
          <a:lstStyle/>
          <a:p>
            <a:pPr lvl="0"/>
            <a:r>
              <a:rPr lang="en-US" noProof="0" smtClean="0"/>
              <a:t>Click to edit Master text styles</a:t>
            </a:r>
          </a:p>
          <a:p>
            <a:pPr lvl="0"/>
            <a:r>
              <a:rPr lang="en-US" noProof="0" smtClean="0"/>
              <a:t>Second level</a:t>
            </a:r>
          </a:p>
          <a:p>
            <a:pPr lvl="0"/>
            <a:r>
              <a:rPr lang="en-US" noProof="0" smtClean="0"/>
              <a:t>Third level</a:t>
            </a:r>
          </a:p>
          <a:p>
            <a:pPr lvl="0"/>
            <a:r>
              <a:rPr lang="en-US" noProof="0" smtClean="0"/>
              <a:t>Fourth level</a:t>
            </a:r>
          </a:p>
          <a:p>
            <a:pPr lvl="0"/>
            <a:r>
              <a:rPr lang="en-US" noProof="0" smtClean="0"/>
              <a:t>Fifth level</a:t>
            </a:r>
          </a:p>
        </p:txBody>
      </p:sp>
      <p:sp>
        <p:nvSpPr>
          <p:cNvPr id="6" name="Footer Placeholder 5"/>
          <p:cNvSpPr>
            <a:spLocks noGrp="1"/>
          </p:cNvSpPr>
          <p:nvPr>
            <p:ph type="ftr" sz="quarter" idx="4"/>
          </p:nvPr>
        </p:nvSpPr>
        <p:spPr>
          <a:xfrm>
            <a:off x="0" y="8902700"/>
            <a:ext cx="3038475" cy="468313"/>
          </a:xfrm>
          <a:prstGeom prst="rect">
            <a:avLst/>
          </a:prstGeom>
        </p:spPr>
        <p:txBody>
          <a:bodyPr vert="horz" wrap="square" lIns="93607" tIns="46804" rIns="93607" bIns="46804" numCol="1" anchor="b" anchorCtr="0" compatLnSpc="1">
            <a:prstTxWarp prst="textNoShape">
              <a:avLst/>
            </a:prstTxWarp>
          </a:bodyPr>
          <a:lstStyle>
            <a:lvl1pPr eaLnBrk="1" hangingPunct="1">
              <a:defRPr sz="1300">
                <a:latin typeface="Calibri" pitchFamily="-112" charset="0"/>
                <a:ea typeface="ＭＳ Ｐゴシック" pitchFamily="-112" charset="-128"/>
                <a:cs typeface="+mn-cs"/>
              </a:defRPr>
            </a:lvl1pPr>
          </a:lstStyle>
          <a:p>
            <a:pPr>
              <a:defRPr/>
            </a:pPr>
            <a:endParaRPr lang="en-US"/>
          </a:p>
        </p:txBody>
      </p:sp>
      <p:sp>
        <p:nvSpPr>
          <p:cNvPr id="7" name="Slide Number Placeholder 6"/>
          <p:cNvSpPr>
            <a:spLocks noGrp="1"/>
          </p:cNvSpPr>
          <p:nvPr>
            <p:ph type="sldNum" sz="quarter" idx="5"/>
          </p:nvPr>
        </p:nvSpPr>
        <p:spPr>
          <a:xfrm>
            <a:off x="3970338" y="8902700"/>
            <a:ext cx="3038475" cy="468313"/>
          </a:xfrm>
          <a:prstGeom prst="rect">
            <a:avLst/>
          </a:prstGeom>
        </p:spPr>
        <p:txBody>
          <a:bodyPr vert="horz" wrap="square" lIns="93607" tIns="46804" rIns="93607" bIns="46804" numCol="1" anchor="b" anchorCtr="0" compatLnSpc="1">
            <a:prstTxWarp prst="textNoShape">
              <a:avLst/>
            </a:prstTxWarp>
          </a:bodyPr>
          <a:lstStyle>
            <a:lvl1pPr algn="r" eaLnBrk="1" hangingPunct="1">
              <a:defRPr sz="1300" smtClean="0">
                <a:latin typeface="Calibri" charset="0"/>
              </a:defRPr>
            </a:lvl1pPr>
          </a:lstStyle>
          <a:p>
            <a:pPr>
              <a:defRPr/>
            </a:pPr>
            <a:fld id="{519D0AC2-2C3E-974A-BAE6-087DA9924AB2}" type="slidenum">
              <a:rPr lang="en-US"/>
              <a:pPr>
                <a:defRPr/>
              </a:pPr>
              <a:t>‹#›</a:t>
            </a:fld>
            <a:endParaRPr lang="en-US"/>
          </a:p>
        </p:txBody>
      </p:sp>
    </p:spTree>
    <p:extLst>
      <p:ext uri="{BB962C8B-B14F-4D97-AF65-F5344CB8AC3E}">
        <p14:creationId xmlns:p14="http://schemas.microsoft.com/office/powerpoint/2010/main" val="177471379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pitchFamily="-112" charset="-128"/>
        <a:cs typeface="ＭＳ Ｐゴシック" pitchFamily="-112" charset="-128"/>
      </a:defRPr>
    </a:lvl1pPr>
    <a:lvl2pPr marL="742950" indent="-285750" algn="l" rtl="0" eaLnBrk="0" fontAlgn="base" hangingPunct="0">
      <a:spcBef>
        <a:spcPct val="30000"/>
      </a:spcBef>
      <a:spcAft>
        <a:spcPct val="0"/>
      </a:spcAft>
      <a:defRPr sz="1200" kern="1200">
        <a:solidFill>
          <a:schemeClr val="tx1"/>
        </a:solidFill>
        <a:latin typeface="+mn-lt"/>
        <a:ea typeface="ＭＳ Ｐゴシック" pitchFamily="-112" charset="-128"/>
        <a:cs typeface="ＭＳ Ｐゴシック"/>
      </a:defRPr>
    </a:lvl2pPr>
    <a:lvl3pPr marL="1143000" indent="-228600" algn="l" rtl="0" eaLnBrk="0" fontAlgn="base" hangingPunct="0">
      <a:spcBef>
        <a:spcPct val="30000"/>
      </a:spcBef>
      <a:spcAft>
        <a:spcPct val="0"/>
      </a:spcAft>
      <a:defRPr sz="1200" kern="1200">
        <a:solidFill>
          <a:schemeClr val="tx1"/>
        </a:solidFill>
        <a:latin typeface="+mn-lt"/>
        <a:ea typeface="ヒラギノ角ゴ Pro W3" charset="-128"/>
        <a:cs typeface="ＭＳ Ｐゴシック"/>
      </a:defRPr>
    </a:lvl3pPr>
    <a:lvl4pPr marL="1600200" indent="-228600" algn="l" rtl="0" eaLnBrk="0" fontAlgn="base" hangingPunct="0">
      <a:spcBef>
        <a:spcPct val="30000"/>
      </a:spcBef>
      <a:spcAft>
        <a:spcPct val="0"/>
      </a:spcAft>
      <a:defRPr sz="1200" kern="1200">
        <a:solidFill>
          <a:schemeClr val="tx1"/>
        </a:solidFill>
        <a:latin typeface="+mn-lt"/>
        <a:ea typeface="ヒラギノ角ゴ Pro W3" charset="-128"/>
        <a:cs typeface="ＭＳ Ｐゴシック"/>
      </a:defRPr>
    </a:lvl4pPr>
    <a:lvl5pPr marL="2057400" indent="-228600" algn="l" rtl="0" eaLnBrk="0" fontAlgn="base" hangingPunct="0">
      <a:spcBef>
        <a:spcPct val="30000"/>
      </a:spcBef>
      <a:spcAft>
        <a:spcPct val="0"/>
      </a:spcAft>
      <a:defRPr sz="1200" kern="1200">
        <a:solidFill>
          <a:schemeClr val="tx1"/>
        </a:solidFill>
        <a:latin typeface="+mn-lt"/>
        <a:ea typeface="ヒラギノ角ゴ Pro W3" charset="-128"/>
        <a:cs typeface="ＭＳ Ｐゴシック"/>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p:cNvSpPr>
            <a:spLocks noGrp="1" noChangeArrowheads="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cs typeface="ＭＳ Ｐゴシック" charset="0"/>
              </a:defRPr>
            </a:lvl2pPr>
            <a:lvl3pPr marL="1143000" indent="-228600">
              <a:defRPr sz="2400">
                <a:solidFill>
                  <a:schemeClr val="tx1"/>
                </a:solidFill>
                <a:latin typeface="Arial" charset="0"/>
                <a:ea typeface="ＭＳ Ｐゴシック" charset="0"/>
                <a:cs typeface="ＭＳ Ｐゴシック" charset="0"/>
              </a:defRPr>
            </a:lvl3pPr>
            <a:lvl4pPr marL="1600200" indent="-228600">
              <a:defRPr sz="2400">
                <a:solidFill>
                  <a:schemeClr val="tx1"/>
                </a:solidFill>
                <a:latin typeface="Arial" charset="0"/>
                <a:ea typeface="ＭＳ Ｐゴシック" charset="0"/>
                <a:cs typeface="ＭＳ Ｐゴシック" charset="0"/>
              </a:defRPr>
            </a:lvl4pPr>
            <a:lvl5pPr marL="2057400" indent="-228600">
              <a:defRPr sz="2400">
                <a:solidFill>
                  <a:schemeClr val="tx1"/>
                </a:solidFill>
                <a:latin typeface="Arial" charset="0"/>
                <a:ea typeface="ＭＳ Ｐゴシック" charset="0"/>
                <a:cs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cs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cs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cs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cs typeface="ＭＳ Ｐゴシック" charset="0"/>
              </a:defRPr>
            </a:lvl9pPr>
          </a:lstStyle>
          <a:p>
            <a:fld id="{07F175BC-F761-B145-AAF5-41EF34E74B3B}" type="slidenum">
              <a:rPr lang="en-US" sz="1300">
                <a:latin typeface="Calibri" charset="0"/>
              </a:rPr>
              <a:pPr/>
              <a:t>1</a:t>
            </a:fld>
            <a:endParaRPr lang="en-US" sz="1300">
              <a:latin typeface="Calibri" charset="0"/>
            </a:endParaRPr>
          </a:p>
        </p:txBody>
      </p:sp>
      <p:sp>
        <p:nvSpPr>
          <p:cNvPr id="28674" name="Rectangle 2"/>
          <p:cNvSpPr>
            <a:spLocks noGrp="1" noRot="1" noChangeAspect="1" noChangeArrowheads="1" noTextEdit="1"/>
          </p:cNvSpPr>
          <p:nvPr>
            <p:ph type="sldImg"/>
          </p:nvPr>
        </p:nvSpPr>
        <p:spPr bwMode="auto">
          <a:noFill/>
          <a:ln>
            <a:solidFill>
              <a:srgbClr val="000000"/>
            </a:solidFill>
            <a:miter lim="800000"/>
            <a:headEnd/>
            <a:tailEnd/>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Lst>
        </p:spPr>
      </p:sp>
      <p:sp>
        <p:nvSpPr>
          <p:cNvPr id="28675" name="Rectangle 3"/>
          <p:cNvSpPr>
            <a:spLocks noGrp="1" noChangeArrowheads="1"/>
          </p:cNvSpPr>
          <p:nvPr>
            <p:ph type="body" idx="1"/>
          </p:nvPr>
        </p:nvSpPr>
        <p:spPr bwMode="auto">
          <a:noFill/>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sz="1800">
              <a:latin typeface="Arial" charset="0"/>
              <a:ea typeface="ＭＳ Ｐゴシック" charset="0"/>
              <a:cs typeface="ＭＳ Ｐゴシック"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7"/>
          <p:cNvSpPr>
            <a:spLocks noGrp="1" noChangeArrowheads="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cs typeface="ＭＳ Ｐゴシック" charset="0"/>
              </a:defRPr>
            </a:lvl2pPr>
            <a:lvl3pPr marL="1143000" indent="-228600">
              <a:defRPr sz="2400">
                <a:solidFill>
                  <a:schemeClr val="tx1"/>
                </a:solidFill>
                <a:latin typeface="Arial" charset="0"/>
                <a:ea typeface="ＭＳ Ｐゴシック" charset="0"/>
                <a:cs typeface="ＭＳ Ｐゴシック" charset="0"/>
              </a:defRPr>
            </a:lvl3pPr>
            <a:lvl4pPr marL="1600200" indent="-228600">
              <a:defRPr sz="2400">
                <a:solidFill>
                  <a:schemeClr val="tx1"/>
                </a:solidFill>
                <a:latin typeface="Arial" charset="0"/>
                <a:ea typeface="ＭＳ Ｐゴシック" charset="0"/>
                <a:cs typeface="ＭＳ Ｐゴシック" charset="0"/>
              </a:defRPr>
            </a:lvl4pPr>
            <a:lvl5pPr marL="2057400" indent="-228600">
              <a:defRPr sz="2400">
                <a:solidFill>
                  <a:schemeClr val="tx1"/>
                </a:solidFill>
                <a:latin typeface="Arial" charset="0"/>
                <a:ea typeface="ＭＳ Ｐゴシック" charset="0"/>
                <a:cs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cs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cs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cs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cs typeface="ＭＳ Ｐゴシック" charset="0"/>
              </a:defRPr>
            </a:lvl9pPr>
          </a:lstStyle>
          <a:p>
            <a:fld id="{31FBD25A-1234-0B45-AFBF-31FC9DD42AD3}" type="slidenum">
              <a:rPr lang="en-US" sz="1300">
                <a:latin typeface="Calibri" charset="0"/>
              </a:rPr>
              <a:pPr/>
              <a:t>10</a:t>
            </a:fld>
            <a:endParaRPr lang="en-US" sz="1300">
              <a:latin typeface="Calibri" charset="0"/>
            </a:endParaRPr>
          </a:p>
        </p:txBody>
      </p:sp>
      <p:sp>
        <p:nvSpPr>
          <p:cNvPr id="47106" name="Rectangle 2"/>
          <p:cNvSpPr>
            <a:spLocks noGrp="1" noRot="1" noChangeAspect="1" noChangeArrowheads="1" noTextEdit="1"/>
          </p:cNvSpPr>
          <p:nvPr>
            <p:ph type="sldImg"/>
          </p:nvPr>
        </p:nvSpPr>
        <p:spPr bwMode="auto">
          <a:noFill/>
          <a:ln>
            <a:solidFill>
              <a:srgbClr val="000000"/>
            </a:solidFill>
            <a:miter lim="800000"/>
            <a:headEnd/>
            <a:tailEnd/>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Lst>
        </p:spPr>
      </p:sp>
      <p:sp>
        <p:nvSpPr>
          <p:cNvPr id="47107" name="Rectangle 3"/>
          <p:cNvSpPr>
            <a:spLocks noGrp="1" noChangeArrowheads="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a:spcBef>
                <a:spcPct val="0"/>
              </a:spcBef>
            </a:pPr>
            <a:r>
              <a:rPr lang="en-US" dirty="0">
                <a:latin typeface="Calibri" charset="0"/>
                <a:ea typeface="ＭＳ Ｐゴシック" charset="0"/>
                <a:cs typeface="ＭＳ Ｐゴシック" charset="0"/>
              </a:rPr>
              <a:t>There are many measures of distance. The most intuitive is Euclidean, which is the geometric distance between 2 points. But correlation is also often used.</a:t>
            </a:r>
          </a:p>
          <a:p>
            <a:pPr>
              <a:spcBef>
                <a:spcPct val="0"/>
              </a:spcBef>
            </a:pPr>
            <a:r>
              <a:rPr lang="en-US" dirty="0">
                <a:latin typeface="Calibri" charset="0"/>
                <a:ea typeface="ＭＳ Ｐゴシック" charset="0"/>
                <a:cs typeface="ＭＳ Ｐゴシック" charset="0"/>
              </a:rPr>
              <a:t>In this case, the sample would be labeled as black.</a:t>
            </a:r>
          </a:p>
          <a:p>
            <a:pPr>
              <a:spcBef>
                <a:spcPct val="0"/>
              </a:spcBef>
            </a:pPr>
            <a:endParaRPr lang="en-US" sz="1700" dirty="0">
              <a:latin typeface="Arial" charset="0"/>
              <a:ea typeface="ＭＳ Ｐゴシック" charset="0"/>
              <a:cs typeface="ＭＳ Ｐゴシック"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7"/>
          <p:cNvSpPr>
            <a:spLocks noGrp="1" noChangeArrowheads="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cs typeface="ＭＳ Ｐゴシック" charset="0"/>
              </a:defRPr>
            </a:lvl2pPr>
            <a:lvl3pPr marL="1143000" indent="-228600">
              <a:defRPr sz="2400">
                <a:solidFill>
                  <a:schemeClr val="tx1"/>
                </a:solidFill>
                <a:latin typeface="Arial" charset="0"/>
                <a:ea typeface="ＭＳ Ｐゴシック" charset="0"/>
                <a:cs typeface="ＭＳ Ｐゴシック" charset="0"/>
              </a:defRPr>
            </a:lvl3pPr>
            <a:lvl4pPr marL="1600200" indent="-228600">
              <a:defRPr sz="2400">
                <a:solidFill>
                  <a:schemeClr val="tx1"/>
                </a:solidFill>
                <a:latin typeface="Arial" charset="0"/>
                <a:ea typeface="ＭＳ Ｐゴシック" charset="0"/>
                <a:cs typeface="ＭＳ Ｐゴシック" charset="0"/>
              </a:defRPr>
            </a:lvl4pPr>
            <a:lvl5pPr marL="2057400" indent="-228600">
              <a:defRPr sz="2400">
                <a:solidFill>
                  <a:schemeClr val="tx1"/>
                </a:solidFill>
                <a:latin typeface="Arial" charset="0"/>
                <a:ea typeface="ＭＳ Ｐゴシック" charset="0"/>
                <a:cs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cs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cs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cs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cs typeface="ＭＳ Ｐゴシック" charset="0"/>
              </a:defRPr>
            </a:lvl9pPr>
          </a:lstStyle>
          <a:p>
            <a:fld id="{643341D0-AE4D-8A4E-AAA8-46587602B94D}" type="slidenum">
              <a:rPr lang="en-US" sz="1300">
                <a:latin typeface="Calibri" charset="0"/>
              </a:rPr>
              <a:pPr/>
              <a:t>11</a:t>
            </a:fld>
            <a:endParaRPr lang="en-US" sz="1300">
              <a:latin typeface="Calibri" charset="0"/>
            </a:endParaRPr>
          </a:p>
        </p:txBody>
      </p:sp>
      <p:sp>
        <p:nvSpPr>
          <p:cNvPr id="55298" name="Rectangle 2"/>
          <p:cNvSpPr>
            <a:spLocks noGrp="1" noRot="1" noChangeAspect="1" noChangeArrowheads="1" noTextEdit="1"/>
          </p:cNvSpPr>
          <p:nvPr>
            <p:ph type="sldImg"/>
          </p:nvPr>
        </p:nvSpPr>
        <p:spPr bwMode="auto">
          <a:noFill/>
          <a:ln>
            <a:solidFill>
              <a:srgbClr val="000000"/>
            </a:solidFill>
            <a:miter lim="800000"/>
            <a:headEnd/>
            <a:tailEnd/>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Lst>
        </p:spPr>
      </p:sp>
      <p:sp>
        <p:nvSpPr>
          <p:cNvPr id="55299" name="Rectangle 3"/>
          <p:cNvSpPr>
            <a:spLocks noGrp="1" noChangeArrowheads="1"/>
          </p:cNvSpPr>
          <p:nvPr>
            <p:ph type="body" idx="1"/>
          </p:nvPr>
        </p:nvSpPr>
        <p:spPr bwMode="auto">
          <a:noFill/>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a:spcBef>
                <a:spcPct val="0"/>
              </a:spcBef>
            </a:pPr>
            <a:r>
              <a:rPr lang="en-US" sz="1700" dirty="0" smtClean="0">
                <a:latin typeface="Arial" charset="0"/>
                <a:ea typeface="ＭＳ Ｐゴシック" charset="0"/>
                <a:cs typeface="ＭＳ Ｐゴシック" charset="0"/>
              </a:rPr>
              <a:t>So in practice here is what you would do.  You would find another set of data, which we’ll call the test set.  </a:t>
            </a:r>
            <a:endParaRPr lang="en-US" sz="1700" dirty="0" smtClean="0">
              <a:latin typeface="Arial" charset="0"/>
              <a:ea typeface="ＭＳ Ｐゴシック" charset="0"/>
              <a:cs typeface="ＭＳ Ｐゴシック" charset="0"/>
            </a:endParaRPr>
          </a:p>
          <a:p>
            <a:pPr>
              <a:spcBef>
                <a:spcPct val="0"/>
              </a:spcBef>
            </a:pPr>
            <a:endParaRPr lang="en-US" sz="1700" dirty="0" smtClean="0">
              <a:latin typeface="Arial" charset="0"/>
              <a:ea typeface="ＭＳ Ｐゴシック" charset="0"/>
              <a:cs typeface="ＭＳ Ｐゴシック" charset="0"/>
            </a:endParaRPr>
          </a:p>
          <a:p>
            <a:pPr>
              <a:spcBef>
                <a:spcPct val="0"/>
              </a:spcBef>
            </a:pPr>
            <a:r>
              <a:rPr lang="en-US" sz="1700" dirty="0" smtClean="0">
                <a:latin typeface="Arial" charset="0"/>
                <a:ea typeface="ＭＳ Ｐゴシック" charset="0"/>
                <a:cs typeface="ＭＳ Ｐゴシック" charset="0"/>
              </a:rPr>
              <a:t>For </a:t>
            </a:r>
            <a:r>
              <a:rPr lang="en-US" sz="1700" dirty="0" smtClean="0">
                <a:latin typeface="Arial" charset="0"/>
                <a:ea typeface="ＭＳ Ｐゴシック" charset="0"/>
                <a:cs typeface="ＭＳ Ｐゴシック" charset="0"/>
              </a:rPr>
              <a:t>this set we need to know which class, orange or black, a sample belongs to,</a:t>
            </a:r>
            <a:r>
              <a:rPr lang="en-US" sz="1700" baseline="0" dirty="0" smtClean="0">
                <a:latin typeface="Arial" charset="0"/>
                <a:ea typeface="ＭＳ Ｐゴシック" charset="0"/>
                <a:cs typeface="ＭＳ Ｐゴシック" charset="0"/>
              </a:rPr>
              <a:t> but we do not use any of these samples when we train our classifier.</a:t>
            </a:r>
          </a:p>
          <a:p>
            <a:pPr>
              <a:spcBef>
                <a:spcPct val="0"/>
              </a:spcBef>
            </a:pPr>
            <a:endParaRPr lang="en-US" sz="1700" baseline="0" dirty="0" smtClean="0">
              <a:latin typeface="Arial" charset="0"/>
              <a:ea typeface="ＭＳ Ｐゴシック" charset="0"/>
              <a:cs typeface="ＭＳ Ｐゴシック" charset="0"/>
            </a:endParaRPr>
          </a:p>
          <a:p>
            <a:pPr>
              <a:spcBef>
                <a:spcPct val="0"/>
              </a:spcBef>
            </a:pPr>
            <a:r>
              <a:rPr lang="en-US" sz="1700" baseline="0" dirty="0" smtClean="0">
                <a:latin typeface="Arial" charset="0"/>
                <a:ea typeface="ＭＳ Ｐゴシック" charset="0"/>
                <a:cs typeface="ＭＳ Ｐゴシック" charset="0"/>
              </a:rPr>
              <a:t>What we want is a classifier with good generalization and no overfitting.  In practice this means that is makes good predictions and can handle data it has not seen before</a:t>
            </a:r>
          </a:p>
          <a:p>
            <a:pPr>
              <a:spcBef>
                <a:spcPct val="0"/>
              </a:spcBef>
            </a:pPr>
            <a:endParaRPr lang="en-US" sz="1700" baseline="0" dirty="0" smtClean="0">
              <a:latin typeface="Arial" charset="0"/>
              <a:ea typeface="ＭＳ Ｐゴシック" charset="0"/>
              <a:cs typeface="ＭＳ Ｐゴシック" charset="0"/>
            </a:endParaRPr>
          </a:p>
          <a:p>
            <a:pPr>
              <a:spcBef>
                <a:spcPct val="0"/>
              </a:spcBef>
            </a:pPr>
            <a:r>
              <a:rPr lang="en-US" sz="1700" baseline="0" dirty="0" smtClean="0">
                <a:latin typeface="Arial" charset="0"/>
                <a:ea typeface="ＭＳ Ｐゴシック" charset="0"/>
                <a:cs typeface="ＭＳ Ｐゴシック" charset="0"/>
              </a:rPr>
              <a:t>The error rate is the best measure of a classifier, simply the number of times it gets the prediction right out of the number of predictions it made</a:t>
            </a:r>
            <a:endParaRPr lang="en-US" sz="1700" dirty="0">
              <a:latin typeface="Arial" charset="0"/>
              <a:ea typeface="ＭＳ Ｐゴシック" charset="0"/>
              <a:cs typeface="ＭＳ Ｐゴシック"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7"/>
          <p:cNvSpPr>
            <a:spLocks noGrp="1" noChangeArrowheads="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cs typeface="ＭＳ Ｐゴシック" charset="0"/>
              </a:defRPr>
            </a:lvl2pPr>
            <a:lvl3pPr marL="1143000" indent="-228600">
              <a:defRPr sz="2400">
                <a:solidFill>
                  <a:schemeClr val="tx1"/>
                </a:solidFill>
                <a:latin typeface="Arial" charset="0"/>
                <a:ea typeface="ＭＳ Ｐゴシック" charset="0"/>
                <a:cs typeface="ＭＳ Ｐゴシック" charset="0"/>
              </a:defRPr>
            </a:lvl3pPr>
            <a:lvl4pPr marL="1600200" indent="-228600">
              <a:defRPr sz="2400">
                <a:solidFill>
                  <a:schemeClr val="tx1"/>
                </a:solidFill>
                <a:latin typeface="Arial" charset="0"/>
                <a:ea typeface="ＭＳ Ｐゴシック" charset="0"/>
                <a:cs typeface="ＭＳ Ｐゴシック" charset="0"/>
              </a:defRPr>
            </a:lvl4pPr>
            <a:lvl5pPr marL="2057400" indent="-228600">
              <a:defRPr sz="2400">
                <a:solidFill>
                  <a:schemeClr val="tx1"/>
                </a:solidFill>
                <a:latin typeface="Arial" charset="0"/>
                <a:ea typeface="ＭＳ Ｐゴシック" charset="0"/>
                <a:cs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cs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cs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cs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cs typeface="ＭＳ Ｐゴシック" charset="0"/>
              </a:defRPr>
            </a:lvl9pPr>
          </a:lstStyle>
          <a:p>
            <a:fld id="{03A873F3-1914-5948-988D-2846F94A7DB3}" type="slidenum">
              <a:rPr lang="en-US" sz="1300">
                <a:latin typeface="Calibri" charset="0"/>
              </a:rPr>
              <a:pPr/>
              <a:t>12</a:t>
            </a:fld>
            <a:endParaRPr lang="en-US" sz="1300">
              <a:latin typeface="Calibri" charset="0"/>
            </a:endParaRPr>
          </a:p>
        </p:txBody>
      </p:sp>
      <p:sp>
        <p:nvSpPr>
          <p:cNvPr id="57346" name="Rectangle 2"/>
          <p:cNvSpPr>
            <a:spLocks noGrp="1" noRot="1" noChangeAspect="1" noChangeArrowheads="1" noTextEdit="1"/>
          </p:cNvSpPr>
          <p:nvPr>
            <p:ph type="sldImg"/>
          </p:nvPr>
        </p:nvSpPr>
        <p:spPr bwMode="auto">
          <a:noFill/>
          <a:ln>
            <a:solidFill>
              <a:srgbClr val="000000"/>
            </a:solidFill>
            <a:miter lim="800000"/>
            <a:headEnd/>
            <a:tailEnd/>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Lst>
        </p:spPr>
      </p:sp>
      <p:sp>
        <p:nvSpPr>
          <p:cNvPr id="57347" name="Rectangle 3"/>
          <p:cNvSpPr>
            <a:spLocks noGrp="1" noChangeArrowheads="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a:spcBef>
                <a:spcPct val="0"/>
              </a:spcBef>
            </a:pPr>
            <a:endParaRPr lang="en-US" sz="1700" dirty="0" smtClean="0">
              <a:latin typeface="Arial" charset="0"/>
              <a:ea typeface="ＭＳ Ｐゴシック" charset="0"/>
              <a:cs typeface="ＭＳ Ｐゴシック" charset="0"/>
            </a:endParaRPr>
          </a:p>
          <a:p>
            <a:pPr>
              <a:spcBef>
                <a:spcPct val="0"/>
              </a:spcBef>
            </a:pPr>
            <a:endParaRPr lang="en-US" sz="1700" dirty="0" smtClean="0">
              <a:latin typeface="Arial" charset="0"/>
              <a:ea typeface="ＭＳ Ｐゴシック" charset="0"/>
              <a:cs typeface="ＭＳ Ｐゴシック" charset="0"/>
            </a:endParaRPr>
          </a:p>
          <a:p>
            <a:pPr>
              <a:spcBef>
                <a:spcPct val="0"/>
              </a:spcBef>
            </a:pPr>
            <a:endParaRPr lang="en-US" sz="1700" dirty="0">
              <a:latin typeface="Arial" charset="0"/>
              <a:ea typeface="ＭＳ Ｐゴシック" charset="0"/>
              <a:cs typeface="ＭＳ Ｐゴシック"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7"/>
          <p:cNvSpPr>
            <a:spLocks noGrp="1" noChangeArrowheads="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cs typeface="ＭＳ Ｐゴシック" charset="0"/>
              </a:defRPr>
            </a:lvl2pPr>
            <a:lvl3pPr marL="1143000" indent="-228600">
              <a:defRPr sz="2400">
                <a:solidFill>
                  <a:schemeClr val="tx1"/>
                </a:solidFill>
                <a:latin typeface="Arial" charset="0"/>
                <a:ea typeface="ＭＳ Ｐゴシック" charset="0"/>
                <a:cs typeface="ＭＳ Ｐゴシック" charset="0"/>
              </a:defRPr>
            </a:lvl3pPr>
            <a:lvl4pPr marL="1600200" indent="-228600">
              <a:defRPr sz="2400">
                <a:solidFill>
                  <a:schemeClr val="tx1"/>
                </a:solidFill>
                <a:latin typeface="Arial" charset="0"/>
                <a:ea typeface="ＭＳ Ｐゴシック" charset="0"/>
                <a:cs typeface="ＭＳ Ｐゴシック" charset="0"/>
              </a:defRPr>
            </a:lvl4pPr>
            <a:lvl5pPr marL="2057400" indent="-228600">
              <a:defRPr sz="2400">
                <a:solidFill>
                  <a:schemeClr val="tx1"/>
                </a:solidFill>
                <a:latin typeface="Arial" charset="0"/>
                <a:ea typeface="ＭＳ Ｐゴシック" charset="0"/>
                <a:cs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cs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cs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cs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cs typeface="ＭＳ Ｐゴシック" charset="0"/>
              </a:defRPr>
            </a:lvl9pPr>
          </a:lstStyle>
          <a:p>
            <a:fld id="{03A873F3-1914-5948-988D-2846F94A7DB3}" type="slidenum">
              <a:rPr lang="en-US" sz="1300">
                <a:latin typeface="Calibri" charset="0"/>
              </a:rPr>
              <a:pPr/>
              <a:t>13</a:t>
            </a:fld>
            <a:endParaRPr lang="en-US" sz="1300">
              <a:latin typeface="Calibri" charset="0"/>
            </a:endParaRPr>
          </a:p>
        </p:txBody>
      </p:sp>
      <p:sp>
        <p:nvSpPr>
          <p:cNvPr id="57346" name="Rectangle 2"/>
          <p:cNvSpPr>
            <a:spLocks noGrp="1" noRot="1" noChangeAspect="1" noChangeArrowheads="1" noTextEdit="1"/>
          </p:cNvSpPr>
          <p:nvPr>
            <p:ph type="sldImg"/>
          </p:nvPr>
        </p:nvSpPr>
        <p:spPr bwMode="auto">
          <a:noFill/>
          <a:ln>
            <a:solidFill>
              <a:srgbClr val="000000"/>
            </a:solidFill>
            <a:miter lim="800000"/>
            <a:headEnd/>
            <a:tailEnd/>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Lst>
        </p:spPr>
      </p:sp>
      <p:sp>
        <p:nvSpPr>
          <p:cNvPr id="57347" name="Rectangle 3"/>
          <p:cNvSpPr>
            <a:spLocks noGrp="1" noChangeArrowheads="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a:spcBef>
                <a:spcPct val="0"/>
              </a:spcBef>
            </a:pPr>
            <a:endParaRPr lang="en-US" sz="1700" dirty="0" smtClean="0">
              <a:latin typeface="Arial" charset="0"/>
              <a:ea typeface="ＭＳ Ｐゴシック" charset="0"/>
              <a:cs typeface="ＭＳ Ｐゴシック" charset="0"/>
            </a:endParaRPr>
          </a:p>
          <a:p>
            <a:pPr>
              <a:spcBef>
                <a:spcPct val="0"/>
              </a:spcBef>
            </a:pPr>
            <a:endParaRPr lang="en-US" altLang="ja-JP" sz="1700" dirty="0">
              <a:latin typeface="Arial" charset="0"/>
              <a:ea typeface="ＭＳ Ｐゴシック" charset="0"/>
              <a:cs typeface="ＭＳ Ｐゴシック" charset="0"/>
            </a:endParaRPr>
          </a:p>
        </p:txBody>
      </p:sp>
    </p:spTree>
    <p:extLst>
      <p:ext uri="{BB962C8B-B14F-4D97-AF65-F5344CB8AC3E}">
        <p14:creationId xmlns:p14="http://schemas.microsoft.com/office/powerpoint/2010/main" val="18573942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7"/>
          <p:cNvSpPr>
            <a:spLocks noGrp="1" noChangeArrowheads="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cs typeface="ＭＳ Ｐゴシック" charset="0"/>
              </a:defRPr>
            </a:lvl2pPr>
            <a:lvl3pPr marL="1143000" indent="-228600">
              <a:defRPr sz="2400">
                <a:solidFill>
                  <a:schemeClr val="tx1"/>
                </a:solidFill>
                <a:latin typeface="Arial" charset="0"/>
                <a:ea typeface="ＭＳ Ｐゴシック" charset="0"/>
                <a:cs typeface="ＭＳ Ｐゴシック" charset="0"/>
              </a:defRPr>
            </a:lvl3pPr>
            <a:lvl4pPr marL="1600200" indent="-228600">
              <a:defRPr sz="2400">
                <a:solidFill>
                  <a:schemeClr val="tx1"/>
                </a:solidFill>
                <a:latin typeface="Arial" charset="0"/>
                <a:ea typeface="ＭＳ Ｐゴシック" charset="0"/>
                <a:cs typeface="ＭＳ Ｐゴシック" charset="0"/>
              </a:defRPr>
            </a:lvl4pPr>
            <a:lvl5pPr marL="2057400" indent="-228600">
              <a:defRPr sz="2400">
                <a:solidFill>
                  <a:schemeClr val="tx1"/>
                </a:solidFill>
                <a:latin typeface="Arial" charset="0"/>
                <a:ea typeface="ＭＳ Ｐゴシック" charset="0"/>
                <a:cs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cs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cs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cs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cs typeface="ＭＳ Ｐゴシック" charset="0"/>
              </a:defRPr>
            </a:lvl9pPr>
          </a:lstStyle>
          <a:p>
            <a:fld id="{2B28A04A-C365-084A-B2A5-5C492BE467CC}" type="slidenum">
              <a:rPr lang="en-US" sz="1300">
                <a:latin typeface="Calibri" charset="0"/>
              </a:rPr>
              <a:pPr/>
              <a:t>14</a:t>
            </a:fld>
            <a:endParaRPr lang="en-US" sz="1300">
              <a:latin typeface="Calibri" charset="0"/>
            </a:endParaRPr>
          </a:p>
        </p:txBody>
      </p:sp>
      <p:sp>
        <p:nvSpPr>
          <p:cNvPr id="59394" name="Rectangle 2"/>
          <p:cNvSpPr>
            <a:spLocks noGrp="1" noRot="1" noChangeAspect="1" noChangeArrowheads="1" noTextEdit="1"/>
          </p:cNvSpPr>
          <p:nvPr>
            <p:ph type="sldImg"/>
          </p:nvPr>
        </p:nvSpPr>
        <p:spPr bwMode="auto">
          <a:noFill/>
          <a:ln>
            <a:solidFill>
              <a:srgbClr val="000000"/>
            </a:solidFill>
            <a:miter lim="800000"/>
            <a:headEnd/>
            <a:tailEnd/>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Lst>
        </p:spPr>
      </p:sp>
      <p:sp>
        <p:nvSpPr>
          <p:cNvPr id="59395" name="Rectangle 3"/>
          <p:cNvSpPr>
            <a:spLocks noGrp="1" noChangeArrowheads="1"/>
          </p:cNvSpPr>
          <p:nvPr>
            <p:ph type="body" idx="1"/>
          </p:nvPr>
        </p:nvSpPr>
        <p:spPr bwMode="auto">
          <a:xfrm>
            <a:off x="933450" y="4452938"/>
            <a:ext cx="5143500" cy="4216400"/>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3600" tIns="46799" rIns="93600" bIns="46799"/>
          <a:lstStyle/>
          <a:p>
            <a:pPr>
              <a:spcBef>
                <a:spcPct val="0"/>
              </a:spcBef>
            </a:pPr>
            <a:r>
              <a:rPr lang="en-US" sz="1700" dirty="0">
                <a:latin typeface="Arial" charset="0"/>
                <a:ea typeface="ＭＳ Ｐゴシック" charset="0"/>
                <a:cs typeface="ＭＳ Ｐゴシック" charset="0"/>
              </a:rPr>
              <a:t>On ALL/MLL/ALL dataset</a:t>
            </a:r>
          </a:p>
          <a:p>
            <a:pPr>
              <a:spcBef>
                <a:spcPct val="0"/>
              </a:spcBef>
            </a:pPr>
            <a:endParaRPr lang="en-US" sz="1700" dirty="0">
              <a:latin typeface="Arial" charset="0"/>
              <a:ea typeface="ＭＳ Ｐゴシック" charset="0"/>
              <a:cs typeface="ＭＳ Ｐゴシック" charset="0"/>
            </a:endParaRPr>
          </a:p>
          <a:p>
            <a:pPr>
              <a:spcBef>
                <a:spcPct val="0"/>
              </a:spcBef>
            </a:pPr>
            <a:r>
              <a:rPr lang="en-US" sz="1700" dirty="0">
                <a:latin typeface="Arial" charset="0"/>
                <a:ea typeface="ＭＳ Ｐゴシック" charset="0"/>
                <a:cs typeface="ＭＳ Ｐゴシック" charset="0"/>
              </a:rPr>
              <a:t>Key point – as # features increase accuracy does not but you may be adding noise to the picture</a:t>
            </a:r>
          </a:p>
          <a:p>
            <a:pPr>
              <a:spcBef>
                <a:spcPct val="0"/>
              </a:spcBef>
            </a:pPr>
            <a:endParaRPr lang="en-US" sz="1700" dirty="0">
              <a:latin typeface="Arial" charset="0"/>
              <a:ea typeface="ＭＳ Ｐゴシック" charset="0"/>
              <a:cs typeface="ＭＳ Ｐゴシック" charset="0"/>
            </a:endParaRPr>
          </a:p>
          <a:p>
            <a:pPr>
              <a:spcBef>
                <a:spcPct val="0"/>
              </a:spcBef>
            </a:pPr>
            <a:r>
              <a:rPr lang="en-US" sz="1700" dirty="0" err="1">
                <a:latin typeface="Arial" charset="0"/>
                <a:ea typeface="ＭＳ Ｐゴシック" charset="0"/>
                <a:cs typeface="ＭＳ Ｐゴシック" charset="0"/>
              </a:rPr>
              <a:t>Everyhing</a:t>
            </a:r>
            <a:r>
              <a:rPr lang="en-US" sz="1700" dirty="0">
                <a:latin typeface="Arial" charset="0"/>
                <a:ea typeface="ＭＳ Ｐゴシック" charset="0"/>
                <a:cs typeface="ＭＳ Ｐゴシック" charset="0"/>
              </a:rPr>
              <a:t> will climb as you move out</a:t>
            </a:r>
          </a:p>
          <a:p>
            <a:pPr>
              <a:spcBef>
                <a:spcPct val="0"/>
              </a:spcBef>
            </a:pPr>
            <a:r>
              <a:rPr lang="en-US" sz="1700" dirty="0">
                <a:latin typeface="Arial" charset="0"/>
                <a:ea typeface="ＭＳ Ｐゴシック" charset="0"/>
                <a:cs typeface="ＭＳ Ｐゴシック" charset="0"/>
              </a:rPr>
              <a:t>Low features - miss some </a:t>
            </a:r>
            <a:r>
              <a:rPr lang="en-US" sz="1700" dirty="0" err="1">
                <a:latin typeface="Arial" charset="0"/>
                <a:ea typeface="ＭＳ Ｐゴシック" charset="0"/>
                <a:cs typeface="ＭＳ Ｐゴシック" charset="0"/>
              </a:rPr>
              <a:t>intersting</a:t>
            </a:r>
            <a:r>
              <a:rPr lang="en-US" sz="1700" dirty="0">
                <a:latin typeface="Arial" charset="0"/>
                <a:ea typeface="ＭＳ Ｐゴシック" charset="0"/>
                <a:cs typeface="ＭＳ Ｐゴシック" charset="0"/>
              </a:rPr>
              <a:t> stuff</a:t>
            </a:r>
          </a:p>
          <a:p>
            <a:pPr>
              <a:spcBef>
                <a:spcPct val="0"/>
              </a:spcBef>
            </a:pPr>
            <a:r>
              <a:rPr lang="en-US" sz="1700" dirty="0">
                <a:latin typeface="Arial" charset="0"/>
                <a:ea typeface="ＭＳ Ｐゴシック" charset="0"/>
                <a:cs typeface="ＭＳ Ｐゴシック" charset="0"/>
              </a:rPr>
              <a:t>Too many features and you </a:t>
            </a:r>
            <a:r>
              <a:rPr lang="en-US" sz="1700" dirty="0" err="1">
                <a:latin typeface="Arial" charset="0"/>
                <a:ea typeface="ＭＳ Ｐゴシック" charset="0"/>
                <a:cs typeface="ＭＳ Ｐゴシック" charset="0"/>
              </a:rPr>
              <a:t>overfit</a:t>
            </a:r>
            <a:endParaRPr lang="en-US" sz="1700" dirty="0">
              <a:latin typeface="Arial" charset="0"/>
              <a:ea typeface="ＭＳ Ｐゴシック" charset="0"/>
              <a:cs typeface="ＭＳ Ｐゴシック" charset="0"/>
            </a:endParaRPr>
          </a:p>
          <a:p>
            <a:pPr>
              <a:spcBef>
                <a:spcPct val="0"/>
              </a:spcBef>
            </a:pPr>
            <a:r>
              <a:rPr lang="en-US" sz="1700" dirty="0">
                <a:latin typeface="Arial" charset="0"/>
                <a:ea typeface="ＭＳ Ｐゴシック" charset="0"/>
                <a:cs typeface="ＭＳ Ｐゴシック" charset="0"/>
              </a:rPr>
              <a:t>	- since LOO you get better and better training </a:t>
            </a:r>
            <a:r>
              <a:rPr lang="en-US" sz="1700" dirty="0" smtClean="0">
                <a:latin typeface="Arial" charset="0"/>
                <a:ea typeface="ＭＳ Ｐゴシック" charset="0"/>
                <a:cs typeface="ＭＳ Ｐゴシック" charset="0"/>
              </a:rPr>
              <a:t>performance but </a:t>
            </a:r>
            <a:r>
              <a:rPr lang="en-US" sz="1700" dirty="0">
                <a:latin typeface="Arial" charset="0"/>
                <a:ea typeface="ＭＳ Ｐゴシック" charset="0"/>
                <a:cs typeface="ＭＳ Ｐゴシック" charset="0"/>
              </a:rPr>
              <a:t>the one prediction gets worse, add genes that are correlated but add nothing to the prediction except noise</a:t>
            </a:r>
          </a:p>
          <a:p>
            <a:pPr>
              <a:spcBef>
                <a:spcPct val="0"/>
              </a:spcBef>
            </a:pPr>
            <a:r>
              <a:rPr lang="en-US" sz="1700" dirty="0">
                <a:latin typeface="Arial" charset="0"/>
                <a:ea typeface="ＭＳ Ｐゴシック" charset="0"/>
                <a:cs typeface="ＭＳ Ｐゴシック" charset="0"/>
              </a:rPr>
              <a:t>Some classifiers are more sensitive to overfitting (</a:t>
            </a:r>
            <a:r>
              <a:rPr lang="en-US" sz="1700" dirty="0" err="1">
                <a:latin typeface="Arial" charset="0"/>
                <a:ea typeface="ＭＳ Ｐゴシック" charset="0"/>
                <a:cs typeface="ＭＳ Ｐゴシック" charset="0"/>
              </a:rPr>
              <a:t>eg</a:t>
            </a:r>
            <a:r>
              <a:rPr lang="en-US" sz="1700" dirty="0">
                <a:latin typeface="Arial" charset="0"/>
                <a:ea typeface="ＭＳ Ｐゴシック" charset="0"/>
                <a:cs typeface="ＭＳ Ｐゴシック" charset="0"/>
              </a:rPr>
              <a:t> GDA).  KNN is not too bad</a:t>
            </a:r>
          </a:p>
          <a:p>
            <a:pPr>
              <a:spcBef>
                <a:spcPct val="0"/>
              </a:spcBef>
            </a:pPr>
            <a:endParaRPr lang="en-US" sz="1700" dirty="0">
              <a:latin typeface="Arial" charset="0"/>
              <a:ea typeface="ＭＳ Ｐゴシック" charset="0"/>
              <a:cs typeface="ＭＳ Ｐゴシック"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2"/>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Lst>
        </p:spPr>
      </p:sp>
      <p:sp>
        <p:nvSpPr>
          <p:cNvPr id="69634" name="Rectangle 3"/>
          <p:cNvSpPr>
            <a:spLocks noGrp="1"/>
          </p:cNvSpPr>
          <p:nvPr>
            <p:ph type="body" idx="1"/>
          </p:nvPr>
        </p:nvSpPr>
        <p:spPr bwMode="auto">
          <a:noFill/>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latin typeface="Calibri" charset="0"/>
              <a:ea typeface="ＭＳ Ｐゴシック" charset="0"/>
              <a:cs typeface="ＭＳ Ｐゴシック"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2"/>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Lst>
        </p:spPr>
      </p:sp>
      <p:sp>
        <p:nvSpPr>
          <p:cNvPr id="30722" name="Rectangle 3"/>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a:spcBef>
                <a:spcPct val="0"/>
              </a:spcBef>
            </a:pPr>
            <a:r>
              <a:rPr lang="en-US" sz="1700" dirty="0">
                <a:latin typeface="Arial" charset="0"/>
                <a:ea typeface="ＭＳ Ｐゴシック" charset="0"/>
                <a:cs typeface="ＭＳ Ｐゴシック" charset="0"/>
              </a:rPr>
              <a:t>Classification is a type of supervised learning. Given a set a known data a model is created to predict the class of an unknown sample. </a:t>
            </a:r>
            <a:endParaRPr lang="en-US" sz="1700" dirty="0" smtClean="0">
              <a:latin typeface="Arial" charset="0"/>
              <a:ea typeface="ＭＳ Ｐゴシック" charset="0"/>
              <a:cs typeface="ＭＳ Ｐゴシック" charset="0"/>
            </a:endParaRPr>
          </a:p>
          <a:p>
            <a:pPr>
              <a:spcBef>
                <a:spcPct val="0"/>
              </a:spcBef>
            </a:pPr>
            <a:endParaRPr lang="en-US" sz="1700" dirty="0" smtClean="0">
              <a:latin typeface="Arial" charset="0"/>
              <a:ea typeface="ＭＳ Ｐゴシック" charset="0"/>
              <a:cs typeface="ＭＳ Ｐゴシック" charset="0"/>
            </a:endParaRPr>
          </a:p>
          <a:p>
            <a:pPr>
              <a:spcBef>
                <a:spcPct val="0"/>
              </a:spcBef>
            </a:pPr>
            <a:r>
              <a:rPr lang="en-US" sz="1700" dirty="0" smtClean="0">
                <a:latin typeface="Arial" charset="0"/>
                <a:ea typeface="ＭＳ Ｐゴシック" charset="0"/>
                <a:cs typeface="ＭＳ Ｐゴシック" charset="0"/>
              </a:rPr>
              <a:t>The</a:t>
            </a:r>
            <a:r>
              <a:rPr lang="en-US" sz="1700" baseline="0" dirty="0" smtClean="0">
                <a:latin typeface="Arial" charset="0"/>
                <a:ea typeface="ＭＳ Ｐゴシック" charset="0"/>
                <a:cs typeface="ＭＳ Ｐゴシック" charset="0"/>
              </a:rPr>
              <a:t> clustering you just saw was called unsupervised learning.  Basically you give the data to the computer and let it figure things out.</a:t>
            </a:r>
          </a:p>
          <a:p>
            <a:pPr>
              <a:spcBef>
                <a:spcPct val="0"/>
              </a:spcBef>
            </a:pPr>
            <a:endParaRPr lang="en-US" sz="1700" baseline="0" dirty="0" smtClean="0">
              <a:latin typeface="Arial" charset="0"/>
              <a:ea typeface="ＭＳ Ｐゴシック" charset="0"/>
              <a:cs typeface="ＭＳ Ｐゴシック" charset="0"/>
            </a:endParaRPr>
          </a:p>
          <a:p>
            <a:pPr>
              <a:spcBef>
                <a:spcPct val="0"/>
              </a:spcBef>
            </a:pPr>
            <a:r>
              <a:rPr lang="en-US" sz="1700" baseline="0" dirty="0" smtClean="0">
                <a:latin typeface="Arial" charset="0"/>
                <a:ea typeface="ＭＳ Ｐゴシック" charset="0"/>
                <a:cs typeface="ＭＳ Ｐゴシック" charset="0"/>
              </a:rPr>
              <a:t>Supervised learning means that we provide the computer with some supervision.  In this case we give it a set of training data along with the answers we expect it to find</a:t>
            </a:r>
          </a:p>
          <a:p>
            <a:pPr>
              <a:spcBef>
                <a:spcPct val="0"/>
              </a:spcBef>
            </a:pPr>
            <a:r>
              <a:rPr lang="en-US" sz="1700" baseline="0" dirty="0" smtClean="0">
                <a:latin typeface="Arial" charset="0"/>
                <a:ea typeface="ＭＳ Ｐゴシック" charset="0"/>
                <a:cs typeface="ＭＳ Ｐゴシック" charset="0"/>
              </a:rPr>
              <a:t> </a:t>
            </a:r>
            <a:r>
              <a:rPr lang="mr-IN" sz="1700" baseline="0" dirty="0" smtClean="0">
                <a:latin typeface="Arial" charset="0"/>
                <a:ea typeface="ＭＳ Ｐゴシック" charset="0"/>
                <a:cs typeface="ＭＳ Ｐゴシック" charset="0"/>
              </a:rPr>
              <a:t>–</a:t>
            </a:r>
            <a:r>
              <a:rPr lang="en-US" sz="1700" baseline="0" dirty="0" smtClean="0">
                <a:latin typeface="Arial" charset="0"/>
                <a:ea typeface="ＭＳ Ｐゴシック" charset="0"/>
                <a:cs typeface="ＭＳ Ｐゴシック" charset="0"/>
              </a:rPr>
              <a:t> that is we tell it which frogs are red and which are spotted green.  </a:t>
            </a:r>
            <a:endParaRPr lang="en-US" sz="1700" dirty="0">
              <a:latin typeface="Arial" charset="0"/>
              <a:ea typeface="ＭＳ Ｐゴシック" charset="0"/>
              <a:cs typeface="ＭＳ Ｐゴシック"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7"/>
          <p:cNvSpPr>
            <a:spLocks noGrp="1" noChangeArrowheads="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cs typeface="ＭＳ Ｐゴシック" charset="0"/>
              </a:defRPr>
            </a:lvl2pPr>
            <a:lvl3pPr marL="1143000" indent="-228600">
              <a:defRPr sz="2400">
                <a:solidFill>
                  <a:schemeClr val="tx1"/>
                </a:solidFill>
                <a:latin typeface="Arial" charset="0"/>
                <a:ea typeface="ＭＳ Ｐゴシック" charset="0"/>
                <a:cs typeface="ＭＳ Ｐゴシック" charset="0"/>
              </a:defRPr>
            </a:lvl3pPr>
            <a:lvl4pPr marL="1600200" indent="-228600">
              <a:defRPr sz="2400">
                <a:solidFill>
                  <a:schemeClr val="tx1"/>
                </a:solidFill>
                <a:latin typeface="Arial" charset="0"/>
                <a:ea typeface="ＭＳ Ｐゴシック" charset="0"/>
                <a:cs typeface="ＭＳ Ｐゴシック" charset="0"/>
              </a:defRPr>
            </a:lvl4pPr>
            <a:lvl5pPr marL="2057400" indent="-228600">
              <a:defRPr sz="2400">
                <a:solidFill>
                  <a:schemeClr val="tx1"/>
                </a:solidFill>
                <a:latin typeface="Arial" charset="0"/>
                <a:ea typeface="ＭＳ Ｐゴシック" charset="0"/>
                <a:cs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cs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cs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cs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cs typeface="ＭＳ Ｐゴシック" charset="0"/>
              </a:defRPr>
            </a:lvl9pPr>
          </a:lstStyle>
          <a:p>
            <a:fld id="{04F96D05-B5B5-7C4F-84A9-90EF7BE6A1C6}" type="slidenum">
              <a:rPr lang="en-US" sz="1300">
                <a:latin typeface="Calibri" charset="0"/>
              </a:rPr>
              <a:pPr/>
              <a:t>3</a:t>
            </a:fld>
            <a:endParaRPr lang="en-US" sz="1300">
              <a:latin typeface="Calibri" charset="0"/>
            </a:endParaRPr>
          </a:p>
        </p:txBody>
      </p:sp>
      <p:sp>
        <p:nvSpPr>
          <p:cNvPr id="32770" name="Rectangle 2"/>
          <p:cNvSpPr>
            <a:spLocks noGrp="1" noRot="1" noChangeAspect="1" noChangeArrowheads="1" noTextEdit="1"/>
          </p:cNvSpPr>
          <p:nvPr>
            <p:ph type="sldImg"/>
          </p:nvPr>
        </p:nvSpPr>
        <p:spPr bwMode="auto">
          <a:noFill/>
          <a:ln>
            <a:solidFill>
              <a:srgbClr val="000000"/>
            </a:solidFill>
            <a:miter lim="800000"/>
            <a:headEnd/>
            <a:tailEnd/>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Lst>
        </p:spPr>
      </p:sp>
      <p:sp>
        <p:nvSpPr>
          <p:cNvPr id="32771" name="Rectangle 3"/>
          <p:cNvSpPr>
            <a:spLocks noGrp="1" noChangeArrowheads="1"/>
          </p:cNvSpPr>
          <p:nvPr>
            <p:ph type="body" idx="1"/>
          </p:nvPr>
        </p:nvSpPr>
        <p:spPr bwMode="auto">
          <a:noFill/>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a:spcBef>
                <a:spcPct val="0"/>
              </a:spcBef>
            </a:pPr>
            <a:endParaRPr lang="en-US" sz="1700">
              <a:latin typeface="Arial" charset="0"/>
              <a:ea typeface="ＭＳ Ｐゴシック" charset="0"/>
              <a:cs typeface="ＭＳ Ｐゴシック"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7"/>
          <p:cNvSpPr>
            <a:spLocks noGrp="1" noChangeArrowheads="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cs typeface="ＭＳ Ｐゴシック" charset="0"/>
              </a:defRPr>
            </a:lvl2pPr>
            <a:lvl3pPr marL="1143000" indent="-228600">
              <a:defRPr sz="2400">
                <a:solidFill>
                  <a:schemeClr val="tx1"/>
                </a:solidFill>
                <a:latin typeface="Arial" charset="0"/>
                <a:ea typeface="ＭＳ Ｐゴシック" charset="0"/>
                <a:cs typeface="ＭＳ Ｐゴシック" charset="0"/>
              </a:defRPr>
            </a:lvl3pPr>
            <a:lvl4pPr marL="1600200" indent="-228600">
              <a:defRPr sz="2400">
                <a:solidFill>
                  <a:schemeClr val="tx1"/>
                </a:solidFill>
                <a:latin typeface="Arial" charset="0"/>
                <a:ea typeface="ＭＳ Ｐゴシック" charset="0"/>
                <a:cs typeface="ＭＳ Ｐゴシック" charset="0"/>
              </a:defRPr>
            </a:lvl4pPr>
            <a:lvl5pPr marL="2057400" indent="-228600">
              <a:defRPr sz="2400">
                <a:solidFill>
                  <a:schemeClr val="tx1"/>
                </a:solidFill>
                <a:latin typeface="Arial" charset="0"/>
                <a:ea typeface="ＭＳ Ｐゴシック" charset="0"/>
                <a:cs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cs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cs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cs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cs typeface="ＭＳ Ｐゴシック" charset="0"/>
              </a:defRPr>
            </a:lvl9pPr>
          </a:lstStyle>
          <a:p>
            <a:fld id="{8BA79570-1B1E-AF4E-8B5A-D121715069F5}" type="slidenum">
              <a:rPr lang="en-US" sz="1300">
                <a:latin typeface="Calibri" charset="0"/>
              </a:rPr>
              <a:pPr/>
              <a:t>4</a:t>
            </a:fld>
            <a:endParaRPr lang="en-US" sz="1300">
              <a:latin typeface="Calibri" charset="0"/>
            </a:endParaRPr>
          </a:p>
        </p:txBody>
      </p:sp>
      <p:sp>
        <p:nvSpPr>
          <p:cNvPr id="34818" name="Rectangle 2"/>
          <p:cNvSpPr>
            <a:spLocks noGrp="1" noRot="1" noChangeAspect="1" noChangeArrowheads="1" noTextEdit="1"/>
          </p:cNvSpPr>
          <p:nvPr>
            <p:ph type="sldImg"/>
          </p:nvPr>
        </p:nvSpPr>
        <p:spPr bwMode="auto">
          <a:noFill/>
          <a:ln>
            <a:solidFill>
              <a:srgbClr val="000000"/>
            </a:solidFill>
            <a:miter lim="800000"/>
            <a:headEnd/>
            <a:tailEnd/>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Lst>
        </p:spPr>
      </p:sp>
      <p:sp>
        <p:nvSpPr>
          <p:cNvPr id="34819" name="Rectangle 3"/>
          <p:cNvSpPr>
            <a:spLocks noGrp="1" noChangeArrowheads="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a:spcBef>
                <a:spcPct val="0"/>
              </a:spcBef>
            </a:pPr>
            <a:r>
              <a:rPr lang="en-US" sz="1700" dirty="0">
                <a:latin typeface="Arial" charset="0"/>
                <a:ea typeface="ＭＳ Ｐゴシック" charset="0"/>
                <a:cs typeface="ＭＳ Ｐゴシック" charset="0"/>
              </a:rPr>
              <a:t>Learn a predictive rule from example</a:t>
            </a:r>
          </a:p>
          <a:p>
            <a:pPr>
              <a:spcBef>
                <a:spcPct val="0"/>
              </a:spcBef>
            </a:pPr>
            <a:r>
              <a:rPr lang="en-US" sz="1700" dirty="0">
                <a:latin typeface="Arial" charset="0"/>
                <a:ea typeface="ＭＳ Ｐゴシック" charset="0"/>
                <a:cs typeface="ＭＳ Ｐゴシック" charset="0"/>
              </a:rPr>
              <a:t>Induction </a:t>
            </a:r>
          </a:p>
          <a:p>
            <a:pPr>
              <a:spcBef>
                <a:spcPct val="0"/>
              </a:spcBef>
            </a:pPr>
            <a:r>
              <a:rPr lang="en-US" sz="1700" dirty="0">
                <a:latin typeface="Arial" charset="0"/>
                <a:ea typeface="ＭＳ Ｐゴシック" charset="0"/>
                <a:cs typeface="ＭＳ Ｐゴシック" charset="0"/>
              </a:rPr>
              <a:t>Space of possible rules reduced based on incoming data. The larger the space the higher the chance for finding one that fits the data (but </a:t>
            </a:r>
            <a:r>
              <a:rPr lang="en-US" sz="1700" dirty="0" err="1">
                <a:latin typeface="Arial" charset="0"/>
                <a:ea typeface="ＭＳ Ｐゴシック" charset="0"/>
                <a:cs typeface="ＭＳ Ｐゴシック" charset="0"/>
              </a:rPr>
              <a:t>doesn</a:t>
            </a:r>
            <a:r>
              <a:rPr lang="ja-JP" altLang="en-US" sz="1700" dirty="0">
                <a:latin typeface="Arial" charset="0"/>
                <a:ea typeface="ＭＳ Ｐゴシック" charset="0"/>
                <a:cs typeface="ＭＳ Ｐゴシック" charset="0"/>
              </a:rPr>
              <a:t>’</a:t>
            </a:r>
            <a:r>
              <a:rPr lang="en-US" altLang="ja-JP" sz="1700" dirty="0">
                <a:latin typeface="Arial" charset="0"/>
                <a:ea typeface="ＭＳ Ｐゴシック" charset="0"/>
                <a:cs typeface="ＭＳ Ｐゴシック" charset="0"/>
              </a:rPr>
              <a:t>t generalize) …</a:t>
            </a:r>
            <a:endParaRPr lang="en-US" sz="1700" dirty="0">
              <a:latin typeface="Arial" charset="0"/>
              <a:ea typeface="ＭＳ Ｐゴシック" charset="0"/>
              <a:cs typeface="ＭＳ Ｐゴシック"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7"/>
          <p:cNvSpPr>
            <a:spLocks noGrp="1" noChangeArrowheads="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cs typeface="ＭＳ Ｐゴシック" charset="0"/>
              </a:defRPr>
            </a:lvl2pPr>
            <a:lvl3pPr marL="1143000" indent="-228600">
              <a:defRPr sz="2400">
                <a:solidFill>
                  <a:schemeClr val="tx1"/>
                </a:solidFill>
                <a:latin typeface="Arial" charset="0"/>
                <a:ea typeface="ＭＳ Ｐゴシック" charset="0"/>
                <a:cs typeface="ＭＳ Ｐゴシック" charset="0"/>
              </a:defRPr>
            </a:lvl3pPr>
            <a:lvl4pPr marL="1600200" indent="-228600">
              <a:defRPr sz="2400">
                <a:solidFill>
                  <a:schemeClr val="tx1"/>
                </a:solidFill>
                <a:latin typeface="Arial" charset="0"/>
                <a:ea typeface="ＭＳ Ｐゴシック" charset="0"/>
                <a:cs typeface="ＭＳ Ｐゴシック" charset="0"/>
              </a:defRPr>
            </a:lvl4pPr>
            <a:lvl5pPr marL="2057400" indent="-228600">
              <a:defRPr sz="2400">
                <a:solidFill>
                  <a:schemeClr val="tx1"/>
                </a:solidFill>
                <a:latin typeface="Arial" charset="0"/>
                <a:ea typeface="ＭＳ Ｐゴシック" charset="0"/>
                <a:cs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cs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cs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cs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cs typeface="ＭＳ Ｐゴシック" charset="0"/>
              </a:defRPr>
            </a:lvl9pPr>
          </a:lstStyle>
          <a:p>
            <a:fld id="{DDCAF742-C009-124C-817F-9C9FF3EE0744}" type="slidenum">
              <a:rPr lang="en-US" sz="1300">
                <a:latin typeface="Calibri" charset="0"/>
              </a:rPr>
              <a:pPr/>
              <a:t>5</a:t>
            </a:fld>
            <a:endParaRPr lang="en-US" sz="1300">
              <a:latin typeface="Calibri" charset="0"/>
            </a:endParaRPr>
          </a:p>
        </p:txBody>
      </p:sp>
      <p:sp>
        <p:nvSpPr>
          <p:cNvPr id="36866" name="Rectangle 2"/>
          <p:cNvSpPr>
            <a:spLocks noGrp="1" noRot="1" noChangeAspect="1" noChangeArrowheads="1" noTextEdit="1"/>
          </p:cNvSpPr>
          <p:nvPr>
            <p:ph type="sldImg"/>
          </p:nvPr>
        </p:nvSpPr>
        <p:spPr bwMode="auto">
          <a:noFill/>
          <a:ln>
            <a:solidFill>
              <a:srgbClr val="000000"/>
            </a:solidFill>
            <a:miter lim="800000"/>
            <a:headEnd/>
            <a:tailEnd/>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Lst>
        </p:spPr>
      </p:sp>
      <p:sp>
        <p:nvSpPr>
          <p:cNvPr id="36867" name="Rectangle 3"/>
          <p:cNvSpPr>
            <a:spLocks noGrp="1" noChangeArrowheads="1"/>
          </p:cNvSpPr>
          <p:nvPr>
            <p:ph type="body" idx="1"/>
          </p:nvPr>
        </p:nvSpPr>
        <p:spPr bwMode="auto">
          <a:noFill/>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ormAutofit fontScale="92500" lnSpcReduction="20000"/>
          </a:bodyPr>
          <a:lstStyle/>
          <a:p>
            <a:pPr>
              <a:spcBef>
                <a:spcPct val="0"/>
              </a:spcBef>
            </a:pPr>
            <a:r>
              <a:rPr lang="en-US" sz="1700" dirty="0" smtClean="0">
                <a:latin typeface="Arial" charset="0"/>
                <a:ea typeface="ＭＳ Ｐゴシック" charset="0"/>
                <a:cs typeface="ＭＳ Ｐゴシック" charset="0"/>
              </a:rPr>
              <a:t>Since this is not a full quarter-long graduate class in machine learning we are going to make</a:t>
            </a:r>
            <a:r>
              <a:rPr lang="en-US" sz="1700" baseline="0" dirty="0" smtClean="0">
                <a:latin typeface="Arial" charset="0"/>
                <a:ea typeface="ＭＳ Ｐゴシック" charset="0"/>
                <a:cs typeface="ＭＳ Ｐゴシック" charset="0"/>
              </a:rPr>
              <a:t> a few simplifications here;</a:t>
            </a:r>
          </a:p>
          <a:p>
            <a:pPr>
              <a:spcBef>
                <a:spcPct val="0"/>
              </a:spcBef>
            </a:pPr>
            <a:endParaRPr lang="en-US" sz="1700" baseline="0" dirty="0" smtClean="0">
              <a:latin typeface="Arial" charset="0"/>
              <a:ea typeface="ＭＳ Ｐゴシック" charset="0"/>
              <a:cs typeface="ＭＳ Ｐゴシック" charset="0"/>
            </a:endParaRPr>
          </a:p>
          <a:p>
            <a:pPr>
              <a:spcBef>
                <a:spcPct val="0"/>
              </a:spcBef>
            </a:pPr>
            <a:r>
              <a:rPr lang="en-US" sz="1700" baseline="0" dirty="0" smtClean="0">
                <a:latin typeface="Arial" charset="0"/>
                <a:ea typeface="ＭＳ Ｐゴシック" charset="0"/>
                <a:cs typeface="ＭＳ Ｐゴシック" charset="0"/>
              </a:rPr>
              <a:t>One </a:t>
            </a:r>
            <a:r>
              <a:rPr lang="en-US" sz="1700" baseline="0" dirty="0" smtClean="0">
                <a:latin typeface="Arial" charset="0"/>
                <a:ea typeface="ＭＳ Ｐゴシック" charset="0"/>
                <a:cs typeface="ＭＳ Ｐゴシック" charset="0"/>
              </a:rPr>
              <a:t>that we are only using Genes as the features that the classifier uses</a:t>
            </a:r>
          </a:p>
          <a:p>
            <a:pPr>
              <a:spcBef>
                <a:spcPct val="0"/>
              </a:spcBef>
            </a:pPr>
            <a:r>
              <a:rPr lang="en-US" sz="1700" baseline="0" dirty="0" smtClean="0">
                <a:latin typeface="Arial" charset="0"/>
                <a:ea typeface="ＭＳ Ｐゴシック" charset="0"/>
                <a:cs typeface="ＭＳ Ｐゴシック" charset="0"/>
              </a:rPr>
              <a:t>Two that there are only two classes to assign samples to, so everything is either a red frog or a green spotted frog.</a:t>
            </a:r>
            <a:endParaRPr lang="en-US" sz="1700" dirty="0" smtClean="0">
              <a:latin typeface="Arial" charset="0"/>
              <a:ea typeface="ＭＳ Ｐゴシック" charset="0"/>
              <a:cs typeface="ＭＳ Ｐゴシック" charset="0"/>
            </a:endParaRPr>
          </a:p>
          <a:p>
            <a:pPr>
              <a:spcBef>
                <a:spcPct val="0"/>
              </a:spcBef>
            </a:pPr>
            <a:endParaRPr lang="en-US" sz="1700" dirty="0" smtClean="0">
              <a:latin typeface="Arial" charset="0"/>
              <a:ea typeface="ＭＳ Ｐゴシック" charset="0"/>
              <a:cs typeface="ＭＳ Ｐゴシック" charset="0"/>
            </a:endParaRPr>
          </a:p>
          <a:p>
            <a:pPr>
              <a:spcBef>
                <a:spcPct val="0"/>
              </a:spcBef>
            </a:pPr>
            <a:r>
              <a:rPr lang="en-US" sz="1700" dirty="0" smtClean="0">
                <a:latin typeface="Arial" charset="0"/>
                <a:ea typeface="ＭＳ Ｐゴシック" charset="0"/>
                <a:cs typeface="ＭＳ Ｐゴシック" charset="0"/>
              </a:rPr>
              <a:t>The basic</a:t>
            </a:r>
            <a:r>
              <a:rPr lang="en-US" sz="1700" baseline="0" dirty="0" smtClean="0">
                <a:latin typeface="Arial" charset="0"/>
                <a:ea typeface="ＭＳ Ｐゴシック" charset="0"/>
                <a:cs typeface="ＭＳ Ｐゴシック" charset="0"/>
              </a:rPr>
              <a:t> approach to making a classifier looks like this;</a:t>
            </a:r>
          </a:p>
          <a:p>
            <a:pPr>
              <a:spcBef>
                <a:spcPct val="0"/>
              </a:spcBef>
            </a:pPr>
            <a:endParaRPr lang="en-US" sz="1700" baseline="0" dirty="0" smtClean="0">
              <a:latin typeface="Arial" charset="0"/>
              <a:ea typeface="ＭＳ Ｐゴシック" charset="0"/>
              <a:cs typeface="ＭＳ Ｐゴシック" charset="0"/>
            </a:endParaRPr>
          </a:p>
          <a:p>
            <a:pPr>
              <a:spcBef>
                <a:spcPct val="0"/>
              </a:spcBef>
            </a:pPr>
            <a:r>
              <a:rPr lang="en-US" sz="1700" baseline="0" dirty="0" smtClean="0">
                <a:latin typeface="Arial" charset="0"/>
                <a:ea typeface="ＭＳ Ｐゴシック" charset="0"/>
                <a:cs typeface="ＭＳ Ｐゴシック" charset="0"/>
              </a:rPr>
              <a:t>We pick genes that are strongly correlated with the 2 classes</a:t>
            </a:r>
          </a:p>
          <a:p>
            <a:pPr>
              <a:spcBef>
                <a:spcPct val="0"/>
              </a:spcBef>
            </a:pPr>
            <a:endParaRPr lang="en-US" sz="1700" baseline="0" dirty="0" smtClean="0">
              <a:latin typeface="Arial" charset="0"/>
              <a:ea typeface="ＭＳ Ｐゴシック" charset="0"/>
              <a:cs typeface="ＭＳ Ｐゴシック" charset="0"/>
            </a:endParaRPr>
          </a:p>
          <a:p>
            <a:pPr>
              <a:spcBef>
                <a:spcPct val="0"/>
              </a:spcBef>
            </a:pPr>
            <a:r>
              <a:rPr lang="en-US" sz="1700" baseline="0" dirty="0" smtClean="0">
                <a:latin typeface="Arial" charset="0"/>
                <a:ea typeface="ＭＳ Ｐゴシック" charset="0"/>
                <a:cs typeface="ＭＳ Ｐゴシック" charset="0"/>
              </a:rPr>
              <a:t>Then we use those genes to build a classifier </a:t>
            </a:r>
            <a:r>
              <a:rPr lang="mr-IN" sz="1700" baseline="0" dirty="0" smtClean="0">
                <a:latin typeface="Arial" charset="0"/>
                <a:ea typeface="ＭＳ Ｐゴシック" charset="0"/>
                <a:cs typeface="ＭＳ Ｐゴシック" charset="0"/>
              </a:rPr>
              <a:t>–</a:t>
            </a:r>
            <a:r>
              <a:rPr lang="en-US" sz="1700" baseline="0" dirty="0" smtClean="0">
                <a:latin typeface="Arial" charset="0"/>
                <a:ea typeface="ＭＳ Ｐゴシック" charset="0"/>
                <a:cs typeface="ＭＳ Ｐゴシック" charset="0"/>
              </a:rPr>
              <a:t> basically code that will make a prediction about which class a sample belongs to</a:t>
            </a:r>
          </a:p>
          <a:p>
            <a:pPr>
              <a:spcBef>
                <a:spcPct val="0"/>
              </a:spcBef>
            </a:pPr>
            <a:endParaRPr lang="en-US" sz="1700" baseline="0" dirty="0" smtClean="0">
              <a:latin typeface="Arial" charset="0"/>
              <a:ea typeface="ＭＳ Ｐゴシック" charset="0"/>
              <a:cs typeface="ＭＳ Ｐゴシック" charset="0"/>
            </a:endParaRPr>
          </a:p>
          <a:p>
            <a:pPr>
              <a:spcBef>
                <a:spcPct val="0"/>
              </a:spcBef>
            </a:pPr>
            <a:r>
              <a:rPr lang="en-US" sz="1700" baseline="0" dirty="0" smtClean="0">
                <a:latin typeface="Arial" charset="0"/>
                <a:ea typeface="ＭＳ Ｐゴシック" charset="0"/>
                <a:cs typeface="ＭＳ Ｐゴシック" charset="0"/>
              </a:rPr>
              <a:t>Then we test the classifier, and repeat, iterating until we get a good solution</a:t>
            </a:r>
            <a:endParaRPr lang="en-US" sz="1700" dirty="0">
              <a:latin typeface="Arial" charset="0"/>
              <a:ea typeface="ＭＳ Ｐゴシック" charset="0"/>
              <a:cs typeface="ＭＳ Ｐゴシック"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7"/>
          <p:cNvSpPr>
            <a:spLocks noGrp="1" noChangeArrowheads="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cs typeface="ＭＳ Ｐゴシック" charset="0"/>
              </a:defRPr>
            </a:lvl2pPr>
            <a:lvl3pPr marL="1143000" indent="-228600">
              <a:defRPr sz="2400">
                <a:solidFill>
                  <a:schemeClr val="tx1"/>
                </a:solidFill>
                <a:latin typeface="Arial" charset="0"/>
                <a:ea typeface="ＭＳ Ｐゴシック" charset="0"/>
                <a:cs typeface="ＭＳ Ｐゴシック" charset="0"/>
              </a:defRPr>
            </a:lvl3pPr>
            <a:lvl4pPr marL="1600200" indent="-228600">
              <a:defRPr sz="2400">
                <a:solidFill>
                  <a:schemeClr val="tx1"/>
                </a:solidFill>
                <a:latin typeface="Arial" charset="0"/>
                <a:ea typeface="ＭＳ Ｐゴシック" charset="0"/>
                <a:cs typeface="ＭＳ Ｐゴシック" charset="0"/>
              </a:defRPr>
            </a:lvl4pPr>
            <a:lvl5pPr marL="2057400" indent="-228600">
              <a:defRPr sz="2400">
                <a:solidFill>
                  <a:schemeClr val="tx1"/>
                </a:solidFill>
                <a:latin typeface="Arial" charset="0"/>
                <a:ea typeface="ＭＳ Ｐゴシック" charset="0"/>
                <a:cs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cs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cs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cs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cs typeface="ＭＳ Ｐゴシック" charset="0"/>
              </a:defRPr>
            </a:lvl9pPr>
          </a:lstStyle>
          <a:p>
            <a:fld id="{81A307B1-E5B3-8444-AC2E-2E2C6B4EA7E2}" type="slidenum">
              <a:rPr lang="en-US" sz="1300">
                <a:latin typeface="Calibri" charset="0"/>
              </a:rPr>
              <a:pPr/>
              <a:t>6</a:t>
            </a:fld>
            <a:endParaRPr lang="en-US" sz="1300">
              <a:latin typeface="Calibri" charset="0"/>
            </a:endParaRPr>
          </a:p>
        </p:txBody>
      </p:sp>
      <p:sp>
        <p:nvSpPr>
          <p:cNvPr id="38914" name="Rectangle 2"/>
          <p:cNvSpPr>
            <a:spLocks noGrp="1" noRot="1" noChangeAspect="1" noChangeArrowheads="1" noTextEdit="1"/>
          </p:cNvSpPr>
          <p:nvPr>
            <p:ph type="sldImg"/>
          </p:nvPr>
        </p:nvSpPr>
        <p:spPr bwMode="auto">
          <a:noFill/>
          <a:ln>
            <a:solidFill>
              <a:srgbClr val="000000"/>
            </a:solidFill>
            <a:miter lim="800000"/>
            <a:headEnd/>
            <a:tailEnd/>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Lst>
        </p:spPr>
      </p:sp>
      <p:sp>
        <p:nvSpPr>
          <p:cNvPr id="38915" name="Rectangle 3"/>
          <p:cNvSpPr>
            <a:spLocks noGrp="1" noChangeArrowheads="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a:spcBef>
                <a:spcPct val="0"/>
              </a:spcBef>
            </a:pPr>
            <a:r>
              <a:rPr lang="en-US" sz="1700" dirty="0">
                <a:latin typeface="Arial" charset="0"/>
                <a:ea typeface="ＭＳ Ｐゴシック" charset="0"/>
                <a:cs typeface="ＭＳ Ｐゴシック" charset="0"/>
              </a:rPr>
              <a:t>We are first going to focus on building the classifier.  </a:t>
            </a:r>
            <a:r>
              <a:rPr lang="en-US" sz="1700" dirty="0" err="1">
                <a:latin typeface="Arial" charset="0"/>
                <a:ea typeface="ＭＳ Ｐゴシック" charset="0"/>
                <a:cs typeface="ＭＳ Ｐゴシック" charset="0"/>
              </a:rPr>
              <a:t>GenePattern</a:t>
            </a:r>
            <a:r>
              <a:rPr lang="en-US" sz="1700" dirty="0">
                <a:latin typeface="Arial" charset="0"/>
                <a:ea typeface="ＭＳ Ｐゴシック" charset="0"/>
                <a:cs typeface="ＭＳ Ｐゴシック" charset="0"/>
              </a:rPr>
              <a:t> supports several classification and prediction algorithms such as CART, KNN, SVM </a:t>
            </a:r>
          </a:p>
          <a:p>
            <a:pPr>
              <a:spcBef>
                <a:spcPct val="0"/>
              </a:spcBef>
            </a:pPr>
            <a:r>
              <a:rPr lang="en-US" sz="1700" dirty="0">
                <a:latin typeface="Arial" charset="0"/>
                <a:ea typeface="ＭＳ Ｐゴシック" charset="0"/>
                <a:cs typeface="ＭＳ Ｐゴシック" charset="0"/>
              </a:rPr>
              <a:t>as well as two algorithms specifically geared towards proteomics </a:t>
            </a:r>
            <a:r>
              <a:rPr lang="en-US" sz="1700" dirty="0" smtClean="0">
                <a:latin typeface="Arial" charset="0"/>
                <a:ea typeface="ＭＳ Ｐゴシック" charset="0"/>
                <a:cs typeface="ＭＳ Ｐゴシック" charset="0"/>
              </a:rPr>
              <a:t>analysis    ( </a:t>
            </a:r>
            <a:r>
              <a:rPr lang="en-US" sz="1700" dirty="0">
                <a:solidFill>
                  <a:schemeClr val="bg1">
                    <a:lumMod val="65000"/>
                  </a:schemeClr>
                </a:solidFill>
                <a:latin typeface="Arial" charset="0"/>
                <a:ea typeface="ＭＳ Ｐゴシック" charset="0"/>
                <a:cs typeface="ＭＳ Ｐゴシック" charset="0"/>
              </a:rPr>
              <a:t>in </a:t>
            </a:r>
            <a:r>
              <a:rPr lang="en-US" sz="1700" dirty="0" err="1">
                <a:solidFill>
                  <a:schemeClr val="bg1">
                    <a:lumMod val="65000"/>
                  </a:schemeClr>
                </a:solidFill>
                <a:latin typeface="Arial" charset="0"/>
                <a:ea typeface="ＭＳ Ｐゴシック" charset="0"/>
                <a:cs typeface="ＭＳ Ｐゴシック" charset="0"/>
              </a:rPr>
              <a:t>BlastTrainTest</a:t>
            </a:r>
            <a:r>
              <a:rPr lang="en-US" sz="1700" dirty="0">
                <a:solidFill>
                  <a:schemeClr val="bg1">
                    <a:lumMod val="65000"/>
                  </a:schemeClr>
                </a:solidFill>
                <a:latin typeface="Arial" charset="0"/>
                <a:ea typeface="ＭＳ Ｐゴシック" charset="0"/>
                <a:cs typeface="ＭＳ Ｐゴシック" charset="0"/>
              </a:rPr>
              <a:t> and </a:t>
            </a:r>
            <a:r>
              <a:rPr lang="en-US" sz="1700" dirty="0" err="1" smtClean="0">
                <a:solidFill>
                  <a:schemeClr val="bg1">
                    <a:lumMod val="65000"/>
                  </a:schemeClr>
                </a:solidFill>
                <a:latin typeface="Arial" charset="0"/>
                <a:ea typeface="ＭＳ Ｐゴシック" charset="0"/>
                <a:cs typeface="ＭＳ Ｐゴシック" charset="0"/>
              </a:rPr>
              <a:t>ModEcoC</a:t>
            </a:r>
            <a:r>
              <a:rPr lang="en-US" sz="1700" dirty="0" smtClean="0">
                <a:solidFill>
                  <a:schemeClr val="bg1">
                    <a:lumMod val="65000"/>
                  </a:schemeClr>
                </a:solidFill>
                <a:latin typeface="Arial" charset="0"/>
                <a:ea typeface="ＭＳ Ｐゴシック" charset="0"/>
                <a:cs typeface="ＭＳ Ｐゴシック" charset="0"/>
              </a:rPr>
              <a:t> )</a:t>
            </a:r>
            <a:endParaRPr lang="en-US" sz="1700" dirty="0">
              <a:solidFill>
                <a:schemeClr val="bg1">
                  <a:lumMod val="65000"/>
                </a:schemeClr>
              </a:solidFill>
              <a:latin typeface="Arial" charset="0"/>
              <a:ea typeface="ＭＳ Ｐゴシック" charset="0"/>
              <a:cs typeface="ＭＳ Ｐゴシック"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Lst>
        </p:spPr>
      </p:sp>
      <p:sp>
        <p:nvSpPr>
          <p:cNvPr id="40962" name="Rectangle 3"/>
          <p:cNvSpPr>
            <a:spLocks noGrp="1"/>
          </p:cNvSpPr>
          <p:nvPr>
            <p:ph type="body" idx="1"/>
          </p:nvPr>
        </p:nvSpPr>
        <p:spPr bwMode="auto">
          <a:noFill/>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ormAutofit fontScale="77500" lnSpcReduction="20000"/>
          </a:bodyPr>
          <a:lstStyle/>
          <a:p>
            <a:pPr>
              <a:spcBef>
                <a:spcPct val="0"/>
              </a:spcBef>
            </a:pPr>
            <a:r>
              <a:rPr lang="en-US" sz="1700" dirty="0" smtClean="0">
                <a:latin typeface="Arial" charset="0"/>
                <a:ea typeface="ＭＳ Ｐゴシック" charset="0"/>
                <a:cs typeface="ＭＳ Ｐゴシック" charset="0"/>
              </a:rPr>
              <a:t>In the breast</a:t>
            </a:r>
            <a:r>
              <a:rPr lang="en-US" sz="1700" baseline="0" dirty="0" smtClean="0">
                <a:latin typeface="Arial" charset="0"/>
                <a:ea typeface="ＭＳ Ｐゴシック" charset="0"/>
                <a:cs typeface="ＭＳ Ｐゴシック" charset="0"/>
              </a:rPr>
              <a:t> cancer dataset we will be using we have around 60 thousand gene transcripts, but only 50 total samples</a:t>
            </a:r>
          </a:p>
          <a:p>
            <a:pPr>
              <a:spcBef>
                <a:spcPct val="0"/>
              </a:spcBef>
            </a:pPr>
            <a:endParaRPr lang="en-US" sz="1700" baseline="0" dirty="0" smtClean="0">
              <a:latin typeface="Arial" charset="0"/>
              <a:ea typeface="ＭＳ Ｐゴシック" charset="0"/>
              <a:cs typeface="ＭＳ Ｐゴシック" charset="0"/>
            </a:endParaRPr>
          </a:p>
          <a:p>
            <a:pPr>
              <a:spcBef>
                <a:spcPct val="0"/>
              </a:spcBef>
            </a:pPr>
            <a:r>
              <a:rPr lang="en-US" sz="1700" baseline="0" dirty="0" smtClean="0">
                <a:latin typeface="Arial" charset="0"/>
                <a:ea typeface="ＭＳ Ｐゴシック" charset="0"/>
                <a:cs typeface="ＭＳ Ｐゴシック" charset="0"/>
              </a:rPr>
              <a:t>Many of those genes are redundant.  What this means is that for genes that participate in a biochemical pathway together, they may all move up or down together, so if you have one of those genes in your classifier, adding the others doesn’t really add any additional information to make the decision on, but it might add a bit of noise</a:t>
            </a:r>
          </a:p>
          <a:p>
            <a:pPr>
              <a:spcBef>
                <a:spcPct val="0"/>
              </a:spcBef>
            </a:pPr>
            <a:endParaRPr lang="en-US" sz="1700" baseline="0" dirty="0" smtClean="0">
              <a:latin typeface="Arial" charset="0"/>
              <a:ea typeface="ＭＳ Ｐゴシック" charset="0"/>
              <a:cs typeface="ＭＳ Ｐゴシック" charset="0"/>
            </a:endParaRPr>
          </a:p>
          <a:p>
            <a:pPr>
              <a:spcBef>
                <a:spcPct val="0"/>
              </a:spcBef>
            </a:pPr>
            <a:r>
              <a:rPr lang="en-US" sz="1700" baseline="0" dirty="0" smtClean="0">
                <a:latin typeface="Arial" charset="0"/>
                <a:ea typeface="ＭＳ Ｐゴシック" charset="0"/>
                <a:cs typeface="ＭＳ Ｐゴシック" charset="0"/>
              </a:rPr>
              <a:t>So what we need to do is to reduce the number of genes to the smallest number that we can get away with, or more precisely, the smallest set of genes that each contribute more information to make a decision on then they do noise.</a:t>
            </a:r>
          </a:p>
          <a:p>
            <a:pPr>
              <a:spcBef>
                <a:spcPct val="0"/>
              </a:spcBef>
            </a:pPr>
            <a:endParaRPr lang="en-US" sz="1700" baseline="0" dirty="0" smtClean="0">
              <a:latin typeface="Arial" charset="0"/>
              <a:ea typeface="ＭＳ Ｐゴシック" charset="0"/>
              <a:cs typeface="ＭＳ Ｐゴシック" charset="0"/>
            </a:endParaRPr>
          </a:p>
          <a:p>
            <a:pPr>
              <a:spcBef>
                <a:spcPct val="0"/>
              </a:spcBef>
            </a:pPr>
            <a:r>
              <a:rPr lang="en-US" sz="1700" baseline="0" dirty="0" smtClean="0">
                <a:latin typeface="Arial" charset="0"/>
                <a:ea typeface="ＭＳ Ｐゴシック" charset="0"/>
                <a:cs typeface="ＭＳ Ｐゴシック" charset="0"/>
              </a:rPr>
              <a:t>We also need to avoid overfitting.  This is when a classifier essentially memorizes the inputs.  This will work perfectly on your training data, but will generally fail badly when you give it a new test set.</a:t>
            </a:r>
          </a:p>
          <a:p>
            <a:pPr>
              <a:spcBef>
                <a:spcPct val="0"/>
              </a:spcBef>
            </a:pPr>
            <a:endParaRPr lang="en-US" sz="1700" baseline="0" dirty="0" smtClean="0">
              <a:latin typeface="Arial" charset="0"/>
              <a:ea typeface="ＭＳ Ｐゴシック" charset="0"/>
              <a:cs typeface="ＭＳ Ｐゴシック" charset="0"/>
            </a:endParaRPr>
          </a:p>
          <a:p>
            <a:pPr>
              <a:spcBef>
                <a:spcPct val="0"/>
              </a:spcBef>
            </a:pPr>
            <a:r>
              <a:rPr lang="en-US" sz="1700" baseline="0" dirty="0" smtClean="0">
                <a:latin typeface="Arial" charset="0"/>
                <a:ea typeface="ＭＳ Ｐゴシック" charset="0"/>
                <a:cs typeface="ＭＳ Ｐゴシック" charset="0"/>
              </a:rPr>
              <a:t>Think of it like this;  if you were building a classifier to recognize if the picture of a face is of a male or a female, and it only memorized the faces of the 20 people you gave it pictures of, when you give it a picture of the 21</a:t>
            </a:r>
            <a:r>
              <a:rPr lang="en-US" sz="1700" baseline="30000" dirty="0" smtClean="0">
                <a:latin typeface="Arial" charset="0"/>
                <a:ea typeface="ＭＳ Ｐゴシック" charset="0"/>
                <a:cs typeface="ＭＳ Ｐゴシック" charset="0"/>
              </a:rPr>
              <a:t>st</a:t>
            </a:r>
            <a:r>
              <a:rPr lang="en-US" sz="1700" baseline="0" dirty="0" smtClean="0">
                <a:latin typeface="Arial" charset="0"/>
                <a:ea typeface="ＭＳ Ｐゴシック" charset="0"/>
                <a:cs typeface="ＭＳ Ｐゴシック" charset="0"/>
              </a:rPr>
              <a:t> person it has no way to determine whether it</a:t>
            </a:r>
            <a:r>
              <a:rPr lang="mr-IN" sz="1700" baseline="0" dirty="0" smtClean="0">
                <a:latin typeface="Arial" charset="0"/>
                <a:ea typeface="ＭＳ Ｐゴシック" charset="0"/>
                <a:cs typeface="ＭＳ Ｐゴシック" charset="0"/>
              </a:rPr>
              <a:t>’</a:t>
            </a:r>
            <a:r>
              <a:rPr lang="en-US" sz="1700" baseline="0" dirty="0" smtClean="0">
                <a:latin typeface="Arial" charset="0"/>
                <a:ea typeface="ＭＳ Ｐゴシック" charset="0"/>
                <a:cs typeface="ＭＳ Ｐゴシック" charset="0"/>
              </a:rPr>
              <a:t>s a boy or a girl.  All it really knows is that this is not a person that it already knows.</a:t>
            </a:r>
            <a:endParaRPr lang="en-US" sz="1700" dirty="0">
              <a:latin typeface="Arial" charset="0"/>
              <a:ea typeface="ＭＳ Ｐゴシック" charset="0"/>
              <a:cs typeface="ＭＳ Ｐゴシック"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7"/>
          <p:cNvSpPr>
            <a:spLocks noGrp="1" noChangeArrowheads="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cs typeface="ＭＳ Ｐゴシック" charset="0"/>
              </a:defRPr>
            </a:lvl2pPr>
            <a:lvl3pPr marL="1143000" indent="-228600">
              <a:defRPr sz="2400">
                <a:solidFill>
                  <a:schemeClr val="tx1"/>
                </a:solidFill>
                <a:latin typeface="Arial" charset="0"/>
                <a:ea typeface="ＭＳ Ｐゴシック" charset="0"/>
                <a:cs typeface="ＭＳ Ｐゴシック" charset="0"/>
              </a:defRPr>
            </a:lvl3pPr>
            <a:lvl4pPr marL="1600200" indent="-228600">
              <a:defRPr sz="2400">
                <a:solidFill>
                  <a:schemeClr val="tx1"/>
                </a:solidFill>
                <a:latin typeface="Arial" charset="0"/>
                <a:ea typeface="ＭＳ Ｐゴシック" charset="0"/>
                <a:cs typeface="ＭＳ Ｐゴシック" charset="0"/>
              </a:defRPr>
            </a:lvl4pPr>
            <a:lvl5pPr marL="2057400" indent="-228600">
              <a:defRPr sz="2400">
                <a:solidFill>
                  <a:schemeClr val="tx1"/>
                </a:solidFill>
                <a:latin typeface="Arial" charset="0"/>
                <a:ea typeface="ＭＳ Ｐゴシック" charset="0"/>
                <a:cs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cs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cs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cs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cs typeface="ＭＳ Ｐゴシック" charset="0"/>
              </a:defRPr>
            </a:lvl9pPr>
          </a:lstStyle>
          <a:p>
            <a:fld id="{53FF1A3D-A3EC-DE47-905E-231977A16D75}" type="slidenum">
              <a:rPr lang="en-US" sz="1300">
                <a:latin typeface="Calibri" charset="0"/>
              </a:rPr>
              <a:pPr/>
              <a:t>8</a:t>
            </a:fld>
            <a:endParaRPr lang="en-US" sz="1300">
              <a:latin typeface="Calibri" charset="0"/>
            </a:endParaRPr>
          </a:p>
        </p:txBody>
      </p:sp>
      <p:sp>
        <p:nvSpPr>
          <p:cNvPr id="43010" name="Rectangle 2"/>
          <p:cNvSpPr>
            <a:spLocks noGrp="1" noRot="1" noChangeAspect="1" noChangeArrowheads="1" noTextEdit="1"/>
          </p:cNvSpPr>
          <p:nvPr>
            <p:ph type="sldImg"/>
          </p:nvPr>
        </p:nvSpPr>
        <p:spPr bwMode="auto">
          <a:noFill/>
          <a:ln>
            <a:solidFill>
              <a:srgbClr val="000000"/>
            </a:solidFill>
            <a:miter lim="800000"/>
            <a:headEnd/>
            <a:tailEnd/>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Lst>
        </p:spPr>
      </p:sp>
      <p:sp>
        <p:nvSpPr>
          <p:cNvPr id="43011" name="Rectangle 3"/>
          <p:cNvSpPr>
            <a:spLocks noGrp="1" noChangeArrowheads="1"/>
          </p:cNvSpPr>
          <p:nvPr>
            <p:ph type="body" idx="1"/>
          </p:nvPr>
        </p:nvSpPr>
        <p:spPr bwMode="auto">
          <a:noFill/>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ormAutofit fontScale="92500" lnSpcReduction="20000"/>
          </a:bodyPr>
          <a:lstStyle/>
          <a:p>
            <a:pPr>
              <a:spcBef>
                <a:spcPct val="0"/>
              </a:spcBef>
            </a:pPr>
            <a:r>
              <a:rPr lang="en-US" sz="1700" dirty="0" smtClean="0">
                <a:latin typeface="Arial" charset="0"/>
                <a:ea typeface="ＭＳ Ｐゴシック" charset="0"/>
                <a:cs typeface="ＭＳ Ｐゴシック" charset="0"/>
              </a:rPr>
              <a:t>So lets start looking at building a classifier using KNN which stands for K nearest neighbors.  In this case, K stands for the number of neighbors that we will look at at one time.</a:t>
            </a:r>
          </a:p>
          <a:p>
            <a:pPr>
              <a:spcBef>
                <a:spcPct val="0"/>
              </a:spcBef>
            </a:pPr>
            <a:endParaRPr lang="en-US" sz="1700" dirty="0" smtClean="0">
              <a:latin typeface="Arial" charset="0"/>
              <a:ea typeface="ＭＳ Ｐゴシック" charset="0"/>
              <a:cs typeface="ＭＳ Ｐゴシック" charset="0"/>
            </a:endParaRPr>
          </a:p>
          <a:p>
            <a:pPr>
              <a:spcBef>
                <a:spcPct val="0"/>
              </a:spcBef>
            </a:pPr>
            <a:r>
              <a:rPr lang="en-US" sz="1700" dirty="0" smtClean="0">
                <a:latin typeface="Arial" charset="0"/>
                <a:ea typeface="ＭＳ Ｐゴシック" charset="0"/>
                <a:cs typeface="ＭＳ Ｐゴシック" charset="0"/>
              </a:rPr>
              <a:t>We’ll keep this easy to visualize by reducing the number of genes (feature selection) to just 2.</a:t>
            </a:r>
          </a:p>
          <a:p>
            <a:pPr>
              <a:spcBef>
                <a:spcPct val="0"/>
              </a:spcBef>
            </a:pPr>
            <a:endParaRPr lang="en-US" sz="1700" dirty="0" smtClean="0">
              <a:latin typeface="Arial" charset="0"/>
              <a:ea typeface="ＭＳ Ｐゴシック" charset="0"/>
              <a:cs typeface="ＭＳ Ｐゴシック" charset="0"/>
            </a:endParaRPr>
          </a:p>
          <a:p>
            <a:pPr>
              <a:spcBef>
                <a:spcPct val="0"/>
              </a:spcBef>
            </a:pPr>
            <a:r>
              <a:rPr lang="en-US" sz="1700" dirty="0" smtClean="0">
                <a:latin typeface="Arial" charset="0"/>
                <a:ea typeface="ＭＳ Ｐゴシック" charset="0"/>
                <a:cs typeface="ＭＳ Ｐゴシック" charset="0"/>
              </a:rPr>
              <a:t>We will start with a training set of data</a:t>
            </a:r>
            <a:r>
              <a:rPr lang="en-US" sz="1700" baseline="0" dirty="0" smtClean="0">
                <a:latin typeface="Arial" charset="0"/>
                <a:ea typeface="ＭＳ Ｐゴシック" charset="0"/>
                <a:cs typeface="ＭＳ Ｐゴシック" charset="0"/>
              </a:rPr>
              <a:t> that includes 39 samples which are already known to be either orange or black.</a:t>
            </a:r>
          </a:p>
          <a:p>
            <a:pPr>
              <a:spcBef>
                <a:spcPct val="0"/>
              </a:spcBef>
            </a:pPr>
            <a:endParaRPr lang="en-US" sz="1700" baseline="0" dirty="0" smtClean="0">
              <a:latin typeface="Arial" charset="0"/>
              <a:ea typeface="ＭＳ Ｐゴシック" charset="0"/>
              <a:cs typeface="ＭＳ Ｐゴシック" charset="0"/>
            </a:endParaRPr>
          </a:p>
          <a:p>
            <a:pPr>
              <a:spcBef>
                <a:spcPct val="0"/>
              </a:spcBef>
            </a:pPr>
            <a:r>
              <a:rPr lang="en-US" sz="1700" baseline="0" dirty="0" smtClean="0">
                <a:latin typeface="Arial" charset="0"/>
                <a:ea typeface="ＭＳ Ｐゴシック" charset="0"/>
                <a:cs typeface="ＭＳ Ｐゴシック" charset="0"/>
              </a:rPr>
              <a:t>Remember that our classifier normally cannot see the orange or the black.  Its colorblind, all it knows is the expression values of gene 1 and gene 2 but since this is our training set and since this is ‘supervised’ learning, we tell it which of our training samples are orange and which are black.</a:t>
            </a:r>
          </a:p>
          <a:p>
            <a:pPr>
              <a:spcBef>
                <a:spcPct val="0"/>
              </a:spcBef>
            </a:pPr>
            <a:endParaRPr lang="en-US" sz="1700" baseline="0" dirty="0" smtClean="0">
              <a:latin typeface="Arial" charset="0"/>
              <a:ea typeface="ＭＳ Ｐゴシック" charset="0"/>
              <a:cs typeface="ＭＳ Ｐゴシック" charset="0"/>
            </a:endParaRPr>
          </a:p>
          <a:p>
            <a:pPr>
              <a:spcBef>
                <a:spcPct val="0"/>
              </a:spcBef>
            </a:pPr>
            <a:r>
              <a:rPr lang="en-US" sz="1700" baseline="0" dirty="0" smtClean="0">
                <a:latin typeface="Arial" charset="0"/>
                <a:ea typeface="ＭＳ Ｐゴシック" charset="0"/>
                <a:cs typeface="ＭＳ Ｐゴシック" charset="0"/>
              </a:rPr>
              <a:t>So lets see how this works with our a priori choice to use K = 5, that is we’ll look at the 5 nearest neighbors</a:t>
            </a:r>
            <a:r>
              <a:rPr lang="mr-IN" sz="1700" baseline="0" dirty="0" smtClean="0">
                <a:latin typeface="Arial" charset="0"/>
                <a:ea typeface="ＭＳ Ｐゴシック" charset="0"/>
                <a:cs typeface="ＭＳ Ｐゴシック" charset="0"/>
              </a:rPr>
              <a:t>…</a:t>
            </a:r>
            <a:endParaRPr lang="en-US" sz="1700" dirty="0">
              <a:latin typeface="Arial" charset="0"/>
              <a:ea typeface="ＭＳ Ｐゴシック" charset="0"/>
              <a:cs typeface="ＭＳ Ｐゴシック"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7"/>
          <p:cNvSpPr>
            <a:spLocks noGrp="1" noChangeArrowheads="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cs typeface="ＭＳ Ｐゴシック" charset="0"/>
              </a:defRPr>
            </a:lvl2pPr>
            <a:lvl3pPr marL="1143000" indent="-228600">
              <a:defRPr sz="2400">
                <a:solidFill>
                  <a:schemeClr val="tx1"/>
                </a:solidFill>
                <a:latin typeface="Arial" charset="0"/>
                <a:ea typeface="ＭＳ Ｐゴシック" charset="0"/>
                <a:cs typeface="ＭＳ Ｐゴシック" charset="0"/>
              </a:defRPr>
            </a:lvl3pPr>
            <a:lvl4pPr marL="1600200" indent="-228600">
              <a:defRPr sz="2400">
                <a:solidFill>
                  <a:schemeClr val="tx1"/>
                </a:solidFill>
                <a:latin typeface="Arial" charset="0"/>
                <a:ea typeface="ＭＳ Ｐゴシック" charset="0"/>
                <a:cs typeface="ＭＳ Ｐゴシック" charset="0"/>
              </a:defRPr>
            </a:lvl4pPr>
            <a:lvl5pPr marL="2057400" indent="-228600">
              <a:defRPr sz="2400">
                <a:solidFill>
                  <a:schemeClr val="tx1"/>
                </a:solidFill>
                <a:latin typeface="Arial" charset="0"/>
                <a:ea typeface="ＭＳ Ｐゴシック" charset="0"/>
                <a:cs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cs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cs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cs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cs typeface="ＭＳ Ｐゴシック" charset="0"/>
              </a:defRPr>
            </a:lvl9pPr>
          </a:lstStyle>
          <a:p>
            <a:fld id="{7CB213F8-6EF6-864E-B942-C07BFBC5450D}" type="slidenum">
              <a:rPr lang="en-US" sz="1300">
                <a:latin typeface="Calibri" charset="0"/>
              </a:rPr>
              <a:pPr/>
              <a:t>9</a:t>
            </a:fld>
            <a:endParaRPr lang="en-US" sz="1300">
              <a:latin typeface="Calibri" charset="0"/>
            </a:endParaRPr>
          </a:p>
        </p:txBody>
      </p:sp>
      <p:sp>
        <p:nvSpPr>
          <p:cNvPr id="45058" name="Rectangle 2"/>
          <p:cNvSpPr>
            <a:spLocks noGrp="1" noRot="1" noChangeAspect="1" noChangeArrowheads="1" noTextEdit="1"/>
          </p:cNvSpPr>
          <p:nvPr>
            <p:ph type="sldImg"/>
          </p:nvPr>
        </p:nvSpPr>
        <p:spPr bwMode="auto">
          <a:noFill/>
          <a:ln>
            <a:solidFill>
              <a:srgbClr val="000000"/>
            </a:solidFill>
            <a:miter lim="800000"/>
            <a:headEnd/>
            <a:tailEnd/>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Lst>
        </p:spPr>
      </p:sp>
      <p:sp>
        <p:nvSpPr>
          <p:cNvPr id="45059" name="Rectangle 3"/>
          <p:cNvSpPr>
            <a:spLocks noGrp="1" noChangeArrowheads="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a:spcBef>
                <a:spcPct val="0"/>
              </a:spcBef>
            </a:pPr>
            <a:r>
              <a:rPr lang="en-US" dirty="0">
                <a:latin typeface="Calibri" charset="0"/>
                <a:ea typeface="ＭＳ Ｐゴシック" charset="0"/>
                <a:cs typeface="ＭＳ Ｐゴシック" charset="0"/>
              </a:rPr>
              <a:t>Given an unknown sample, how can we predict what class it belongs to</a:t>
            </a:r>
            <a:r>
              <a:rPr lang="en-US" dirty="0" smtClean="0">
                <a:latin typeface="Calibri" charset="0"/>
                <a:ea typeface="ＭＳ Ｐゴシック" charset="0"/>
                <a:cs typeface="ＭＳ Ｐゴシック" charset="0"/>
              </a:rPr>
              <a:t>?  What our</a:t>
            </a:r>
            <a:r>
              <a:rPr lang="en-US" baseline="0" dirty="0" smtClean="0">
                <a:latin typeface="Calibri" charset="0"/>
                <a:ea typeface="ＭＳ Ｐゴシック" charset="0"/>
                <a:cs typeface="ＭＳ Ｐゴシック" charset="0"/>
              </a:rPr>
              <a:t> class</a:t>
            </a:r>
            <a:endParaRPr lang="en-US" dirty="0">
              <a:latin typeface="Calibri" charset="0"/>
              <a:ea typeface="ＭＳ Ｐゴシック" charset="0"/>
              <a:cs typeface="ＭＳ Ｐゴシック" charset="0"/>
            </a:endParaRPr>
          </a:p>
          <a:p>
            <a:pPr>
              <a:spcBef>
                <a:spcPct val="0"/>
              </a:spcBef>
            </a:pPr>
            <a:endParaRPr lang="en-US" sz="1700" dirty="0">
              <a:latin typeface="Arial" charset="0"/>
              <a:ea typeface="ＭＳ Ｐゴシック" charset="0"/>
              <a:cs typeface="ＭＳ Ｐゴシック"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Rectangle 10"/>
          <p:cNvSpPr>
            <a:spLocks noChangeArrowheads="1"/>
          </p:cNvSpPr>
          <p:nvPr userDrawn="1"/>
        </p:nvSpPr>
        <p:spPr bwMode="auto">
          <a:xfrm>
            <a:off x="0" y="13106400"/>
            <a:ext cx="18288000" cy="609600"/>
          </a:xfrm>
          <a:prstGeom prst="rect">
            <a:avLst/>
          </a:prstGeom>
          <a:solidFill>
            <a:srgbClr val="DFDFB9"/>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defTabSz="1830388"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defTabSz="1830388"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defTabSz="1830388"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defTabSz="1830388"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defTabSz="1830388"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defTabSz="18303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18303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18303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18303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defRPr/>
            </a:pPr>
            <a:endParaRPr lang="en-US" altLang="en-US" sz="3500" smtClean="0">
              <a:latin typeface="Tahoma" panose="020B0604030504040204" pitchFamily="34" charset="0"/>
              <a:cs typeface="+mn-cs"/>
            </a:endParaRPr>
          </a:p>
        </p:txBody>
      </p:sp>
      <p:pic>
        <p:nvPicPr>
          <p:cNvPr id="3" name="Picture 11"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7860963" y="13258800"/>
            <a:ext cx="350837" cy="381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4" name="Text Box 12"/>
          <p:cNvSpPr txBox="1">
            <a:spLocks noChangeArrowheads="1"/>
          </p:cNvSpPr>
          <p:nvPr userDrawn="1"/>
        </p:nvSpPr>
        <p:spPr bwMode="auto">
          <a:xfrm>
            <a:off x="13784263" y="13273088"/>
            <a:ext cx="3970337" cy="350837"/>
          </a:xfrm>
          <a:prstGeom prst="rect">
            <a:avLst/>
          </a:prstGeom>
          <a:noFill/>
          <a:ln>
            <a:noFill/>
          </a:ln>
          <a:extLst/>
        </p:spPr>
        <p:txBody>
          <a:bodyPr wrap="none">
            <a:spAutoFit/>
          </a:bodyPr>
          <a:lstStyle>
            <a:lvl1pPr defTabSz="1830388" eaLnBrk="0" hangingPunct="0">
              <a:defRPr sz="2400">
                <a:solidFill>
                  <a:schemeClr val="tx1"/>
                </a:solidFill>
                <a:latin typeface="Arial" charset="0"/>
                <a:ea typeface="ＭＳ Ｐゴシック" charset="0"/>
                <a:cs typeface="ＭＳ Ｐゴシック" charset="0"/>
              </a:defRPr>
            </a:lvl1pPr>
            <a:lvl2pPr marL="742950" indent="-285750" defTabSz="1830388" eaLnBrk="0" hangingPunct="0">
              <a:defRPr sz="2400">
                <a:solidFill>
                  <a:schemeClr val="tx1"/>
                </a:solidFill>
                <a:latin typeface="Arial" charset="0"/>
                <a:ea typeface="ＭＳ Ｐゴシック" charset="0"/>
              </a:defRPr>
            </a:lvl2pPr>
            <a:lvl3pPr marL="1143000" indent="-228600" defTabSz="1830388" eaLnBrk="0" hangingPunct="0">
              <a:defRPr sz="2400">
                <a:solidFill>
                  <a:schemeClr val="tx1"/>
                </a:solidFill>
                <a:latin typeface="Arial" charset="0"/>
                <a:ea typeface="ＭＳ Ｐゴシック" charset="0"/>
              </a:defRPr>
            </a:lvl3pPr>
            <a:lvl4pPr marL="1600200" indent="-228600" defTabSz="1830388" eaLnBrk="0" hangingPunct="0">
              <a:defRPr sz="2400">
                <a:solidFill>
                  <a:schemeClr val="tx1"/>
                </a:solidFill>
                <a:latin typeface="Arial" charset="0"/>
                <a:ea typeface="ＭＳ Ｐゴシック" charset="0"/>
              </a:defRPr>
            </a:lvl4pPr>
            <a:lvl5pPr marL="2057400" indent="-228600" defTabSz="1830388" eaLnBrk="0" hangingPunct="0">
              <a:defRPr sz="2400">
                <a:solidFill>
                  <a:schemeClr val="tx1"/>
                </a:solidFill>
                <a:latin typeface="Arial" charset="0"/>
                <a:ea typeface="ＭＳ Ｐゴシック" charset="0"/>
              </a:defRPr>
            </a:lvl5pPr>
            <a:lvl6pPr marL="2514600" indent="-228600" defTabSz="1830388"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1830388"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1830388"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1830388" eaLnBrk="0" fontAlgn="base" hangingPunct="0">
              <a:spcBef>
                <a:spcPct val="0"/>
              </a:spcBef>
              <a:spcAft>
                <a:spcPct val="0"/>
              </a:spcAft>
              <a:defRPr sz="2400">
                <a:solidFill>
                  <a:schemeClr val="tx1"/>
                </a:solidFill>
                <a:latin typeface="Arial" charset="0"/>
                <a:ea typeface="ＭＳ Ｐゴシック" charset="0"/>
              </a:defRPr>
            </a:lvl9pPr>
          </a:lstStyle>
          <a:p>
            <a:pPr>
              <a:defRPr/>
            </a:pPr>
            <a:r>
              <a:rPr lang="en-US" sz="1700" smtClean="0">
                <a:latin typeface="Tahoma" charset="0"/>
              </a:rPr>
              <a:t>The Broad Institute of MIT and Harvard</a:t>
            </a:r>
          </a:p>
        </p:txBody>
      </p:sp>
      <p:sp>
        <p:nvSpPr>
          <p:cNvPr id="5" name="Rectangle 13"/>
          <p:cNvSpPr>
            <a:spLocks noChangeArrowheads="1"/>
          </p:cNvSpPr>
          <p:nvPr userDrawn="1"/>
        </p:nvSpPr>
        <p:spPr bwMode="auto">
          <a:xfrm>
            <a:off x="152400" y="13258800"/>
            <a:ext cx="18288000" cy="609600"/>
          </a:xfrm>
          <a:prstGeom prst="rect">
            <a:avLst/>
          </a:prstGeom>
          <a:solidFill>
            <a:srgbClr val="DFDFB9"/>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defTabSz="1830388"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defTabSz="1830388"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defTabSz="1830388"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defTabSz="1830388"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defTabSz="1830388"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defTabSz="18303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18303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18303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18303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defRPr/>
            </a:pPr>
            <a:endParaRPr lang="en-US" altLang="en-US" sz="3500" smtClean="0">
              <a:latin typeface="Tahoma" panose="020B0604030504040204" pitchFamily="34" charset="0"/>
              <a:cs typeface="+mn-cs"/>
            </a:endParaRPr>
          </a:p>
        </p:txBody>
      </p:sp>
      <p:pic>
        <p:nvPicPr>
          <p:cNvPr id="6" name="Picture 14"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8013363" y="13411200"/>
            <a:ext cx="350837" cy="381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7" name="Text Box 15"/>
          <p:cNvSpPr txBox="1">
            <a:spLocks noChangeArrowheads="1"/>
          </p:cNvSpPr>
          <p:nvPr userDrawn="1"/>
        </p:nvSpPr>
        <p:spPr bwMode="auto">
          <a:xfrm>
            <a:off x="13936663" y="13425488"/>
            <a:ext cx="3970337" cy="350837"/>
          </a:xfrm>
          <a:prstGeom prst="rect">
            <a:avLst/>
          </a:prstGeom>
          <a:noFill/>
          <a:ln>
            <a:noFill/>
          </a:ln>
          <a:extLst/>
        </p:spPr>
        <p:txBody>
          <a:bodyPr wrap="none">
            <a:spAutoFit/>
          </a:bodyPr>
          <a:lstStyle>
            <a:lvl1pPr defTabSz="1830388" eaLnBrk="0" hangingPunct="0">
              <a:defRPr sz="2400">
                <a:solidFill>
                  <a:schemeClr val="tx1"/>
                </a:solidFill>
                <a:latin typeface="Arial" charset="0"/>
                <a:ea typeface="ＭＳ Ｐゴシック" charset="0"/>
                <a:cs typeface="ＭＳ Ｐゴシック" charset="0"/>
              </a:defRPr>
            </a:lvl1pPr>
            <a:lvl2pPr marL="742950" indent="-285750" defTabSz="1830388" eaLnBrk="0" hangingPunct="0">
              <a:defRPr sz="2400">
                <a:solidFill>
                  <a:schemeClr val="tx1"/>
                </a:solidFill>
                <a:latin typeface="Arial" charset="0"/>
                <a:ea typeface="ＭＳ Ｐゴシック" charset="0"/>
              </a:defRPr>
            </a:lvl2pPr>
            <a:lvl3pPr marL="1143000" indent="-228600" defTabSz="1830388" eaLnBrk="0" hangingPunct="0">
              <a:defRPr sz="2400">
                <a:solidFill>
                  <a:schemeClr val="tx1"/>
                </a:solidFill>
                <a:latin typeface="Arial" charset="0"/>
                <a:ea typeface="ＭＳ Ｐゴシック" charset="0"/>
              </a:defRPr>
            </a:lvl3pPr>
            <a:lvl4pPr marL="1600200" indent="-228600" defTabSz="1830388" eaLnBrk="0" hangingPunct="0">
              <a:defRPr sz="2400">
                <a:solidFill>
                  <a:schemeClr val="tx1"/>
                </a:solidFill>
                <a:latin typeface="Arial" charset="0"/>
                <a:ea typeface="ＭＳ Ｐゴシック" charset="0"/>
              </a:defRPr>
            </a:lvl4pPr>
            <a:lvl5pPr marL="2057400" indent="-228600" defTabSz="1830388" eaLnBrk="0" hangingPunct="0">
              <a:defRPr sz="2400">
                <a:solidFill>
                  <a:schemeClr val="tx1"/>
                </a:solidFill>
                <a:latin typeface="Arial" charset="0"/>
                <a:ea typeface="ＭＳ Ｐゴシック" charset="0"/>
              </a:defRPr>
            </a:lvl5pPr>
            <a:lvl6pPr marL="2514600" indent="-228600" defTabSz="1830388"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1830388"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1830388"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1830388" eaLnBrk="0" fontAlgn="base" hangingPunct="0">
              <a:spcBef>
                <a:spcPct val="0"/>
              </a:spcBef>
              <a:spcAft>
                <a:spcPct val="0"/>
              </a:spcAft>
              <a:defRPr sz="2400">
                <a:solidFill>
                  <a:schemeClr val="tx1"/>
                </a:solidFill>
                <a:latin typeface="Arial" charset="0"/>
                <a:ea typeface="ＭＳ Ｐゴシック" charset="0"/>
              </a:defRPr>
            </a:lvl9pPr>
          </a:lstStyle>
          <a:p>
            <a:pPr>
              <a:defRPr/>
            </a:pPr>
            <a:r>
              <a:rPr lang="en-US" sz="1700" smtClean="0">
                <a:latin typeface="Tahoma" charset="0"/>
              </a:rPr>
              <a:t>The Broad Institute of MIT and Harvard</a:t>
            </a:r>
          </a:p>
        </p:txBody>
      </p:sp>
      <p:sp>
        <p:nvSpPr>
          <p:cNvPr id="8" name="Rectangle 16"/>
          <p:cNvSpPr>
            <a:spLocks noChangeArrowheads="1"/>
          </p:cNvSpPr>
          <p:nvPr userDrawn="1"/>
        </p:nvSpPr>
        <p:spPr bwMode="auto">
          <a:xfrm>
            <a:off x="304800" y="13411200"/>
            <a:ext cx="18288000" cy="609600"/>
          </a:xfrm>
          <a:prstGeom prst="rect">
            <a:avLst/>
          </a:prstGeom>
          <a:solidFill>
            <a:srgbClr val="DFDFB9"/>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defTabSz="1830388"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defTabSz="1830388"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defTabSz="1830388"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defTabSz="1830388"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defTabSz="1830388"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defTabSz="18303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18303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18303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18303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defRPr/>
            </a:pPr>
            <a:endParaRPr lang="en-US" altLang="en-US" sz="3500" smtClean="0">
              <a:latin typeface="Tahoma" panose="020B0604030504040204" pitchFamily="34" charset="0"/>
              <a:cs typeface="+mn-cs"/>
            </a:endParaRPr>
          </a:p>
        </p:txBody>
      </p:sp>
      <p:pic>
        <p:nvPicPr>
          <p:cNvPr id="9" name="Picture 17"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8165763" y="13563600"/>
            <a:ext cx="350837" cy="381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0" name="Text Box 18"/>
          <p:cNvSpPr txBox="1">
            <a:spLocks noChangeArrowheads="1"/>
          </p:cNvSpPr>
          <p:nvPr userDrawn="1"/>
        </p:nvSpPr>
        <p:spPr bwMode="auto">
          <a:xfrm>
            <a:off x="14089063" y="13577888"/>
            <a:ext cx="3970337" cy="350837"/>
          </a:xfrm>
          <a:prstGeom prst="rect">
            <a:avLst/>
          </a:prstGeom>
          <a:noFill/>
          <a:ln>
            <a:noFill/>
          </a:ln>
          <a:extLst/>
        </p:spPr>
        <p:txBody>
          <a:bodyPr wrap="none">
            <a:spAutoFit/>
          </a:bodyPr>
          <a:lstStyle>
            <a:lvl1pPr defTabSz="1830388" eaLnBrk="0" hangingPunct="0">
              <a:defRPr sz="2400">
                <a:solidFill>
                  <a:schemeClr val="tx1"/>
                </a:solidFill>
                <a:latin typeface="Arial" charset="0"/>
                <a:ea typeface="ＭＳ Ｐゴシック" charset="0"/>
                <a:cs typeface="ＭＳ Ｐゴシック" charset="0"/>
              </a:defRPr>
            </a:lvl1pPr>
            <a:lvl2pPr marL="742950" indent="-285750" defTabSz="1830388" eaLnBrk="0" hangingPunct="0">
              <a:defRPr sz="2400">
                <a:solidFill>
                  <a:schemeClr val="tx1"/>
                </a:solidFill>
                <a:latin typeface="Arial" charset="0"/>
                <a:ea typeface="ＭＳ Ｐゴシック" charset="0"/>
              </a:defRPr>
            </a:lvl2pPr>
            <a:lvl3pPr marL="1143000" indent="-228600" defTabSz="1830388" eaLnBrk="0" hangingPunct="0">
              <a:defRPr sz="2400">
                <a:solidFill>
                  <a:schemeClr val="tx1"/>
                </a:solidFill>
                <a:latin typeface="Arial" charset="0"/>
                <a:ea typeface="ＭＳ Ｐゴシック" charset="0"/>
              </a:defRPr>
            </a:lvl3pPr>
            <a:lvl4pPr marL="1600200" indent="-228600" defTabSz="1830388" eaLnBrk="0" hangingPunct="0">
              <a:defRPr sz="2400">
                <a:solidFill>
                  <a:schemeClr val="tx1"/>
                </a:solidFill>
                <a:latin typeface="Arial" charset="0"/>
                <a:ea typeface="ＭＳ Ｐゴシック" charset="0"/>
              </a:defRPr>
            </a:lvl4pPr>
            <a:lvl5pPr marL="2057400" indent="-228600" defTabSz="1830388" eaLnBrk="0" hangingPunct="0">
              <a:defRPr sz="2400">
                <a:solidFill>
                  <a:schemeClr val="tx1"/>
                </a:solidFill>
                <a:latin typeface="Arial" charset="0"/>
                <a:ea typeface="ＭＳ Ｐゴシック" charset="0"/>
              </a:defRPr>
            </a:lvl5pPr>
            <a:lvl6pPr marL="2514600" indent="-228600" defTabSz="1830388"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1830388"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1830388"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1830388" eaLnBrk="0" fontAlgn="base" hangingPunct="0">
              <a:spcBef>
                <a:spcPct val="0"/>
              </a:spcBef>
              <a:spcAft>
                <a:spcPct val="0"/>
              </a:spcAft>
              <a:defRPr sz="2400">
                <a:solidFill>
                  <a:schemeClr val="tx1"/>
                </a:solidFill>
                <a:latin typeface="Arial" charset="0"/>
                <a:ea typeface="ＭＳ Ｐゴシック" charset="0"/>
              </a:defRPr>
            </a:lvl9pPr>
          </a:lstStyle>
          <a:p>
            <a:pPr>
              <a:defRPr/>
            </a:pPr>
            <a:r>
              <a:rPr lang="en-US" sz="1700" smtClean="0">
                <a:latin typeface="Tahoma" charset="0"/>
              </a:rPr>
              <a:t>The Broad Institute of MIT and Harvard</a:t>
            </a:r>
          </a:p>
        </p:txBody>
      </p:sp>
    </p:spTree>
    <p:extLst>
      <p:ext uri="{BB962C8B-B14F-4D97-AF65-F5344CB8AC3E}">
        <p14:creationId xmlns:p14="http://schemas.microsoft.com/office/powerpoint/2010/main" val="18556511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77_Title and Content">
    <p:spTree>
      <p:nvGrpSpPr>
        <p:cNvPr id="1" name=""/>
        <p:cNvGrpSpPr/>
        <p:nvPr/>
      </p:nvGrpSpPr>
      <p:grpSpPr>
        <a:xfrm>
          <a:off x="0" y="0"/>
          <a:ext cx="0" cy="0"/>
          <a:chOff x="0" y="0"/>
          <a:chExt cx="0" cy="0"/>
        </a:xfrm>
      </p:grpSpPr>
      <p:sp>
        <p:nvSpPr>
          <p:cNvPr id="3" name="Rectangle 10"/>
          <p:cNvSpPr>
            <a:spLocks noChangeArrowheads="1"/>
          </p:cNvSpPr>
          <p:nvPr userDrawn="1"/>
        </p:nvSpPr>
        <p:spPr bwMode="auto">
          <a:xfrm>
            <a:off x="0" y="13106400"/>
            <a:ext cx="18288000" cy="609600"/>
          </a:xfrm>
          <a:prstGeom prst="rect">
            <a:avLst/>
          </a:prstGeom>
          <a:solidFill>
            <a:srgbClr val="DFDFB9"/>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defTabSz="1830388"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defTabSz="1830388"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defTabSz="1830388"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defTabSz="1830388"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defTabSz="1830388"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defTabSz="18303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18303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18303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18303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defRPr/>
            </a:pPr>
            <a:endParaRPr lang="en-US" altLang="en-US" sz="3500" smtClean="0">
              <a:latin typeface="Tahoma" panose="020B0604030504040204" pitchFamily="34" charset="0"/>
              <a:cs typeface="+mn-cs"/>
            </a:endParaRPr>
          </a:p>
        </p:txBody>
      </p:sp>
      <p:pic>
        <p:nvPicPr>
          <p:cNvPr id="4" name="Picture 11"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7860963" y="13258800"/>
            <a:ext cx="350837" cy="381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 name="Text Box 12"/>
          <p:cNvSpPr txBox="1">
            <a:spLocks noChangeArrowheads="1"/>
          </p:cNvSpPr>
          <p:nvPr userDrawn="1"/>
        </p:nvSpPr>
        <p:spPr bwMode="auto">
          <a:xfrm>
            <a:off x="13784263" y="13273088"/>
            <a:ext cx="3970337" cy="350837"/>
          </a:xfrm>
          <a:prstGeom prst="rect">
            <a:avLst/>
          </a:prstGeom>
          <a:noFill/>
          <a:ln>
            <a:noFill/>
          </a:ln>
          <a:extLst/>
        </p:spPr>
        <p:txBody>
          <a:bodyPr wrap="none">
            <a:spAutoFit/>
          </a:bodyPr>
          <a:lstStyle>
            <a:lvl1pPr defTabSz="1830388" eaLnBrk="0" hangingPunct="0">
              <a:defRPr sz="2400">
                <a:solidFill>
                  <a:schemeClr val="tx1"/>
                </a:solidFill>
                <a:latin typeface="Arial" charset="0"/>
                <a:ea typeface="ＭＳ Ｐゴシック" charset="0"/>
                <a:cs typeface="ＭＳ Ｐゴシック" charset="0"/>
              </a:defRPr>
            </a:lvl1pPr>
            <a:lvl2pPr marL="742950" indent="-285750" defTabSz="1830388" eaLnBrk="0" hangingPunct="0">
              <a:defRPr sz="2400">
                <a:solidFill>
                  <a:schemeClr val="tx1"/>
                </a:solidFill>
                <a:latin typeface="Arial" charset="0"/>
                <a:ea typeface="ＭＳ Ｐゴシック" charset="0"/>
              </a:defRPr>
            </a:lvl2pPr>
            <a:lvl3pPr marL="1143000" indent="-228600" defTabSz="1830388" eaLnBrk="0" hangingPunct="0">
              <a:defRPr sz="2400">
                <a:solidFill>
                  <a:schemeClr val="tx1"/>
                </a:solidFill>
                <a:latin typeface="Arial" charset="0"/>
                <a:ea typeface="ＭＳ Ｐゴシック" charset="0"/>
              </a:defRPr>
            </a:lvl3pPr>
            <a:lvl4pPr marL="1600200" indent="-228600" defTabSz="1830388" eaLnBrk="0" hangingPunct="0">
              <a:defRPr sz="2400">
                <a:solidFill>
                  <a:schemeClr val="tx1"/>
                </a:solidFill>
                <a:latin typeface="Arial" charset="0"/>
                <a:ea typeface="ＭＳ Ｐゴシック" charset="0"/>
              </a:defRPr>
            </a:lvl4pPr>
            <a:lvl5pPr marL="2057400" indent="-228600" defTabSz="1830388" eaLnBrk="0" hangingPunct="0">
              <a:defRPr sz="2400">
                <a:solidFill>
                  <a:schemeClr val="tx1"/>
                </a:solidFill>
                <a:latin typeface="Arial" charset="0"/>
                <a:ea typeface="ＭＳ Ｐゴシック" charset="0"/>
              </a:defRPr>
            </a:lvl5pPr>
            <a:lvl6pPr marL="2514600" indent="-228600" defTabSz="1830388"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1830388"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1830388"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1830388" eaLnBrk="0" fontAlgn="base" hangingPunct="0">
              <a:spcBef>
                <a:spcPct val="0"/>
              </a:spcBef>
              <a:spcAft>
                <a:spcPct val="0"/>
              </a:spcAft>
              <a:defRPr sz="2400">
                <a:solidFill>
                  <a:schemeClr val="tx1"/>
                </a:solidFill>
                <a:latin typeface="Arial" charset="0"/>
                <a:ea typeface="ＭＳ Ｐゴシック" charset="0"/>
              </a:defRPr>
            </a:lvl9pPr>
          </a:lstStyle>
          <a:p>
            <a:pPr>
              <a:defRPr/>
            </a:pPr>
            <a:r>
              <a:rPr lang="en-US" sz="1700" smtClean="0">
                <a:latin typeface="Tahoma" charset="0"/>
              </a:rPr>
              <a:t>The Broad Institute of MIT and Harvard</a:t>
            </a:r>
          </a:p>
        </p:txBody>
      </p:sp>
      <p:sp>
        <p:nvSpPr>
          <p:cNvPr id="6" name="Rectangle 13"/>
          <p:cNvSpPr>
            <a:spLocks noChangeArrowheads="1"/>
          </p:cNvSpPr>
          <p:nvPr userDrawn="1"/>
        </p:nvSpPr>
        <p:spPr bwMode="auto">
          <a:xfrm>
            <a:off x="152400" y="13258800"/>
            <a:ext cx="18288000" cy="609600"/>
          </a:xfrm>
          <a:prstGeom prst="rect">
            <a:avLst/>
          </a:prstGeom>
          <a:solidFill>
            <a:srgbClr val="DFDFB9"/>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defTabSz="1830388"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defTabSz="1830388"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defTabSz="1830388"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defTabSz="1830388"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defTabSz="1830388"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defTabSz="18303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18303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18303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18303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defRPr/>
            </a:pPr>
            <a:endParaRPr lang="en-US" altLang="en-US" sz="3500" smtClean="0">
              <a:latin typeface="Tahoma" panose="020B0604030504040204" pitchFamily="34" charset="0"/>
              <a:cs typeface="+mn-cs"/>
            </a:endParaRPr>
          </a:p>
        </p:txBody>
      </p:sp>
      <p:pic>
        <p:nvPicPr>
          <p:cNvPr id="7" name="Picture 14"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8013363" y="13411200"/>
            <a:ext cx="350837" cy="381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8" name="Text Box 15"/>
          <p:cNvSpPr txBox="1">
            <a:spLocks noChangeArrowheads="1"/>
          </p:cNvSpPr>
          <p:nvPr userDrawn="1"/>
        </p:nvSpPr>
        <p:spPr bwMode="auto">
          <a:xfrm>
            <a:off x="13936663" y="13425488"/>
            <a:ext cx="3970337" cy="350837"/>
          </a:xfrm>
          <a:prstGeom prst="rect">
            <a:avLst/>
          </a:prstGeom>
          <a:noFill/>
          <a:ln>
            <a:noFill/>
          </a:ln>
          <a:extLst/>
        </p:spPr>
        <p:txBody>
          <a:bodyPr wrap="none">
            <a:spAutoFit/>
          </a:bodyPr>
          <a:lstStyle>
            <a:lvl1pPr defTabSz="1830388" eaLnBrk="0" hangingPunct="0">
              <a:defRPr sz="2400">
                <a:solidFill>
                  <a:schemeClr val="tx1"/>
                </a:solidFill>
                <a:latin typeface="Arial" charset="0"/>
                <a:ea typeface="ＭＳ Ｐゴシック" charset="0"/>
                <a:cs typeface="ＭＳ Ｐゴシック" charset="0"/>
              </a:defRPr>
            </a:lvl1pPr>
            <a:lvl2pPr marL="742950" indent="-285750" defTabSz="1830388" eaLnBrk="0" hangingPunct="0">
              <a:defRPr sz="2400">
                <a:solidFill>
                  <a:schemeClr val="tx1"/>
                </a:solidFill>
                <a:latin typeface="Arial" charset="0"/>
                <a:ea typeface="ＭＳ Ｐゴシック" charset="0"/>
              </a:defRPr>
            </a:lvl2pPr>
            <a:lvl3pPr marL="1143000" indent="-228600" defTabSz="1830388" eaLnBrk="0" hangingPunct="0">
              <a:defRPr sz="2400">
                <a:solidFill>
                  <a:schemeClr val="tx1"/>
                </a:solidFill>
                <a:latin typeface="Arial" charset="0"/>
                <a:ea typeface="ＭＳ Ｐゴシック" charset="0"/>
              </a:defRPr>
            </a:lvl3pPr>
            <a:lvl4pPr marL="1600200" indent="-228600" defTabSz="1830388" eaLnBrk="0" hangingPunct="0">
              <a:defRPr sz="2400">
                <a:solidFill>
                  <a:schemeClr val="tx1"/>
                </a:solidFill>
                <a:latin typeface="Arial" charset="0"/>
                <a:ea typeface="ＭＳ Ｐゴシック" charset="0"/>
              </a:defRPr>
            </a:lvl4pPr>
            <a:lvl5pPr marL="2057400" indent="-228600" defTabSz="1830388" eaLnBrk="0" hangingPunct="0">
              <a:defRPr sz="2400">
                <a:solidFill>
                  <a:schemeClr val="tx1"/>
                </a:solidFill>
                <a:latin typeface="Arial" charset="0"/>
                <a:ea typeface="ＭＳ Ｐゴシック" charset="0"/>
              </a:defRPr>
            </a:lvl5pPr>
            <a:lvl6pPr marL="2514600" indent="-228600" defTabSz="1830388"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1830388"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1830388"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1830388" eaLnBrk="0" fontAlgn="base" hangingPunct="0">
              <a:spcBef>
                <a:spcPct val="0"/>
              </a:spcBef>
              <a:spcAft>
                <a:spcPct val="0"/>
              </a:spcAft>
              <a:defRPr sz="2400">
                <a:solidFill>
                  <a:schemeClr val="tx1"/>
                </a:solidFill>
                <a:latin typeface="Arial" charset="0"/>
                <a:ea typeface="ＭＳ Ｐゴシック" charset="0"/>
              </a:defRPr>
            </a:lvl9pPr>
          </a:lstStyle>
          <a:p>
            <a:pPr>
              <a:defRPr/>
            </a:pPr>
            <a:r>
              <a:rPr lang="en-US" sz="1700" smtClean="0">
                <a:latin typeface="Tahoma" charset="0"/>
              </a:rPr>
              <a:t>The Broad Institute of MIT and Harvard</a:t>
            </a:r>
          </a:p>
        </p:txBody>
      </p:sp>
      <p:sp>
        <p:nvSpPr>
          <p:cNvPr id="9" name="Rectangle 16"/>
          <p:cNvSpPr>
            <a:spLocks noChangeArrowheads="1"/>
          </p:cNvSpPr>
          <p:nvPr userDrawn="1"/>
        </p:nvSpPr>
        <p:spPr bwMode="auto">
          <a:xfrm>
            <a:off x="304800" y="13411200"/>
            <a:ext cx="18288000" cy="609600"/>
          </a:xfrm>
          <a:prstGeom prst="rect">
            <a:avLst/>
          </a:prstGeom>
          <a:solidFill>
            <a:srgbClr val="DFDFB9"/>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defTabSz="1830388"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defTabSz="1830388"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defTabSz="1830388"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defTabSz="1830388"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defTabSz="1830388"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defTabSz="18303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18303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18303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18303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defRPr/>
            </a:pPr>
            <a:endParaRPr lang="en-US" altLang="en-US" sz="3500" smtClean="0">
              <a:latin typeface="Tahoma" panose="020B0604030504040204" pitchFamily="34" charset="0"/>
              <a:cs typeface="+mn-cs"/>
            </a:endParaRPr>
          </a:p>
        </p:txBody>
      </p:sp>
      <p:pic>
        <p:nvPicPr>
          <p:cNvPr id="10" name="Picture 17"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8165763" y="13563600"/>
            <a:ext cx="350837" cy="381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1" name="Text Box 18"/>
          <p:cNvSpPr txBox="1">
            <a:spLocks noChangeArrowheads="1"/>
          </p:cNvSpPr>
          <p:nvPr userDrawn="1"/>
        </p:nvSpPr>
        <p:spPr bwMode="auto">
          <a:xfrm>
            <a:off x="14089063" y="13577888"/>
            <a:ext cx="3970337" cy="350837"/>
          </a:xfrm>
          <a:prstGeom prst="rect">
            <a:avLst/>
          </a:prstGeom>
          <a:noFill/>
          <a:ln>
            <a:noFill/>
          </a:ln>
          <a:extLst/>
        </p:spPr>
        <p:txBody>
          <a:bodyPr wrap="none">
            <a:spAutoFit/>
          </a:bodyPr>
          <a:lstStyle>
            <a:lvl1pPr defTabSz="1830388" eaLnBrk="0" hangingPunct="0">
              <a:defRPr sz="2400">
                <a:solidFill>
                  <a:schemeClr val="tx1"/>
                </a:solidFill>
                <a:latin typeface="Arial" charset="0"/>
                <a:ea typeface="ＭＳ Ｐゴシック" charset="0"/>
                <a:cs typeface="ＭＳ Ｐゴシック" charset="0"/>
              </a:defRPr>
            </a:lvl1pPr>
            <a:lvl2pPr marL="742950" indent="-285750" defTabSz="1830388" eaLnBrk="0" hangingPunct="0">
              <a:defRPr sz="2400">
                <a:solidFill>
                  <a:schemeClr val="tx1"/>
                </a:solidFill>
                <a:latin typeface="Arial" charset="0"/>
                <a:ea typeface="ＭＳ Ｐゴシック" charset="0"/>
              </a:defRPr>
            </a:lvl2pPr>
            <a:lvl3pPr marL="1143000" indent="-228600" defTabSz="1830388" eaLnBrk="0" hangingPunct="0">
              <a:defRPr sz="2400">
                <a:solidFill>
                  <a:schemeClr val="tx1"/>
                </a:solidFill>
                <a:latin typeface="Arial" charset="0"/>
                <a:ea typeface="ＭＳ Ｐゴシック" charset="0"/>
              </a:defRPr>
            </a:lvl3pPr>
            <a:lvl4pPr marL="1600200" indent="-228600" defTabSz="1830388" eaLnBrk="0" hangingPunct="0">
              <a:defRPr sz="2400">
                <a:solidFill>
                  <a:schemeClr val="tx1"/>
                </a:solidFill>
                <a:latin typeface="Arial" charset="0"/>
                <a:ea typeface="ＭＳ Ｐゴシック" charset="0"/>
              </a:defRPr>
            </a:lvl4pPr>
            <a:lvl5pPr marL="2057400" indent="-228600" defTabSz="1830388" eaLnBrk="0" hangingPunct="0">
              <a:defRPr sz="2400">
                <a:solidFill>
                  <a:schemeClr val="tx1"/>
                </a:solidFill>
                <a:latin typeface="Arial" charset="0"/>
                <a:ea typeface="ＭＳ Ｐゴシック" charset="0"/>
              </a:defRPr>
            </a:lvl5pPr>
            <a:lvl6pPr marL="2514600" indent="-228600" defTabSz="1830388"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1830388"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1830388"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1830388" eaLnBrk="0" fontAlgn="base" hangingPunct="0">
              <a:spcBef>
                <a:spcPct val="0"/>
              </a:spcBef>
              <a:spcAft>
                <a:spcPct val="0"/>
              </a:spcAft>
              <a:defRPr sz="2400">
                <a:solidFill>
                  <a:schemeClr val="tx1"/>
                </a:solidFill>
                <a:latin typeface="Arial" charset="0"/>
                <a:ea typeface="ＭＳ Ｐゴシック" charset="0"/>
              </a:defRPr>
            </a:lvl9pPr>
          </a:lstStyle>
          <a:p>
            <a:pPr>
              <a:defRPr/>
            </a:pPr>
            <a:r>
              <a:rPr lang="en-US" sz="1700" smtClean="0">
                <a:latin typeface="Tahoma" charset="0"/>
              </a:rPr>
              <a:t>The Broad Institute of MIT and Harvard</a:t>
            </a:r>
          </a:p>
        </p:txBody>
      </p:sp>
      <p:cxnSp>
        <p:nvCxnSpPr>
          <p:cNvPr id="12" name="Straight Connector 11"/>
          <p:cNvCxnSpPr>
            <a:cxnSpLocks noChangeShapeType="1"/>
          </p:cNvCxnSpPr>
          <p:nvPr userDrawn="1"/>
        </p:nvCxnSpPr>
        <p:spPr bwMode="auto">
          <a:xfrm flipV="1">
            <a:off x="228600" y="758825"/>
            <a:ext cx="8832850" cy="3175"/>
          </a:xfrm>
          <a:prstGeom prst="line">
            <a:avLst/>
          </a:prstGeom>
          <a:noFill/>
          <a:ln w="19050">
            <a:solidFill>
              <a:srgbClr val="96BBD6"/>
            </a:solidFill>
            <a:round/>
            <a:headEnd/>
            <a:tailEnd/>
          </a:ln>
          <a:effectLst>
            <a:outerShdw blurRad="63500" dist="12700" dir="5400000" algn="t" rotWithShape="0">
              <a:srgbClr val="000000">
                <a:alpha val="25000"/>
              </a:srgbClr>
            </a:outerShdw>
          </a:effectLst>
          <a:extLst>
            <a:ext uri="{909E8E84-426E-40dd-AFC4-6F175D3DCCD1}">
              <a14:hiddenFill xmlns="" xmlns:a14="http://schemas.microsoft.com/office/drawing/2010/main">
                <a:noFill/>
              </a14:hiddenFill>
            </a:ext>
          </a:extLst>
        </p:spPr>
      </p:cxnSp>
      <p:sp>
        <p:nvSpPr>
          <p:cNvPr id="16" name="Rectangle 2"/>
          <p:cNvSpPr>
            <a:spLocks noGrp="1" noChangeArrowheads="1"/>
          </p:cNvSpPr>
          <p:nvPr>
            <p:ph type="title"/>
          </p:nvPr>
        </p:nvSpPr>
        <p:spPr bwMode="auto">
          <a:xfrm>
            <a:off x="228600" y="152400"/>
            <a:ext cx="8229600" cy="655638"/>
          </a:xfrm>
          <a:prstGeom prst="rect">
            <a:avLst/>
          </a:prstGeom>
          <a:noFill/>
          <a:ln w="9525">
            <a:noFill/>
            <a:miter lim="800000"/>
            <a:headEnd/>
            <a:tailEnd/>
          </a:ln>
        </p:spPr>
        <p:txBody>
          <a:bodyPr/>
          <a:lstStyle>
            <a:lvl1pPr algn="l">
              <a:defRPr sz="3600" b="1"/>
            </a:lvl1pPr>
          </a:lstStyle>
          <a:p>
            <a:pPr lvl="0"/>
            <a:r>
              <a:rPr lang="en-US" dirty="0"/>
              <a:t>Click to edit Master title style</a:t>
            </a:r>
          </a:p>
        </p:txBody>
      </p:sp>
    </p:spTree>
    <p:extLst>
      <p:ext uri="{BB962C8B-B14F-4D97-AF65-F5344CB8AC3E}">
        <p14:creationId xmlns:p14="http://schemas.microsoft.com/office/powerpoint/2010/main" val="15442804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78_Title and Content">
    <p:spTree>
      <p:nvGrpSpPr>
        <p:cNvPr id="1" name=""/>
        <p:cNvGrpSpPr/>
        <p:nvPr/>
      </p:nvGrpSpPr>
      <p:grpSpPr>
        <a:xfrm>
          <a:off x="0" y="0"/>
          <a:ext cx="0" cy="0"/>
          <a:chOff x="0" y="0"/>
          <a:chExt cx="0" cy="0"/>
        </a:xfrm>
      </p:grpSpPr>
      <p:sp>
        <p:nvSpPr>
          <p:cNvPr id="3" name="Rectangle 10"/>
          <p:cNvSpPr>
            <a:spLocks noChangeArrowheads="1"/>
          </p:cNvSpPr>
          <p:nvPr userDrawn="1"/>
        </p:nvSpPr>
        <p:spPr bwMode="auto">
          <a:xfrm>
            <a:off x="0" y="13106400"/>
            <a:ext cx="18288000" cy="609600"/>
          </a:xfrm>
          <a:prstGeom prst="rect">
            <a:avLst/>
          </a:prstGeom>
          <a:solidFill>
            <a:srgbClr val="DFDFB9"/>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defTabSz="1830388"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defTabSz="1830388"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defTabSz="1830388"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defTabSz="1830388"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defTabSz="1830388"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defTabSz="18303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18303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18303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18303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defRPr/>
            </a:pPr>
            <a:endParaRPr lang="en-US" altLang="en-US" sz="3500" smtClean="0">
              <a:latin typeface="Tahoma" panose="020B0604030504040204" pitchFamily="34" charset="0"/>
              <a:cs typeface="+mn-cs"/>
            </a:endParaRPr>
          </a:p>
        </p:txBody>
      </p:sp>
      <p:pic>
        <p:nvPicPr>
          <p:cNvPr id="4" name="Picture 11"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7860963" y="13258800"/>
            <a:ext cx="350837" cy="381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 name="Text Box 12"/>
          <p:cNvSpPr txBox="1">
            <a:spLocks noChangeArrowheads="1"/>
          </p:cNvSpPr>
          <p:nvPr userDrawn="1"/>
        </p:nvSpPr>
        <p:spPr bwMode="auto">
          <a:xfrm>
            <a:off x="13784263" y="13273088"/>
            <a:ext cx="3970337" cy="350837"/>
          </a:xfrm>
          <a:prstGeom prst="rect">
            <a:avLst/>
          </a:prstGeom>
          <a:noFill/>
          <a:ln>
            <a:noFill/>
          </a:ln>
          <a:extLst/>
        </p:spPr>
        <p:txBody>
          <a:bodyPr wrap="none">
            <a:spAutoFit/>
          </a:bodyPr>
          <a:lstStyle>
            <a:lvl1pPr defTabSz="1830388" eaLnBrk="0" hangingPunct="0">
              <a:defRPr sz="2400">
                <a:solidFill>
                  <a:schemeClr val="tx1"/>
                </a:solidFill>
                <a:latin typeface="Arial" charset="0"/>
                <a:ea typeface="ＭＳ Ｐゴシック" charset="0"/>
                <a:cs typeface="ＭＳ Ｐゴシック" charset="0"/>
              </a:defRPr>
            </a:lvl1pPr>
            <a:lvl2pPr marL="742950" indent="-285750" defTabSz="1830388" eaLnBrk="0" hangingPunct="0">
              <a:defRPr sz="2400">
                <a:solidFill>
                  <a:schemeClr val="tx1"/>
                </a:solidFill>
                <a:latin typeface="Arial" charset="0"/>
                <a:ea typeface="ＭＳ Ｐゴシック" charset="0"/>
              </a:defRPr>
            </a:lvl2pPr>
            <a:lvl3pPr marL="1143000" indent="-228600" defTabSz="1830388" eaLnBrk="0" hangingPunct="0">
              <a:defRPr sz="2400">
                <a:solidFill>
                  <a:schemeClr val="tx1"/>
                </a:solidFill>
                <a:latin typeface="Arial" charset="0"/>
                <a:ea typeface="ＭＳ Ｐゴシック" charset="0"/>
              </a:defRPr>
            </a:lvl3pPr>
            <a:lvl4pPr marL="1600200" indent="-228600" defTabSz="1830388" eaLnBrk="0" hangingPunct="0">
              <a:defRPr sz="2400">
                <a:solidFill>
                  <a:schemeClr val="tx1"/>
                </a:solidFill>
                <a:latin typeface="Arial" charset="0"/>
                <a:ea typeface="ＭＳ Ｐゴシック" charset="0"/>
              </a:defRPr>
            </a:lvl4pPr>
            <a:lvl5pPr marL="2057400" indent="-228600" defTabSz="1830388" eaLnBrk="0" hangingPunct="0">
              <a:defRPr sz="2400">
                <a:solidFill>
                  <a:schemeClr val="tx1"/>
                </a:solidFill>
                <a:latin typeface="Arial" charset="0"/>
                <a:ea typeface="ＭＳ Ｐゴシック" charset="0"/>
              </a:defRPr>
            </a:lvl5pPr>
            <a:lvl6pPr marL="2514600" indent="-228600" defTabSz="1830388"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1830388"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1830388"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1830388" eaLnBrk="0" fontAlgn="base" hangingPunct="0">
              <a:spcBef>
                <a:spcPct val="0"/>
              </a:spcBef>
              <a:spcAft>
                <a:spcPct val="0"/>
              </a:spcAft>
              <a:defRPr sz="2400">
                <a:solidFill>
                  <a:schemeClr val="tx1"/>
                </a:solidFill>
                <a:latin typeface="Arial" charset="0"/>
                <a:ea typeface="ＭＳ Ｐゴシック" charset="0"/>
              </a:defRPr>
            </a:lvl9pPr>
          </a:lstStyle>
          <a:p>
            <a:pPr>
              <a:defRPr/>
            </a:pPr>
            <a:r>
              <a:rPr lang="en-US" sz="1700" smtClean="0">
                <a:latin typeface="Tahoma" charset="0"/>
              </a:rPr>
              <a:t>The Broad Institute of MIT and Harvard</a:t>
            </a:r>
          </a:p>
        </p:txBody>
      </p:sp>
      <p:sp>
        <p:nvSpPr>
          <p:cNvPr id="6" name="Rectangle 13"/>
          <p:cNvSpPr>
            <a:spLocks noChangeArrowheads="1"/>
          </p:cNvSpPr>
          <p:nvPr userDrawn="1"/>
        </p:nvSpPr>
        <p:spPr bwMode="auto">
          <a:xfrm>
            <a:off x="152400" y="13258800"/>
            <a:ext cx="18288000" cy="609600"/>
          </a:xfrm>
          <a:prstGeom prst="rect">
            <a:avLst/>
          </a:prstGeom>
          <a:solidFill>
            <a:srgbClr val="DFDFB9"/>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defTabSz="1830388"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defTabSz="1830388"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defTabSz="1830388"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defTabSz="1830388"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defTabSz="1830388"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defTabSz="18303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18303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18303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18303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defRPr/>
            </a:pPr>
            <a:endParaRPr lang="en-US" altLang="en-US" sz="3500" smtClean="0">
              <a:latin typeface="Tahoma" panose="020B0604030504040204" pitchFamily="34" charset="0"/>
              <a:cs typeface="+mn-cs"/>
            </a:endParaRPr>
          </a:p>
        </p:txBody>
      </p:sp>
      <p:pic>
        <p:nvPicPr>
          <p:cNvPr id="7" name="Picture 14"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8013363" y="13411200"/>
            <a:ext cx="350837" cy="381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8" name="Text Box 15"/>
          <p:cNvSpPr txBox="1">
            <a:spLocks noChangeArrowheads="1"/>
          </p:cNvSpPr>
          <p:nvPr userDrawn="1"/>
        </p:nvSpPr>
        <p:spPr bwMode="auto">
          <a:xfrm>
            <a:off x="13936663" y="13425488"/>
            <a:ext cx="3970337" cy="350837"/>
          </a:xfrm>
          <a:prstGeom prst="rect">
            <a:avLst/>
          </a:prstGeom>
          <a:noFill/>
          <a:ln>
            <a:noFill/>
          </a:ln>
          <a:extLst/>
        </p:spPr>
        <p:txBody>
          <a:bodyPr wrap="none">
            <a:spAutoFit/>
          </a:bodyPr>
          <a:lstStyle>
            <a:lvl1pPr defTabSz="1830388" eaLnBrk="0" hangingPunct="0">
              <a:defRPr sz="2400">
                <a:solidFill>
                  <a:schemeClr val="tx1"/>
                </a:solidFill>
                <a:latin typeface="Arial" charset="0"/>
                <a:ea typeface="ＭＳ Ｐゴシック" charset="0"/>
                <a:cs typeface="ＭＳ Ｐゴシック" charset="0"/>
              </a:defRPr>
            </a:lvl1pPr>
            <a:lvl2pPr marL="742950" indent="-285750" defTabSz="1830388" eaLnBrk="0" hangingPunct="0">
              <a:defRPr sz="2400">
                <a:solidFill>
                  <a:schemeClr val="tx1"/>
                </a:solidFill>
                <a:latin typeface="Arial" charset="0"/>
                <a:ea typeface="ＭＳ Ｐゴシック" charset="0"/>
              </a:defRPr>
            </a:lvl2pPr>
            <a:lvl3pPr marL="1143000" indent="-228600" defTabSz="1830388" eaLnBrk="0" hangingPunct="0">
              <a:defRPr sz="2400">
                <a:solidFill>
                  <a:schemeClr val="tx1"/>
                </a:solidFill>
                <a:latin typeface="Arial" charset="0"/>
                <a:ea typeface="ＭＳ Ｐゴシック" charset="0"/>
              </a:defRPr>
            </a:lvl3pPr>
            <a:lvl4pPr marL="1600200" indent="-228600" defTabSz="1830388" eaLnBrk="0" hangingPunct="0">
              <a:defRPr sz="2400">
                <a:solidFill>
                  <a:schemeClr val="tx1"/>
                </a:solidFill>
                <a:latin typeface="Arial" charset="0"/>
                <a:ea typeface="ＭＳ Ｐゴシック" charset="0"/>
              </a:defRPr>
            </a:lvl4pPr>
            <a:lvl5pPr marL="2057400" indent="-228600" defTabSz="1830388" eaLnBrk="0" hangingPunct="0">
              <a:defRPr sz="2400">
                <a:solidFill>
                  <a:schemeClr val="tx1"/>
                </a:solidFill>
                <a:latin typeface="Arial" charset="0"/>
                <a:ea typeface="ＭＳ Ｐゴシック" charset="0"/>
              </a:defRPr>
            </a:lvl5pPr>
            <a:lvl6pPr marL="2514600" indent="-228600" defTabSz="1830388"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1830388"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1830388"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1830388" eaLnBrk="0" fontAlgn="base" hangingPunct="0">
              <a:spcBef>
                <a:spcPct val="0"/>
              </a:spcBef>
              <a:spcAft>
                <a:spcPct val="0"/>
              </a:spcAft>
              <a:defRPr sz="2400">
                <a:solidFill>
                  <a:schemeClr val="tx1"/>
                </a:solidFill>
                <a:latin typeface="Arial" charset="0"/>
                <a:ea typeface="ＭＳ Ｐゴシック" charset="0"/>
              </a:defRPr>
            </a:lvl9pPr>
          </a:lstStyle>
          <a:p>
            <a:pPr>
              <a:defRPr/>
            </a:pPr>
            <a:r>
              <a:rPr lang="en-US" sz="1700" smtClean="0">
                <a:latin typeface="Tahoma" charset="0"/>
              </a:rPr>
              <a:t>The Broad Institute of MIT and Harvard</a:t>
            </a:r>
          </a:p>
        </p:txBody>
      </p:sp>
      <p:sp>
        <p:nvSpPr>
          <p:cNvPr id="9" name="Rectangle 16"/>
          <p:cNvSpPr>
            <a:spLocks noChangeArrowheads="1"/>
          </p:cNvSpPr>
          <p:nvPr userDrawn="1"/>
        </p:nvSpPr>
        <p:spPr bwMode="auto">
          <a:xfrm>
            <a:off x="304800" y="13411200"/>
            <a:ext cx="18288000" cy="609600"/>
          </a:xfrm>
          <a:prstGeom prst="rect">
            <a:avLst/>
          </a:prstGeom>
          <a:solidFill>
            <a:srgbClr val="DFDFB9"/>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defTabSz="1830388"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defTabSz="1830388"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defTabSz="1830388"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defTabSz="1830388"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defTabSz="1830388"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defTabSz="18303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18303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18303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18303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defRPr/>
            </a:pPr>
            <a:endParaRPr lang="en-US" altLang="en-US" sz="3500" smtClean="0">
              <a:latin typeface="Tahoma" panose="020B0604030504040204" pitchFamily="34" charset="0"/>
              <a:cs typeface="+mn-cs"/>
            </a:endParaRPr>
          </a:p>
        </p:txBody>
      </p:sp>
      <p:pic>
        <p:nvPicPr>
          <p:cNvPr id="10" name="Picture 17"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8165763" y="13563600"/>
            <a:ext cx="350837" cy="381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1" name="Text Box 18"/>
          <p:cNvSpPr txBox="1">
            <a:spLocks noChangeArrowheads="1"/>
          </p:cNvSpPr>
          <p:nvPr userDrawn="1"/>
        </p:nvSpPr>
        <p:spPr bwMode="auto">
          <a:xfrm>
            <a:off x="14089063" y="13577888"/>
            <a:ext cx="3970337" cy="350837"/>
          </a:xfrm>
          <a:prstGeom prst="rect">
            <a:avLst/>
          </a:prstGeom>
          <a:noFill/>
          <a:ln>
            <a:noFill/>
          </a:ln>
          <a:extLst/>
        </p:spPr>
        <p:txBody>
          <a:bodyPr wrap="none">
            <a:spAutoFit/>
          </a:bodyPr>
          <a:lstStyle>
            <a:lvl1pPr defTabSz="1830388" eaLnBrk="0" hangingPunct="0">
              <a:defRPr sz="2400">
                <a:solidFill>
                  <a:schemeClr val="tx1"/>
                </a:solidFill>
                <a:latin typeface="Arial" charset="0"/>
                <a:ea typeface="ＭＳ Ｐゴシック" charset="0"/>
                <a:cs typeface="ＭＳ Ｐゴシック" charset="0"/>
              </a:defRPr>
            </a:lvl1pPr>
            <a:lvl2pPr marL="742950" indent="-285750" defTabSz="1830388" eaLnBrk="0" hangingPunct="0">
              <a:defRPr sz="2400">
                <a:solidFill>
                  <a:schemeClr val="tx1"/>
                </a:solidFill>
                <a:latin typeface="Arial" charset="0"/>
                <a:ea typeface="ＭＳ Ｐゴシック" charset="0"/>
              </a:defRPr>
            </a:lvl2pPr>
            <a:lvl3pPr marL="1143000" indent="-228600" defTabSz="1830388" eaLnBrk="0" hangingPunct="0">
              <a:defRPr sz="2400">
                <a:solidFill>
                  <a:schemeClr val="tx1"/>
                </a:solidFill>
                <a:latin typeface="Arial" charset="0"/>
                <a:ea typeface="ＭＳ Ｐゴシック" charset="0"/>
              </a:defRPr>
            </a:lvl3pPr>
            <a:lvl4pPr marL="1600200" indent="-228600" defTabSz="1830388" eaLnBrk="0" hangingPunct="0">
              <a:defRPr sz="2400">
                <a:solidFill>
                  <a:schemeClr val="tx1"/>
                </a:solidFill>
                <a:latin typeface="Arial" charset="0"/>
                <a:ea typeface="ＭＳ Ｐゴシック" charset="0"/>
              </a:defRPr>
            </a:lvl4pPr>
            <a:lvl5pPr marL="2057400" indent="-228600" defTabSz="1830388" eaLnBrk="0" hangingPunct="0">
              <a:defRPr sz="2400">
                <a:solidFill>
                  <a:schemeClr val="tx1"/>
                </a:solidFill>
                <a:latin typeface="Arial" charset="0"/>
                <a:ea typeface="ＭＳ Ｐゴシック" charset="0"/>
              </a:defRPr>
            </a:lvl5pPr>
            <a:lvl6pPr marL="2514600" indent="-228600" defTabSz="1830388"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1830388"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1830388"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1830388" eaLnBrk="0" fontAlgn="base" hangingPunct="0">
              <a:spcBef>
                <a:spcPct val="0"/>
              </a:spcBef>
              <a:spcAft>
                <a:spcPct val="0"/>
              </a:spcAft>
              <a:defRPr sz="2400">
                <a:solidFill>
                  <a:schemeClr val="tx1"/>
                </a:solidFill>
                <a:latin typeface="Arial" charset="0"/>
                <a:ea typeface="ＭＳ Ｐゴシック" charset="0"/>
              </a:defRPr>
            </a:lvl9pPr>
          </a:lstStyle>
          <a:p>
            <a:pPr>
              <a:defRPr/>
            </a:pPr>
            <a:r>
              <a:rPr lang="en-US" sz="1700" smtClean="0">
                <a:latin typeface="Tahoma" charset="0"/>
              </a:rPr>
              <a:t>The Broad Institute of MIT and Harvard</a:t>
            </a:r>
          </a:p>
        </p:txBody>
      </p:sp>
      <p:cxnSp>
        <p:nvCxnSpPr>
          <p:cNvPr id="12" name="Straight Connector 11"/>
          <p:cNvCxnSpPr>
            <a:cxnSpLocks noChangeShapeType="1"/>
          </p:cNvCxnSpPr>
          <p:nvPr userDrawn="1"/>
        </p:nvCxnSpPr>
        <p:spPr bwMode="auto">
          <a:xfrm flipV="1">
            <a:off x="152400" y="758825"/>
            <a:ext cx="8909050" cy="3175"/>
          </a:xfrm>
          <a:prstGeom prst="line">
            <a:avLst/>
          </a:prstGeom>
          <a:noFill/>
          <a:ln w="19050">
            <a:solidFill>
              <a:srgbClr val="96BBD6"/>
            </a:solidFill>
            <a:round/>
            <a:headEnd/>
            <a:tailEnd/>
          </a:ln>
          <a:effectLst>
            <a:outerShdw blurRad="63500" dist="12700" dir="5400000" algn="t" rotWithShape="0">
              <a:srgbClr val="000000">
                <a:alpha val="25000"/>
              </a:srgbClr>
            </a:outerShdw>
          </a:effectLst>
          <a:extLst>
            <a:ext uri="{909E8E84-426E-40dd-AFC4-6F175D3DCCD1}">
              <a14:hiddenFill xmlns="" xmlns:a14="http://schemas.microsoft.com/office/drawing/2010/main">
                <a:noFill/>
              </a14:hiddenFill>
            </a:ext>
          </a:extLst>
        </p:spPr>
      </p:cxnSp>
      <p:sp>
        <p:nvSpPr>
          <p:cNvPr id="16" name="Rectangle 2"/>
          <p:cNvSpPr>
            <a:spLocks noGrp="1" noChangeArrowheads="1"/>
          </p:cNvSpPr>
          <p:nvPr>
            <p:ph type="title"/>
          </p:nvPr>
        </p:nvSpPr>
        <p:spPr bwMode="auto">
          <a:xfrm>
            <a:off x="228600" y="152400"/>
            <a:ext cx="8229600" cy="655638"/>
          </a:xfrm>
          <a:prstGeom prst="rect">
            <a:avLst/>
          </a:prstGeom>
          <a:noFill/>
          <a:ln w="9525">
            <a:noFill/>
            <a:miter lim="800000"/>
            <a:headEnd/>
            <a:tailEnd/>
          </a:ln>
        </p:spPr>
        <p:txBody>
          <a:bodyPr/>
          <a:lstStyle>
            <a:lvl1pPr algn="l">
              <a:defRPr sz="3600" b="1"/>
            </a:lvl1pPr>
          </a:lstStyle>
          <a:p>
            <a:pPr lvl="0"/>
            <a:r>
              <a:rPr lang="en-US" dirty="0"/>
              <a:t>Click to edit Master title style</a:t>
            </a:r>
          </a:p>
        </p:txBody>
      </p:sp>
    </p:spTree>
    <p:extLst>
      <p:ext uri="{BB962C8B-B14F-4D97-AF65-F5344CB8AC3E}">
        <p14:creationId xmlns:p14="http://schemas.microsoft.com/office/powerpoint/2010/main" val="10596588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79_Title and Content">
    <p:spTree>
      <p:nvGrpSpPr>
        <p:cNvPr id="1" name=""/>
        <p:cNvGrpSpPr/>
        <p:nvPr/>
      </p:nvGrpSpPr>
      <p:grpSpPr>
        <a:xfrm>
          <a:off x="0" y="0"/>
          <a:ext cx="0" cy="0"/>
          <a:chOff x="0" y="0"/>
          <a:chExt cx="0" cy="0"/>
        </a:xfrm>
      </p:grpSpPr>
      <p:sp>
        <p:nvSpPr>
          <p:cNvPr id="3" name="Rectangle 10"/>
          <p:cNvSpPr>
            <a:spLocks noChangeArrowheads="1"/>
          </p:cNvSpPr>
          <p:nvPr userDrawn="1"/>
        </p:nvSpPr>
        <p:spPr bwMode="auto">
          <a:xfrm>
            <a:off x="0" y="13106400"/>
            <a:ext cx="18288000" cy="609600"/>
          </a:xfrm>
          <a:prstGeom prst="rect">
            <a:avLst/>
          </a:prstGeom>
          <a:solidFill>
            <a:srgbClr val="DFDFB9"/>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defTabSz="1830388"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defTabSz="1830388"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defTabSz="1830388"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defTabSz="1830388"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defTabSz="1830388"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defTabSz="18303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18303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18303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18303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defRPr/>
            </a:pPr>
            <a:endParaRPr lang="en-US" altLang="en-US" sz="3500" smtClean="0">
              <a:latin typeface="Tahoma" panose="020B0604030504040204" pitchFamily="34" charset="0"/>
              <a:cs typeface="+mn-cs"/>
            </a:endParaRPr>
          </a:p>
        </p:txBody>
      </p:sp>
      <p:pic>
        <p:nvPicPr>
          <p:cNvPr id="4" name="Picture 11"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7860963" y="13258800"/>
            <a:ext cx="350837" cy="381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 name="Text Box 12"/>
          <p:cNvSpPr txBox="1">
            <a:spLocks noChangeArrowheads="1"/>
          </p:cNvSpPr>
          <p:nvPr userDrawn="1"/>
        </p:nvSpPr>
        <p:spPr bwMode="auto">
          <a:xfrm>
            <a:off x="13784263" y="13273088"/>
            <a:ext cx="3970337" cy="350837"/>
          </a:xfrm>
          <a:prstGeom prst="rect">
            <a:avLst/>
          </a:prstGeom>
          <a:noFill/>
          <a:ln>
            <a:noFill/>
          </a:ln>
          <a:extLst/>
        </p:spPr>
        <p:txBody>
          <a:bodyPr wrap="none">
            <a:spAutoFit/>
          </a:bodyPr>
          <a:lstStyle>
            <a:lvl1pPr defTabSz="1830388" eaLnBrk="0" hangingPunct="0">
              <a:defRPr sz="2400">
                <a:solidFill>
                  <a:schemeClr val="tx1"/>
                </a:solidFill>
                <a:latin typeface="Arial" charset="0"/>
                <a:ea typeface="ＭＳ Ｐゴシック" charset="0"/>
                <a:cs typeface="ＭＳ Ｐゴシック" charset="0"/>
              </a:defRPr>
            </a:lvl1pPr>
            <a:lvl2pPr marL="742950" indent="-285750" defTabSz="1830388" eaLnBrk="0" hangingPunct="0">
              <a:defRPr sz="2400">
                <a:solidFill>
                  <a:schemeClr val="tx1"/>
                </a:solidFill>
                <a:latin typeface="Arial" charset="0"/>
                <a:ea typeface="ＭＳ Ｐゴシック" charset="0"/>
              </a:defRPr>
            </a:lvl2pPr>
            <a:lvl3pPr marL="1143000" indent="-228600" defTabSz="1830388" eaLnBrk="0" hangingPunct="0">
              <a:defRPr sz="2400">
                <a:solidFill>
                  <a:schemeClr val="tx1"/>
                </a:solidFill>
                <a:latin typeface="Arial" charset="0"/>
                <a:ea typeface="ＭＳ Ｐゴシック" charset="0"/>
              </a:defRPr>
            </a:lvl3pPr>
            <a:lvl4pPr marL="1600200" indent="-228600" defTabSz="1830388" eaLnBrk="0" hangingPunct="0">
              <a:defRPr sz="2400">
                <a:solidFill>
                  <a:schemeClr val="tx1"/>
                </a:solidFill>
                <a:latin typeface="Arial" charset="0"/>
                <a:ea typeface="ＭＳ Ｐゴシック" charset="0"/>
              </a:defRPr>
            </a:lvl4pPr>
            <a:lvl5pPr marL="2057400" indent="-228600" defTabSz="1830388" eaLnBrk="0" hangingPunct="0">
              <a:defRPr sz="2400">
                <a:solidFill>
                  <a:schemeClr val="tx1"/>
                </a:solidFill>
                <a:latin typeface="Arial" charset="0"/>
                <a:ea typeface="ＭＳ Ｐゴシック" charset="0"/>
              </a:defRPr>
            </a:lvl5pPr>
            <a:lvl6pPr marL="2514600" indent="-228600" defTabSz="1830388"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1830388"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1830388"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1830388" eaLnBrk="0" fontAlgn="base" hangingPunct="0">
              <a:spcBef>
                <a:spcPct val="0"/>
              </a:spcBef>
              <a:spcAft>
                <a:spcPct val="0"/>
              </a:spcAft>
              <a:defRPr sz="2400">
                <a:solidFill>
                  <a:schemeClr val="tx1"/>
                </a:solidFill>
                <a:latin typeface="Arial" charset="0"/>
                <a:ea typeface="ＭＳ Ｐゴシック" charset="0"/>
              </a:defRPr>
            </a:lvl9pPr>
          </a:lstStyle>
          <a:p>
            <a:pPr>
              <a:defRPr/>
            </a:pPr>
            <a:r>
              <a:rPr lang="en-US" sz="1700" smtClean="0">
                <a:latin typeface="Tahoma" charset="0"/>
              </a:rPr>
              <a:t>The Broad Institute of MIT and Harvard</a:t>
            </a:r>
          </a:p>
        </p:txBody>
      </p:sp>
      <p:sp>
        <p:nvSpPr>
          <p:cNvPr id="6" name="Rectangle 13"/>
          <p:cNvSpPr>
            <a:spLocks noChangeArrowheads="1"/>
          </p:cNvSpPr>
          <p:nvPr userDrawn="1"/>
        </p:nvSpPr>
        <p:spPr bwMode="auto">
          <a:xfrm>
            <a:off x="152400" y="13258800"/>
            <a:ext cx="18288000" cy="609600"/>
          </a:xfrm>
          <a:prstGeom prst="rect">
            <a:avLst/>
          </a:prstGeom>
          <a:solidFill>
            <a:srgbClr val="DFDFB9"/>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defTabSz="1830388"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defTabSz="1830388"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defTabSz="1830388"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defTabSz="1830388"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defTabSz="1830388"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defTabSz="18303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18303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18303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18303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defRPr/>
            </a:pPr>
            <a:endParaRPr lang="en-US" altLang="en-US" sz="3500" smtClean="0">
              <a:latin typeface="Tahoma" panose="020B0604030504040204" pitchFamily="34" charset="0"/>
              <a:cs typeface="+mn-cs"/>
            </a:endParaRPr>
          </a:p>
        </p:txBody>
      </p:sp>
      <p:pic>
        <p:nvPicPr>
          <p:cNvPr id="7" name="Picture 14"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8013363" y="13411200"/>
            <a:ext cx="350837" cy="381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8" name="Text Box 15"/>
          <p:cNvSpPr txBox="1">
            <a:spLocks noChangeArrowheads="1"/>
          </p:cNvSpPr>
          <p:nvPr userDrawn="1"/>
        </p:nvSpPr>
        <p:spPr bwMode="auto">
          <a:xfrm>
            <a:off x="13936663" y="13425488"/>
            <a:ext cx="3970337" cy="350837"/>
          </a:xfrm>
          <a:prstGeom prst="rect">
            <a:avLst/>
          </a:prstGeom>
          <a:noFill/>
          <a:ln>
            <a:noFill/>
          </a:ln>
          <a:extLst/>
        </p:spPr>
        <p:txBody>
          <a:bodyPr wrap="none">
            <a:spAutoFit/>
          </a:bodyPr>
          <a:lstStyle>
            <a:lvl1pPr defTabSz="1830388" eaLnBrk="0" hangingPunct="0">
              <a:defRPr sz="2400">
                <a:solidFill>
                  <a:schemeClr val="tx1"/>
                </a:solidFill>
                <a:latin typeface="Arial" charset="0"/>
                <a:ea typeface="ＭＳ Ｐゴシック" charset="0"/>
                <a:cs typeface="ＭＳ Ｐゴシック" charset="0"/>
              </a:defRPr>
            </a:lvl1pPr>
            <a:lvl2pPr marL="742950" indent="-285750" defTabSz="1830388" eaLnBrk="0" hangingPunct="0">
              <a:defRPr sz="2400">
                <a:solidFill>
                  <a:schemeClr val="tx1"/>
                </a:solidFill>
                <a:latin typeface="Arial" charset="0"/>
                <a:ea typeface="ＭＳ Ｐゴシック" charset="0"/>
              </a:defRPr>
            </a:lvl2pPr>
            <a:lvl3pPr marL="1143000" indent="-228600" defTabSz="1830388" eaLnBrk="0" hangingPunct="0">
              <a:defRPr sz="2400">
                <a:solidFill>
                  <a:schemeClr val="tx1"/>
                </a:solidFill>
                <a:latin typeface="Arial" charset="0"/>
                <a:ea typeface="ＭＳ Ｐゴシック" charset="0"/>
              </a:defRPr>
            </a:lvl3pPr>
            <a:lvl4pPr marL="1600200" indent="-228600" defTabSz="1830388" eaLnBrk="0" hangingPunct="0">
              <a:defRPr sz="2400">
                <a:solidFill>
                  <a:schemeClr val="tx1"/>
                </a:solidFill>
                <a:latin typeface="Arial" charset="0"/>
                <a:ea typeface="ＭＳ Ｐゴシック" charset="0"/>
              </a:defRPr>
            </a:lvl4pPr>
            <a:lvl5pPr marL="2057400" indent="-228600" defTabSz="1830388" eaLnBrk="0" hangingPunct="0">
              <a:defRPr sz="2400">
                <a:solidFill>
                  <a:schemeClr val="tx1"/>
                </a:solidFill>
                <a:latin typeface="Arial" charset="0"/>
                <a:ea typeface="ＭＳ Ｐゴシック" charset="0"/>
              </a:defRPr>
            </a:lvl5pPr>
            <a:lvl6pPr marL="2514600" indent="-228600" defTabSz="1830388"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1830388"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1830388"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1830388" eaLnBrk="0" fontAlgn="base" hangingPunct="0">
              <a:spcBef>
                <a:spcPct val="0"/>
              </a:spcBef>
              <a:spcAft>
                <a:spcPct val="0"/>
              </a:spcAft>
              <a:defRPr sz="2400">
                <a:solidFill>
                  <a:schemeClr val="tx1"/>
                </a:solidFill>
                <a:latin typeface="Arial" charset="0"/>
                <a:ea typeface="ＭＳ Ｐゴシック" charset="0"/>
              </a:defRPr>
            </a:lvl9pPr>
          </a:lstStyle>
          <a:p>
            <a:pPr>
              <a:defRPr/>
            </a:pPr>
            <a:r>
              <a:rPr lang="en-US" sz="1700" smtClean="0">
                <a:latin typeface="Tahoma" charset="0"/>
              </a:rPr>
              <a:t>The Broad Institute of MIT and Harvard</a:t>
            </a:r>
          </a:p>
        </p:txBody>
      </p:sp>
      <p:sp>
        <p:nvSpPr>
          <p:cNvPr id="9" name="Rectangle 16"/>
          <p:cNvSpPr>
            <a:spLocks noChangeArrowheads="1"/>
          </p:cNvSpPr>
          <p:nvPr userDrawn="1"/>
        </p:nvSpPr>
        <p:spPr bwMode="auto">
          <a:xfrm>
            <a:off x="304800" y="13411200"/>
            <a:ext cx="18288000" cy="609600"/>
          </a:xfrm>
          <a:prstGeom prst="rect">
            <a:avLst/>
          </a:prstGeom>
          <a:solidFill>
            <a:srgbClr val="DFDFB9"/>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defTabSz="1830388"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defTabSz="1830388"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defTabSz="1830388"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defTabSz="1830388"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defTabSz="1830388"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defTabSz="18303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18303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18303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18303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defRPr/>
            </a:pPr>
            <a:endParaRPr lang="en-US" altLang="en-US" sz="3500" smtClean="0">
              <a:latin typeface="Tahoma" panose="020B0604030504040204" pitchFamily="34" charset="0"/>
              <a:cs typeface="+mn-cs"/>
            </a:endParaRPr>
          </a:p>
        </p:txBody>
      </p:sp>
      <p:pic>
        <p:nvPicPr>
          <p:cNvPr id="10" name="Picture 17"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8165763" y="13563600"/>
            <a:ext cx="350837" cy="381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1" name="Text Box 18"/>
          <p:cNvSpPr txBox="1">
            <a:spLocks noChangeArrowheads="1"/>
          </p:cNvSpPr>
          <p:nvPr userDrawn="1"/>
        </p:nvSpPr>
        <p:spPr bwMode="auto">
          <a:xfrm>
            <a:off x="14089063" y="13577888"/>
            <a:ext cx="3970337" cy="350837"/>
          </a:xfrm>
          <a:prstGeom prst="rect">
            <a:avLst/>
          </a:prstGeom>
          <a:noFill/>
          <a:ln>
            <a:noFill/>
          </a:ln>
          <a:extLst/>
        </p:spPr>
        <p:txBody>
          <a:bodyPr wrap="none">
            <a:spAutoFit/>
          </a:bodyPr>
          <a:lstStyle>
            <a:lvl1pPr defTabSz="1830388" eaLnBrk="0" hangingPunct="0">
              <a:defRPr sz="2400">
                <a:solidFill>
                  <a:schemeClr val="tx1"/>
                </a:solidFill>
                <a:latin typeface="Arial" charset="0"/>
                <a:ea typeface="ＭＳ Ｐゴシック" charset="0"/>
                <a:cs typeface="ＭＳ Ｐゴシック" charset="0"/>
              </a:defRPr>
            </a:lvl1pPr>
            <a:lvl2pPr marL="742950" indent="-285750" defTabSz="1830388" eaLnBrk="0" hangingPunct="0">
              <a:defRPr sz="2400">
                <a:solidFill>
                  <a:schemeClr val="tx1"/>
                </a:solidFill>
                <a:latin typeface="Arial" charset="0"/>
                <a:ea typeface="ＭＳ Ｐゴシック" charset="0"/>
              </a:defRPr>
            </a:lvl2pPr>
            <a:lvl3pPr marL="1143000" indent="-228600" defTabSz="1830388" eaLnBrk="0" hangingPunct="0">
              <a:defRPr sz="2400">
                <a:solidFill>
                  <a:schemeClr val="tx1"/>
                </a:solidFill>
                <a:latin typeface="Arial" charset="0"/>
                <a:ea typeface="ＭＳ Ｐゴシック" charset="0"/>
              </a:defRPr>
            </a:lvl3pPr>
            <a:lvl4pPr marL="1600200" indent="-228600" defTabSz="1830388" eaLnBrk="0" hangingPunct="0">
              <a:defRPr sz="2400">
                <a:solidFill>
                  <a:schemeClr val="tx1"/>
                </a:solidFill>
                <a:latin typeface="Arial" charset="0"/>
                <a:ea typeface="ＭＳ Ｐゴシック" charset="0"/>
              </a:defRPr>
            </a:lvl4pPr>
            <a:lvl5pPr marL="2057400" indent="-228600" defTabSz="1830388" eaLnBrk="0" hangingPunct="0">
              <a:defRPr sz="2400">
                <a:solidFill>
                  <a:schemeClr val="tx1"/>
                </a:solidFill>
                <a:latin typeface="Arial" charset="0"/>
                <a:ea typeface="ＭＳ Ｐゴシック" charset="0"/>
              </a:defRPr>
            </a:lvl5pPr>
            <a:lvl6pPr marL="2514600" indent="-228600" defTabSz="1830388"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1830388"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1830388"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1830388" eaLnBrk="0" fontAlgn="base" hangingPunct="0">
              <a:spcBef>
                <a:spcPct val="0"/>
              </a:spcBef>
              <a:spcAft>
                <a:spcPct val="0"/>
              </a:spcAft>
              <a:defRPr sz="2400">
                <a:solidFill>
                  <a:schemeClr val="tx1"/>
                </a:solidFill>
                <a:latin typeface="Arial" charset="0"/>
                <a:ea typeface="ＭＳ Ｐゴシック" charset="0"/>
              </a:defRPr>
            </a:lvl9pPr>
          </a:lstStyle>
          <a:p>
            <a:pPr>
              <a:defRPr/>
            </a:pPr>
            <a:r>
              <a:rPr lang="en-US" sz="1700" smtClean="0">
                <a:latin typeface="Tahoma" charset="0"/>
              </a:rPr>
              <a:t>The Broad Institute of MIT and Harvard</a:t>
            </a:r>
          </a:p>
        </p:txBody>
      </p:sp>
      <p:cxnSp>
        <p:nvCxnSpPr>
          <p:cNvPr id="12" name="Straight Connector 11"/>
          <p:cNvCxnSpPr>
            <a:cxnSpLocks noChangeShapeType="1"/>
          </p:cNvCxnSpPr>
          <p:nvPr userDrawn="1"/>
        </p:nvCxnSpPr>
        <p:spPr bwMode="auto">
          <a:xfrm flipV="1">
            <a:off x="304800" y="758825"/>
            <a:ext cx="8756650" cy="3175"/>
          </a:xfrm>
          <a:prstGeom prst="line">
            <a:avLst/>
          </a:prstGeom>
          <a:noFill/>
          <a:ln w="19050">
            <a:solidFill>
              <a:srgbClr val="96BBD6"/>
            </a:solidFill>
            <a:round/>
            <a:headEnd/>
            <a:tailEnd/>
          </a:ln>
          <a:effectLst>
            <a:outerShdw blurRad="63500" dist="12700" dir="5400000" algn="t" rotWithShape="0">
              <a:srgbClr val="000000">
                <a:alpha val="25000"/>
              </a:srgbClr>
            </a:outerShdw>
          </a:effectLst>
          <a:extLst>
            <a:ext uri="{909E8E84-426E-40dd-AFC4-6F175D3DCCD1}">
              <a14:hiddenFill xmlns="" xmlns:a14="http://schemas.microsoft.com/office/drawing/2010/main">
                <a:noFill/>
              </a14:hiddenFill>
            </a:ext>
          </a:extLst>
        </p:spPr>
      </p:cxnSp>
      <p:sp>
        <p:nvSpPr>
          <p:cNvPr id="16" name="Rectangle 2"/>
          <p:cNvSpPr>
            <a:spLocks noGrp="1" noChangeArrowheads="1"/>
          </p:cNvSpPr>
          <p:nvPr>
            <p:ph type="title"/>
          </p:nvPr>
        </p:nvSpPr>
        <p:spPr bwMode="auto">
          <a:xfrm>
            <a:off x="304800" y="152400"/>
            <a:ext cx="8229600" cy="655638"/>
          </a:xfrm>
          <a:prstGeom prst="rect">
            <a:avLst/>
          </a:prstGeom>
          <a:noFill/>
          <a:ln w="9525">
            <a:noFill/>
            <a:miter lim="800000"/>
            <a:headEnd/>
            <a:tailEnd/>
          </a:ln>
        </p:spPr>
        <p:txBody>
          <a:bodyPr/>
          <a:lstStyle>
            <a:lvl1pPr algn="l">
              <a:defRPr sz="3600" b="1"/>
            </a:lvl1pPr>
          </a:lstStyle>
          <a:p>
            <a:pPr lvl="0"/>
            <a:r>
              <a:rPr lang="en-US" dirty="0"/>
              <a:t>Click to edit Master title style</a:t>
            </a:r>
          </a:p>
        </p:txBody>
      </p:sp>
    </p:spTree>
    <p:extLst>
      <p:ext uri="{BB962C8B-B14F-4D97-AF65-F5344CB8AC3E}">
        <p14:creationId xmlns:p14="http://schemas.microsoft.com/office/powerpoint/2010/main" val="25384990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83_Title and Content">
    <p:spTree>
      <p:nvGrpSpPr>
        <p:cNvPr id="1" name=""/>
        <p:cNvGrpSpPr/>
        <p:nvPr/>
      </p:nvGrpSpPr>
      <p:grpSpPr>
        <a:xfrm>
          <a:off x="0" y="0"/>
          <a:ext cx="0" cy="0"/>
          <a:chOff x="0" y="0"/>
          <a:chExt cx="0" cy="0"/>
        </a:xfrm>
      </p:grpSpPr>
      <p:sp>
        <p:nvSpPr>
          <p:cNvPr id="3" name="Rectangle 10"/>
          <p:cNvSpPr>
            <a:spLocks noChangeArrowheads="1"/>
          </p:cNvSpPr>
          <p:nvPr userDrawn="1"/>
        </p:nvSpPr>
        <p:spPr bwMode="auto">
          <a:xfrm>
            <a:off x="0" y="13106400"/>
            <a:ext cx="18288000" cy="609600"/>
          </a:xfrm>
          <a:prstGeom prst="rect">
            <a:avLst/>
          </a:prstGeom>
          <a:solidFill>
            <a:srgbClr val="DFDFB9"/>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defTabSz="1830388"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defTabSz="1830388"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defTabSz="1830388"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defTabSz="1830388"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defTabSz="1830388"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defTabSz="18303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18303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18303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18303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defRPr/>
            </a:pPr>
            <a:endParaRPr lang="en-US" altLang="en-US" sz="3500" smtClean="0">
              <a:latin typeface="Tahoma" panose="020B0604030504040204" pitchFamily="34" charset="0"/>
              <a:cs typeface="+mn-cs"/>
            </a:endParaRPr>
          </a:p>
        </p:txBody>
      </p:sp>
      <p:pic>
        <p:nvPicPr>
          <p:cNvPr id="4" name="Picture 11"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7860963" y="13258800"/>
            <a:ext cx="350837" cy="381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 name="Text Box 12"/>
          <p:cNvSpPr txBox="1">
            <a:spLocks noChangeArrowheads="1"/>
          </p:cNvSpPr>
          <p:nvPr userDrawn="1"/>
        </p:nvSpPr>
        <p:spPr bwMode="auto">
          <a:xfrm>
            <a:off x="13784263" y="13273088"/>
            <a:ext cx="3970337" cy="350837"/>
          </a:xfrm>
          <a:prstGeom prst="rect">
            <a:avLst/>
          </a:prstGeom>
          <a:noFill/>
          <a:ln>
            <a:noFill/>
          </a:ln>
          <a:extLst/>
        </p:spPr>
        <p:txBody>
          <a:bodyPr wrap="none">
            <a:spAutoFit/>
          </a:bodyPr>
          <a:lstStyle>
            <a:lvl1pPr defTabSz="1830388" eaLnBrk="0" hangingPunct="0">
              <a:defRPr sz="2400">
                <a:solidFill>
                  <a:schemeClr val="tx1"/>
                </a:solidFill>
                <a:latin typeface="Arial" charset="0"/>
                <a:ea typeface="ＭＳ Ｐゴシック" charset="0"/>
                <a:cs typeface="ＭＳ Ｐゴシック" charset="0"/>
              </a:defRPr>
            </a:lvl1pPr>
            <a:lvl2pPr marL="742950" indent="-285750" defTabSz="1830388" eaLnBrk="0" hangingPunct="0">
              <a:defRPr sz="2400">
                <a:solidFill>
                  <a:schemeClr val="tx1"/>
                </a:solidFill>
                <a:latin typeface="Arial" charset="0"/>
                <a:ea typeface="ＭＳ Ｐゴシック" charset="0"/>
              </a:defRPr>
            </a:lvl2pPr>
            <a:lvl3pPr marL="1143000" indent="-228600" defTabSz="1830388" eaLnBrk="0" hangingPunct="0">
              <a:defRPr sz="2400">
                <a:solidFill>
                  <a:schemeClr val="tx1"/>
                </a:solidFill>
                <a:latin typeface="Arial" charset="0"/>
                <a:ea typeface="ＭＳ Ｐゴシック" charset="0"/>
              </a:defRPr>
            </a:lvl3pPr>
            <a:lvl4pPr marL="1600200" indent="-228600" defTabSz="1830388" eaLnBrk="0" hangingPunct="0">
              <a:defRPr sz="2400">
                <a:solidFill>
                  <a:schemeClr val="tx1"/>
                </a:solidFill>
                <a:latin typeface="Arial" charset="0"/>
                <a:ea typeface="ＭＳ Ｐゴシック" charset="0"/>
              </a:defRPr>
            </a:lvl4pPr>
            <a:lvl5pPr marL="2057400" indent="-228600" defTabSz="1830388" eaLnBrk="0" hangingPunct="0">
              <a:defRPr sz="2400">
                <a:solidFill>
                  <a:schemeClr val="tx1"/>
                </a:solidFill>
                <a:latin typeface="Arial" charset="0"/>
                <a:ea typeface="ＭＳ Ｐゴシック" charset="0"/>
              </a:defRPr>
            </a:lvl5pPr>
            <a:lvl6pPr marL="2514600" indent="-228600" defTabSz="1830388"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1830388"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1830388"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1830388" eaLnBrk="0" fontAlgn="base" hangingPunct="0">
              <a:spcBef>
                <a:spcPct val="0"/>
              </a:spcBef>
              <a:spcAft>
                <a:spcPct val="0"/>
              </a:spcAft>
              <a:defRPr sz="2400">
                <a:solidFill>
                  <a:schemeClr val="tx1"/>
                </a:solidFill>
                <a:latin typeface="Arial" charset="0"/>
                <a:ea typeface="ＭＳ Ｐゴシック" charset="0"/>
              </a:defRPr>
            </a:lvl9pPr>
          </a:lstStyle>
          <a:p>
            <a:pPr>
              <a:defRPr/>
            </a:pPr>
            <a:r>
              <a:rPr lang="en-US" sz="1700" smtClean="0">
                <a:latin typeface="Tahoma" charset="0"/>
              </a:rPr>
              <a:t>The Broad Institute of MIT and Harvard</a:t>
            </a:r>
          </a:p>
        </p:txBody>
      </p:sp>
      <p:sp>
        <p:nvSpPr>
          <p:cNvPr id="6" name="Rectangle 13"/>
          <p:cNvSpPr>
            <a:spLocks noChangeArrowheads="1"/>
          </p:cNvSpPr>
          <p:nvPr userDrawn="1"/>
        </p:nvSpPr>
        <p:spPr bwMode="auto">
          <a:xfrm>
            <a:off x="152400" y="13258800"/>
            <a:ext cx="18288000" cy="609600"/>
          </a:xfrm>
          <a:prstGeom prst="rect">
            <a:avLst/>
          </a:prstGeom>
          <a:solidFill>
            <a:srgbClr val="DFDFB9"/>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defTabSz="1830388"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defTabSz="1830388"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defTabSz="1830388"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defTabSz="1830388"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defTabSz="1830388"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defTabSz="18303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18303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18303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18303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defRPr/>
            </a:pPr>
            <a:endParaRPr lang="en-US" altLang="en-US" sz="3500" smtClean="0">
              <a:latin typeface="Tahoma" panose="020B0604030504040204" pitchFamily="34" charset="0"/>
              <a:cs typeface="+mn-cs"/>
            </a:endParaRPr>
          </a:p>
        </p:txBody>
      </p:sp>
      <p:pic>
        <p:nvPicPr>
          <p:cNvPr id="7" name="Picture 14"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8013363" y="13411200"/>
            <a:ext cx="350837" cy="381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8" name="Text Box 15"/>
          <p:cNvSpPr txBox="1">
            <a:spLocks noChangeArrowheads="1"/>
          </p:cNvSpPr>
          <p:nvPr userDrawn="1"/>
        </p:nvSpPr>
        <p:spPr bwMode="auto">
          <a:xfrm>
            <a:off x="13936663" y="13425488"/>
            <a:ext cx="3970337" cy="350837"/>
          </a:xfrm>
          <a:prstGeom prst="rect">
            <a:avLst/>
          </a:prstGeom>
          <a:noFill/>
          <a:ln>
            <a:noFill/>
          </a:ln>
          <a:extLst/>
        </p:spPr>
        <p:txBody>
          <a:bodyPr wrap="none">
            <a:spAutoFit/>
          </a:bodyPr>
          <a:lstStyle>
            <a:lvl1pPr defTabSz="1830388" eaLnBrk="0" hangingPunct="0">
              <a:defRPr sz="2400">
                <a:solidFill>
                  <a:schemeClr val="tx1"/>
                </a:solidFill>
                <a:latin typeface="Arial" charset="0"/>
                <a:ea typeface="ＭＳ Ｐゴシック" charset="0"/>
                <a:cs typeface="ＭＳ Ｐゴシック" charset="0"/>
              </a:defRPr>
            </a:lvl1pPr>
            <a:lvl2pPr marL="742950" indent="-285750" defTabSz="1830388" eaLnBrk="0" hangingPunct="0">
              <a:defRPr sz="2400">
                <a:solidFill>
                  <a:schemeClr val="tx1"/>
                </a:solidFill>
                <a:latin typeface="Arial" charset="0"/>
                <a:ea typeface="ＭＳ Ｐゴシック" charset="0"/>
              </a:defRPr>
            </a:lvl2pPr>
            <a:lvl3pPr marL="1143000" indent="-228600" defTabSz="1830388" eaLnBrk="0" hangingPunct="0">
              <a:defRPr sz="2400">
                <a:solidFill>
                  <a:schemeClr val="tx1"/>
                </a:solidFill>
                <a:latin typeface="Arial" charset="0"/>
                <a:ea typeface="ＭＳ Ｐゴシック" charset="0"/>
              </a:defRPr>
            </a:lvl3pPr>
            <a:lvl4pPr marL="1600200" indent="-228600" defTabSz="1830388" eaLnBrk="0" hangingPunct="0">
              <a:defRPr sz="2400">
                <a:solidFill>
                  <a:schemeClr val="tx1"/>
                </a:solidFill>
                <a:latin typeface="Arial" charset="0"/>
                <a:ea typeface="ＭＳ Ｐゴシック" charset="0"/>
              </a:defRPr>
            </a:lvl4pPr>
            <a:lvl5pPr marL="2057400" indent="-228600" defTabSz="1830388" eaLnBrk="0" hangingPunct="0">
              <a:defRPr sz="2400">
                <a:solidFill>
                  <a:schemeClr val="tx1"/>
                </a:solidFill>
                <a:latin typeface="Arial" charset="0"/>
                <a:ea typeface="ＭＳ Ｐゴシック" charset="0"/>
              </a:defRPr>
            </a:lvl5pPr>
            <a:lvl6pPr marL="2514600" indent="-228600" defTabSz="1830388"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1830388"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1830388"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1830388" eaLnBrk="0" fontAlgn="base" hangingPunct="0">
              <a:spcBef>
                <a:spcPct val="0"/>
              </a:spcBef>
              <a:spcAft>
                <a:spcPct val="0"/>
              </a:spcAft>
              <a:defRPr sz="2400">
                <a:solidFill>
                  <a:schemeClr val="tx1"/>
                </a:solidFill>
                <a:latin typeface="Arial" charset="0"/>
                <a:ea typeface="ＭＳ Ｐゴシック" charset="0"/>
              </a:defRPr>
            </a:lvl9pPr>
          </a:lstStyle>
          <a:p>
            <a:pPr>
              <a:defRPr/>
            </a:pPr>
            <a:r>
              <a:rPr lang="en-US" sz="1700" smtClean="0">
                <a:latin typeface="Tahoma" charset="0"/>
              </a:rPr>
              <a:t>The Broad Institute of MIT and Harvard</a:t>
            </a:r>
          </a:p>
        </p:txBody>
      </p:sp>
      <p:sp>
        <p:nvSpPr>
          <p:cNvPr id="9" name="Rectangle 16"/>
          <p:cNvSpPr>
            <a:spLocks noChangeArrowheads="1"/>
          </p:cNvSpPr>
          <p:nvPr userDrawn="1"/>
        </p:nvSpPr>
        <p:spPr bwMode="auto">
          <a:xfrm>
            <a:off x="304800" y="13411200"/>
            <a:ext cx="18288000" cy="609600"/>
          </a:xfrm>
          <a:prstGeom prst="rect">
            <a:avLst/>
          </a:prstGeom>
          <a:solidFill>
            <a:srgbClr val="DFDFB9"/>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defTabSz="1830388"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defTabSz="1830388"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defTabSz="1830388"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defTabSz="1830388"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defTabSz="1830388"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defTabSz="18303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18303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18303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18303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defRPr/>
            </a:pPr>
            <a:endParaRPr lang="en-US" altLang="en-US" sz="3500" smtClean="0">
              <a:latin typeface="Tahoma" panose="020B0604030504040204" pitchFamily="34" charset="0"/>
              <a:cs typeface="+mn-cs"/>
            </a:endParaRPr>
          </a:p>
        </p:txBody>
      </p:sp>
      <p:pic>
        <p:nvPicPr>
          <p:cNvPr id="10" name="Picture 17"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8165763" y="13563600"/>
            <a:ext cx="350837" cy="381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1" name="Text Box 18"/>
          <p:cNvSpPr txBox="1">
            <a:spLocks noChangeArrowheads="1"/>
          </p:cNvSpPr>
          <p:nvPr userDrawn="1"/>
        </p:nvSpPr>
        <p:spPr bwMode="auto">
          <a:xfrm>
            <a:off x="14089063" y="13577888"/>
            <a:ext cx="3970337" cy="350837"/>
          </a:xfrm>
          <a:prstGeom prst="rect">
            <a:avLst/>
          </a:prstGeom>
          <a:noFill/>
          <a:ln>
            <a:noFill/>
          </a:ln>
          <a:extLst/>
        </p:spPr>
        <p:txBody>
          <a:bodyPr wrap="none">
            <a:spAutoFit/>
          </a:bodyPr>
          <a:lstStyle>
            <a:lvl1pPr defTabSz="1830388" eaLnBrk="0" hangingPunct="0">
              <a:defRPr sz="2400">
                <a:solidFill>
                  <a:schemeClr val="tx1"/>
                </a:solidFill>
                <a:latin typeface="Arial" charset="0"/>
                <a:ea typeface="ＭＳ Ｐゴシック" charset="0"/>
                <a:cs typeface="ＭＳ Ｐゴシック" charset="0"/>
              </a:defRPr>
            </a:lvl1pPr>
            <a:lvl2pPr marL="742950" indent="-285750" defTabSz="1830388" eaLnBrk="0" hangingPunct="0">
              <a:defRPr sz="2400">
                <a:solidFill>
                  <a:schemeClr val="tx1"/>
                </a:solidFill>
                <a:latin typeface="Arial" charset="0"/>
                <a:ea typeface="ＭＳ Ｐゴシック" charset="0"/>
              </a:defRPr>
            </a:lvl2pPr>
            <a:lvl3pPr marL="1143000" indent="-228600" defTabSz="1830388" eaLnBrk="0" hangingPunct="0">
              <a:defRPr sz="2400">
                <a:solidFill>
                  <a:schemeClr val="tx1"/>
                </a:solidFill>
                <a:latin typeface="Arial" charset="0"/>
                <a:ea typeface="ＭＳ Ｐゴシック" charset="0"/>
              </a:defRPr>
            </a:lvl3pPr>
            <a:lvl4pPr marL="1600200" indent="-228600" defTabSz="1830388" eaLnBrk="0" hangingPunct="0">
              <a:defRPr sz="2400">
                <a:solidFill>
                  <a:schemeClr val="tx1"/>
                </a:solidFill>
                <a:latin typeface="Arial" charset="0"/>
                <a:ea typeface="ＭＳ Ｐゴシック" charset="0"/>
              </a:defRPr>
            </a:lvl4pPr>
            <a:lvl5pPr marL="2057400" indent="-228600" defTabSz="1830388" eaLnBrk="0" hangingPunct="0">
              <a:defRPr sz="2400">
                <a:solidFill>
                  <a:schemeClr val="tx1"/>
                </a:solidFill>
                <a:latin typeface="Arial" charset="0"/>
                <a:ea typeface="ＭＳ Ｐゴシック" charset="0"/>
              </a:defRPr>
            </a:lvl5pPr>
            <a:lvl6pPr marL="2514600" indent="-228600" defTabSz="1830388"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1830388"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1830388"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1830388" eaLnBrk="0" fontAlgn="base" hangingPunct="0">
              <a:spcBef>
                <a:spcPct val="0"/>
              </a:spcBef>
              <a:spcAft>
                <a:spcPct val="0"/>
              </a:spcAft>
              <a:defRPr sz="2400">
                <a:solidFill>
                  <a:schemeClr val="tx1"/>
                </a:solidFill>
                <a:latin typeface="Arial" charset="0"/>
                <a:ea typeface="ＭＳ Ｐゴシック" charset="0"/>
              </a:defRPr>
            </a:lvl9pPr>
          </a:lstStyle>
          <a:p>
            <a:pPr>
              <a:defRPr/>
            </a:pPr>
            <a:r>
              <a:rPr lang="en-US" sz="1700" smtClean="0">
                <a:latin typeface="Tahoma" charset="0"/>
              </a:rPr>
              <a:t>The Broad Institute of MIT and Harvard</a:t>
            </a:r>
          </a:p>
        </p:txBody>
      </p:sp>
      <p:cxnSp>
        <p:nvCxnSpPr>
          <p:cNvPr id="12" name="Straight Connector 11"/>
          <p:cNvCxnSpPr>
            <a:cxnSpLocks noChangeShapeType="1"/>
          </p:cNvCxnSpPr>
          <p:nvPr userDrawn="1"/>
        </p:nvCxnSpPr>
        <p:spPr bwMode="auto">
          <a:xfrm flipV="1">
            <a:off x="76200" y="758825"/>
            <a:ext cx="8985250" cy="3175"/>
          </a:xfrm>
          <a:prstGeom prst="line">
            <a:avLst/>
          </a:prstGeom>
          <a:noFill/>
          <a:ln w="19050">
            <a:solidFill>
              <a:srgbClr val="96BBD6"/>
            </a:solidFill>
            <a:round/>
            <a:headEnd/>
            <a:tailEnd/>
          </a:ln>
          <a:effectLst>
            <a:outerShdw blurRad="63500" dist="12700" dir="5400000" algn="t" rotWithShape="0">
              <a:srgbClr val="000000">
                <a:alpha val="25000"/>
              </a:srgbClr>
            </a:outerShdw>
          </a:effectLst>
          <a:extLst>
            <a:ext uri="{909E8E84-426E-40dd-AFC4-6F175D3DCCD1}">
              <a14:hiddenFill xmlns="" xmlns:a14="http://schemas.microsoft.com/office/drawing/2010/main">
                <a:noFill/>
              </a14:hiddenFill>
            </a:ext>
          </a:extLst>
        </p:spPr>
      </p:cxnSp>
      <p:sp>
        <p:nvSpPr>
          <p:cNvPr id="16" name="Rectangle 2"/>
          <p:cNvSpPr>
            <a:spLocks noGrp="1" noChangeArrowheads="1"/>
          </p:cNvSpPr>
          <p:nvPr>
            <p:ph type="title"/>
          </p:nvPr>
        </p:nvSpPr>
        <p:spPr bwMode="auto">
          <a:xfrm>
            <a:off x="228600" y="152400"/>
            <a:ext cx="8229600" cy="655638"/>
          </a:xfrm>
          <a:prstGeom prst="rect">
            <a:avLst/>
          </a:prstGeom>
          <a:noFill/>
          <a:ln w="9525">
            <a:noFill/>
            <a:miter lim="800000"/>
            <a:headEnd/>
            <a:tailEnd/>
          </a:ln>
        </p:spPr>
        <p:txBody>
          <a:bodyPr/>
          <a:lstStyle>
            <a:lvl1pPr algn="l">
              <a:defRPr sz="3600" b="1"/>
            </a:lvl1pPr>
          </a:lstStyle>
          <a:p>
            <a:pPr lvl="0"/>
            <a:r>
              <a:rPr lang="en-US" dirty="0"/>
              <a:t>Click to edit Master title style</a:t>
            </a:r>
          </a:p>
        </p:txBody>
      </p:sp>
    </p:spTree>
    <p:extLst>
      <p:ext uri="{BB962C8B-B14F-4D97-AF65-F5344CB8AC3E}">
        <p14:creationId xmlns:p14="http://schemas.microsoft.com/office/powerpoint/2010/main" val="14996429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84_Title and Content">
    <p:spTree>
      <p:nvGrpSpPr>
        <p:cNvPr id="1" name=""/>
        <p:cNvGrpSpPr/>
        <p:nvPr/>
      </p:nvGrpSpPr>
      <p:grpSpPr>
        <a:xfrm>
          <a:off x="0" y="0"/>
          <a:ext cx="0" cy="0"/>
          <a:chOff x="0" y="0"/>
          <a:chExt cx="0" cy="0"/>
        </a:xfrm>
      </p:grpSpPr>
      <p:sp>
        <p:nvSpPr>
          <p:cNvPr id="3" name="Rectangle 10"/>
          <p:cNvSpPr>
            <a:spLocks noChangeArrowheads="1"/>
          </p:cNvSpPr>
          <p:nvPr userDrawn="1"/>
        </p:nvSpPr>
        <p:spPr bwMode="auto">
          <a:xfrm>
            <a:off x="0" y="13106400"/>
            <a:ext cx="18288000" cy="609600"/>
          </a:xfrm>
          <a:prstGeom prst="rect">
            <a:avLst/>
          </a:prstGeom>
          <a:solidFill>
            <a:srgbClr val="DFDFB9"/>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defTabSz="1830388"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defTabSz="1830388"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defTabSz="1830388"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defTabSz="1830388"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defTabSz="1830388"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defTabSz="18303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18303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18303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18303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defRPr/>
            </a:pPr>
            <a:endParaRPr lang="en-US" altLang="en-US" sz="3500" smtClean="0">
              <a:latin typeface="Tahoma" panose="020B0604030504040204" pitchFamily="34" charset="0"/>
              <a:cs typeface="+mn-cs"/>
            </a:endParaRPr>
          </a:p>
        </p:txBody>
      </p:sp>
      <p:pic>
        <p:nvPicPr>
          <p:cNvPr id="4" name="Picture 11"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7860963" y="13258800"/>
            <a:ext cx="350837" cy="381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 name="Text Box 12"/>
          <p:cNvSpPr txBox="1">
            <a:spLocks noChangeArrowheads="1"/>
          </p:cNvSpPr>
          <p:nvPr userDrawn="1"/>
        </p:nvSpPr>
        <p:spPr bwMode="auto">
          <a:xfrm>
            <a:off x="13784263" y="13273088"/>
            <a:ext cx="3970337" cy="350837"/>
          </a:xfrm>
          <a:prstGeom prst="rect">
            <a:avLst/>
          </a:prstGeom>
          <a:noFill/>
          <a:ln>
            <a:noFill/>
          </a:ln>
          <a:extLst/>
        </p:spPr>
        <p:txBody>
          <a:bodyPr wrap="none">
            <a:spAutoFit/>
          </a:bodyPr>
          <a:lstStyle>
            <a:lvl1pPr defTabSz="1830388" eaLnBrk="0" hangingPunct="0">
              <a:defRPr sz="2400">
                <a:solidFill>
                  <a:schemeClr val="tx1"/>
                </a:solidFill>
                <a:latin typeface="Arial" charset="0"/>
                <a:ea typeface="ＭＳ Ｐゴシック" charset="0"/>
                <a:cs typeface="ＭＳ Ｐゴシック" charset="0"/>
              </a:defRPr>
            </a:lvl1pPr>
            <a:lvl2pPr marL="742950" indent="-285750" defTabSz="1830388" eaLnBrk="0" hangingPunct="0">
              <a:defRPr sz="2400">
                <a:solidFill>
                  <a:schemeClr val="tx1"/>
                </a:solidFill>
                <a:latin typeface="Arial" charset="0"/>
                <a:ea typeface="ＭＳ Ｐゴシック" charset="0"/>
              </a:defRPr>
            </a:lvl2pPr>
            <a:lvl3pPr marL="1143000" indent="-228600" defTabSz="1830388" eaLnBrk="0" hangingPunct="0">
              <a:defRPr sz="2400">
                <a:solidFill>
                  <a:schemeClr val="tx1"/>
                </a:solidFill>
                <a:latin typeface="Arial" charset="0"/>
                <a:ea typeface="ＭＳ Ｐゴシック" charset="0"/>
              </a:defRPr>
            </a:lvl3pPr>
            <a:lvl4pPr marL="1600200" indent="-228600" defTabSz="1830388" eaLnBrk="0" hangingPunct="0">
              <a:defRPr sz="2400">
                <a:solidFill>
                  <a:schemeClr val="tx1"/>
                </a:solidFill>
                <a:latin typeface="Arial" charset="0"/>
                <a:ea typeface="ＭＳ Ｐゴシック" charset="0"/>
              </a:defRPr>
            </a:lvl4pPr>
            <a:lvl5pPr marL="2057400" indent="-228600" defTabSz="1830388" eaLnBrk="0" hangingPunct="0">
              <a:defRPr sz="2400">
                <a:solidFill>
                  <a:schemeClr val="tx1"/>
                </a:solidFill>
                <a:latin typeface="Arial" charset="0"/>
                <a:ea typeface="ＭＳ Ｐゴシック" charset="0"/>
              </a:defRPr>
            </a:lvl5pPr>
            <a:lvl6pPr marL="2514600" indent="-228600" defTabSz="1830388"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1830388"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1830388"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1830388" eaLnBrk="0" fontAlgn="base" hangingPunct="0">
              <a:spcBef>
                <a:spcPct val="0"/>
              </a:spcBef>
              <a:spcAft>
                <a:spcPct val="0"/>
              </a:spcAft>
              <a:defRPr sz="2400">
                <a:solidFill>
                  <a:schemeClr val="tx1"/>
                </a:solidFill>
                <a:latin typeface="Arial" charset="0"/>
                <a:ea typeface="ＭＳ Ｐゴシック" charset="0"/>
              </a:defRPr>
            </a:lvl9pPr>
          </a:lstStyle>
          <a:p>
            <a:pPr>
              <a:defRPr/>
            </a:pPr>
            <a:r>
              <a:rPr lang="en-US" sz="1700" smtClean="0">
                <a:latin typeface="Tahoma" charset="0"/>
              </a:rPr>
              <a:t>The Broad Institute of MIT and Harvard</a:t>
            </a:r>
          </a:p>
        </p:txBody>
      </p:sp>
      <p:sp>
        <p:nvSpPr>
          <p:cNvPr id="6" name="Rectangle 13"/>
          <p:cNvSpPr>
            <a:spLocks noChangeArrowheads="1"/>
          </p:cNvSpPr>
          <p:nvPr userDrawn="1"/>
        </p:nvSpPr>
        <p:spPr bwMode="auto">
          <a:xfrm>
            <a:off x="152400" y="13258800"/>
            <a:ext cx="18288000" cy="609600"/>
          </a:xfrm>
          <a:prstGeom prst="rect">
            <a:avLst/>
          </a:prstGeom>
          <a:solidFill>
            <a:srgbClr val="DFDFB9"/>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defTabSz="1830388"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defTabSz="1830388"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defTabSz="1830388"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defTabSz="1830388"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defTabSz="1830388"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defTabSz="18303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18303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18303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18303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defRPr/>
            </a:pPr>
            <a:endParaRPr lang="en-US" altLang="en-US" sz="3500" smtClean="0">
              <a:latin typeface="Tahoma" panose="020B0604030504040204" pitchFamily="34" charset="0"/>
              <a:cs typeface="+mn-cs"/>
            </a:endParaRPr>
          </a:p>
        </p:txBody>
      </p:sp>
      <p:pic>
        <p:nvPicPr>
          <p:cNvPr id="7" name="Picture 14"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8013363" y="13411200"/>
            <a:ext cx="350837" cy="381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8" name="Text Box 15"/>
          <p:cNvSpPr txBox="1">
            <a:spLocks noChangeArrowheads="1"/>
          </p:cNvSpPr>
          <p:nvPr userDrawn="1"/>
        </p:nvSpPr>
        <p:spPr bwMode="auto">
          <a:xfrm>
            <a:off x="13936663" y="13425488"/>
            <a:ext cx="3970337" cy="350837"/>
          </a:xfrm>
          <a:prstGeom prst="rect">
            <a:avLst/>
          </a:prstGeom>
          <a:noFill/>
          <a:ln>
            <a:noFill/>
          </a:ln>
          <a:extLst/>
        </p:spPr>
        <p:txBody>
          <a:bodyPr wrap="none">
            <a:spAutoFit/>
          </a:bodyPr>
          <a:lstStyle>
            <a:lvl1pPr defTabSz="1830388" eaLnBrk="0" hangingPunct="0">
              <a:defRPr sz="2400">
                <a:solidFill>
                  <a:schemeClr val="tx1"/>
                </a:solidFill>
                <a:latin typeface="Arial" charset="0"/>
                <a:ea typeface="ＭＳ Ｐゴシック" charset="0"/>
                <a:cs typeface="ＭＳ Ｐゴシック" charset="0"/>
              </a:defRPr>
            </a:lvl1pPr>
            <a:lvl2pPr marL="742950" indent="-285750" defTabSz="1830388" eaLnBrk="0" hangingPunct="0">
              <a:defRPr sz="2400">
                <a:solidFill>
                  <a:schemeClr val="tx1"/>
                </a:solidFill>
                <a:latin typeface="Arial" charset="0"/>
                <a:ea typeface="ＭＳ Ｐゴシック" charset="0"/>
              </a:defRPr>
            </a:lvl2pPr>
            <a:lvl3pPr marL="1143000" indent="-228600" defTabSz="1830388" eaLnBrk="0" hangingPunct="0">
              <a:defRPr sz="2400">
                <a:solidFill>
                  <a:schemeClr val="tx1"/>
                </a:solidFill>
                <a:latin typeface="Arial" charset="0"/>
                <a:ea typeface="ＭＳ Ｐゴシック" charset="0"/>
              </a:defRPr>
            </a:lvl3pPr>
            <a:lvl4pPr marL="1600200" indent="-228600" defTabSz="1830388" eaLnBrk="0" hangingPunct="0">
              <a:defRPr sz="2400">
                <a:solidFill>
                  <a:schemeClr val="tx1"/>
                </a:solidFill>
                <a:latin typeface="Arial" charset="0"/>
                <a:ea typeface="ＭＳ Ｐゴシック" charset="0"/>
              </a:defRPr>
            </a:lvl4pPr>
            <a:lvl5pPr marL="2057400" indent="-228600" defTabSz="1830388" eaLnBrk="0" hangingPunct="0">
              <a:defRPr sz="2400">
                <a:solidFill>
                  <a:schemeClr val="tx1"/>
                </a:solidFill>
                <a:latin typeface="Arial" charset="0"/>
                <a:ea typeface="ＭＳ Ｐゴシック" charset="0"/>
              </a:defRPr>
            </a:lvl5pPr>
            <a:lvl6pPr marL="2514600" indent="-228600" defTabSz="1830388"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1830388"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1830388"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1830388" eaLnBrk="0" fontAlgn="base" hangingPunct="0">
              <a:spcBef>
                <a:spcPct val="0"/>
              </a:spcBef>
              <a:spcAft>
                <a:spcPct val="0"/>
              </a:spcAft>
              <a:defRPr sz="2400">
                <a:solidFill>
                  <a:schemeClr val="tx1"/>
                </a:solidFill>
                <a:latin typeface="Arial" charset="0"/>
                <a:ea typeface="ＭＳ Ｐゴシック" charset="0"/>
              </a:defRPr>
            </a:lvl9pPr>
          </a:lstStyle>
          <a:p>
            <a:pPr>
              <a:defRPr/>
            </a:pPr>
            <a:r>
              <a:rPr lang="en-US" sz="1700" smtClean="0">
                <a:latin typeface="Tahoma" charset="0"/>
              </a:rPr>
              <a:t>The Broad Institute of MIT and Harvard</a:t>
            </a:r>
          </a:p>
        </p:txBody>
      </p:sp>
      <p:sp>
        <p:nvSpPr>
          <p:cNvPr id="9" name="Rectangle 16"/>
          <p:cNvSpPr>
            <a:spLocks noChangeArrowheads="1"/>
          </p:cNvSpPr>
          <p:nvPr userDrawn="1"/>
        </p:nvSpPr>
        <p:spPr bwMode="auto">
          <a:xfrm>
            <a:off x="304800" y="13411200"/>
            <a:ext cx="18288000" cy="609600"/>
          </a:xfrm>
          <a:prstGeom prst="rect">
            <a:avLst/>
          </a:prstGeom>
          <a:solidFill>
            <a:srgbClr val="DFDFB9"/>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defTabSz="1830388"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defTabSz="1830388"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defTabSz="1830388"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defTabSz="1830388"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defTabSz="1830388"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defTabSz="18303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18303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18303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18303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defRPr/>
            </a:pPr>
            <a:endParaRPr lang="en-US" altLang="en-US" sz="3500" smtClean="0">
              <a:latin typeface="Tahoma" panose="020B0604030504040204" pitchFamily="34" charset="0"/>
              <a:cs typeface="+mn-cs"/>
            </a:endParaRPr>
          </a:p>
        </p:txBody>
      </p:sp>
      <p:pic>
        <p:nvPicPr>
          <p:cNvPr id="10" name="Picture 17"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8165763" y="13563600"/>
            <a:ext cx="350837" cy="381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1" name="Text Box 18"/>
          <p:cNvSpPr txBox="1">
            <a:spLocks noChangeArrowheads="1"/>
          </p:cNvSpPr>
          <p:nvPr userDrawn="1"/>
        </p:nvSpPr>
        <p:spPr bwMode="auto">
          <a:xfrm>
            <a:off x="14089063" y="13577888"/>
            <a:ext cx="3970337" cy="350837"/>
          </a:xfrm>
          <a:prstGeom prst="rect">
            <a:avLst/>
          </a:prstGeom>
          <a:noFill/>
          <a:ln>
            <a:noFill/>
          </a:ln>
          <a:extLst/>
        </p:spPr>
        <p:txBody>
          <a:bodyPr wrap="none">
            <a:spAutoFit/>
          </a:bodyPr>
          <a:lstStyle>
            <a:lvl1pPr defTabSz="1830388" eaLnBrk="0" hangingPunct="0">
              <a:defRPr sz="2400">
                <a:solidFill>
                  <a:schemeClr val="tx1"/>
                </a:solidFill>
                <a:latin typeface="Arial" charset="0"/>
                <a:ea typeface="ＭＳ Ｐゴシック" charset="0"/>
                <a:cs typeface="ＭＳ Ｐゴシック" charset="0"/>
              </a:defRPr>
            </a:lvl1pPr>
            <a:lvl2pPr marL="742950" indent="-285750" defTabSz="1830388" eaLnBrk="0" hangingPunct="0">
              <a:defRPr sz="2400">
                <a:solidFill>
                  <a:schemeClr val="tx1"/>
                </a:solidFill>
                <a:latin typeface="Arial" charset="0"/>
                <a:ea typeface="ＭＳ Ｐゴシック" charset="0"/>
              </a:defRPr>
            </a:lvl2pPr>
            <a:lvl3pPr marL="1143000" indent="-228600" defTabSz="1830388" eaLnBrk="0" hangingPunct="0">
              <a:defRPr sz="2400">
                <a:solidFill>
                  <a:schemeClr val="tx1"/>
                </a:solidFill>
                <a:latin typeface="Arial" charset="0"/>
                <a:ea typeface="ＭＳ Ｐゴシック" charset="0"/>
              </a:defRPr>
            </a:lvl3pPr>
            <a:lvl4pPr marL="1600200" indent="-228600" defTabSz="1830388" eaLnBrk="0" hangingPunct="0">
              <a:defRPr sz="2400">
                <a:solidFill>
                  <a:schemeClr val="tx1"/>
                </a:solidFill>
                <a:latin typeface="Arial" charset="0"/>
                <a:ea typeface="ＭＳ Ｐゴシック" charset="0"/>
              </a:defRPr>
            </a:lvl4pPr>
            <a:lvl5pPr marL="2057400" indent="-228600" defTabSz="1830388" eaLnBrk="0" hangingPunct="0">
              <a:defRPr sz="2400">
                <a:solidFill>
                  <a:schemeClr val="tx1"/>
                </a:solidFill>
                <a:latin typeface="Arial" charset="0"/>
                <a:ea typeface="ＭＳ Ｐゴシック" charset="0"/>
              </a:defRPr>
            </a:lvl5pPr>
            <a:lvl6pPr marL="2514600" indent="-228600" defTabSz="1830388"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1830388"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1830388"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1830388" eaLnBrk="0" fontAlgn="base" hangingPunct="0">
              <a:spcBef>
                <a:spcPct val="0"/>
              </a:spcBef>
              <a:spcAft>
                <a:spcPct val="0"/>
              </a:spcAft>
              <a:defRPr sz="2400">
                <a:solidFill>
                  <a:schemeClr val="tx1"/>
                </a:solidFill>
                <a:latin typeface="Arial" charset="0"/>
                <a:ea typeface="ＭＳ Ｐゴシック" charset="0"/>
              </a:defRPr>
            </a:lvl9pPr>
          </a:lstStyle>
          <a:p>
            <a:pPr>
              <a:defRPr/>
            </a:pPr>
            <a:r>
              <a:rPr lang="en-US" sz="1700" smtClean="0">
                <a:latin typeface="Tahoma" charset="0"/>
              </a:rPr>
              <a:t>The Broad Institute of MIT and Harvard</a:t>
            </a:r>
          </a:p>
        </p:txBody>
      </p:sp>
      <p:cxnSp>
        <p:nvCxnSpPr>
          <p:cNvPr id="12" name="Straight Connector 11"/>
          <p:cNvCxnSpPr>
            <a:cxnSpLocks noChangeShapeType="1"/>
          </p:cNvCxnSpPr>
          <p:nvPr userDrawn="1"/>
        </p:nvCxnSpPr>
        <p:spPr bwMode="auto">
          <a:xfrm flipV="1">
            <a:off x="304800" y="758825"/>
            <a:ext cx="8756650" cy="3175"/>
          </a:xfrm>
          <a:prstGeom prst="line">
            <a:avLst/>
          </a:prstGeom>
          <a:noFill/>
          <a:ln w="19050">
            <a:solidFill>
              <a:srgbClr val="96BBD6"/>
            </a:solidFill>
            <a:round/>
            <a:headEnd/>
            <a:tailEnd/>
          </a:ln>
          <a:effectLst>
            <a:outerShdw blurRad="63500" dist="12700" dir="5400000" algn="t" rotWithShape="0">
              <a:srgbClr val="000000">
                <a:alpha val="25000"/>
              </a:srgbClr>
            </a:outerShdw>
          </a:effectLst>
          <a:extLst>
            <a:ext uri="{909E8E84-426E-40dd-AFC4-6F175D3DCCD1}">
              <a14:hiddenFill xmlns="" xmlns:a14="http://schemas.microsoft.com/office/drawing/2010/main">
                <a:noFill/>
              </a14:hiddenFill>
            </a:ext>
          </a:extLst>
        </p:spPr>
      </p:cxnSp>
      <p:sp>
        <p:nvSpPr>
          <p:cNvPr id="16" name="Rectangle 2"/>
          <p:cNvSpPr>
            <a:spLocks noGrp="1" noChangeArrowheads="1"/>
          </p:cNvSpPr>
          <p:nvPr>
            <p:ph type="title"/>
          </p:nvPr>
        </p:nvSpPr>
        <p:spPr bwMode="auto">
          <a:xfrm>
            <a:off x="304800" y="152400"/>
            <a:ext cx="8229600" cy="655638"/>
          </a:xfrm>
          <a:prstGeom prst="rect">
            <a:avLst/>
          </a:prstGeom>
          <a:noFill/>
          <a:ln w="9525">
            <a:noFill/>
            <a:miter lim="800000"/>
            <a:headEnd/>
            <a:tailEnd/>
          </a:ln>
        </p:spPr>
        <p:txBody>
          <a:bodyPr/>
          <a:lstStyle>
            <a:lvl1pPr algn="l">
              <a:defRPr sz="3600" b="1"/>
            </a:lvl1pPr>
          </a:lstStyle>
          <a:p>
            <a:pPr lvl="0"/>
            <a:r>
              <a:rPr lang="en-US" dirty="0"/>
              <a:t>Click to edit Master title style</a:t>
            </a:r>
          </a:p>
        </p:txBody>
      </p:sp>
    </p:spTree>
    <p:extLst>
      <p:ext uri="{BB962C8B-B14F-4D97-AF65-F5344CB8AC3E}">
        <p14:creationId xmlns:p14="http://schemas.microsoft.com/office/powerpoint/2010/main" val="7699666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85_Title and Content">
    <p:spTree>
      <p:nvGrpSpPr>
        <p:cNvPr id="1" name=""/>
        <p:cNvGrpSpPr/>
        <p:nvPr/>
      </p:nvGrpSpPr>
      <p:grpSpPr>
        <a:xfrm>
          <a:off x="0" y="0"/>
          <a:ext cx="0" cy="0"/>
          <a:chOff x="0" y="0"/>
          <a:chExt cx="0" cy="0"/>
        </a:xfrm>
      </p:grpSpPr>
      <p:sp>
        <p:nvSpPr>
          <p:cNvPr id="3" name="Rectangle 10"/>
          <p:cNvSpPr>
            <a:spLocks noChangeArrowheads="1"/>
          </p:cNvSpPr>
          <p:nvPr userDrawn="1"/>
        </p:nvSpPr>
        <p:spPr bwMode="auto">
          <a:xfrm>
            <a:off x="0" y="13106400"/>
            <a:ext cx="18288000" cy="609600"/>
          </a:xfrm>
          <a:prstGeom prst="rect">
            <a:avLst/>
          </a:prstGeom>
          <a:solidFill>
            <a:srgbClr val="DFDFB9"/>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defTabSz="1830388"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defTabSz="1830388"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defTabSz="1830388"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defTabSz="1830388"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defTabSz="1830388"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defTabSz="18303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18303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18303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18303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defRPr/>
            </a:pPr>
            <a:endParaRPr lang="en-US" altLang="en-US" sz="3500" smtClean="0">
              <a:latin typeface="Tahoma" panose="020B0604030504040204" pitchFamily="34" charset="0"/>
              <a:cs typeface="+mn-cs"/>
            </a:endParaRPr>
          </a:p>
        </p:txBody>
      </p:sp>
      <p:pic>
        <p:nvPicPr>
          <p:cNvPr id="4" name="Picture 11"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7860963" y="13258800"/>
            <a:ext cx="350837" cy="381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 name="Text Box 12"/>
          <p:cNvSpPr txBox="1">
            <a:spLocks noChangeArrowheads="1"/>
          </p:cNvSpPr>
          <p:nvPr userDrawn="1"/>
        </p:nvSpPr>
        <p:spPr bwMode="auto">
          <a:xfrm>
            <a:off x="13784263" y="13273088"/>
            <a:ext cx="3970337" cy="350837"/>
          </a:xfrm>
          <a:prstGeom prst="rect">
            <a:avLst/>
          </a:prstGeom>
          <a:noFill/>
          <a:ln>
            <a:noFill/>
          </a:ln>
          <a:extLst/>
        </p:spPr>
        <p:txBody>
          <a:bodyPr wrap="none">
            <a:spAutoFit/>
          </a:bodyPr>
          <a:lstStyle>
            <a:lvl1pPr defTabSz="1830388" eaLnBrk="0" hangingPunct="0">
              <a:defRPr sz="2400">
                <a:solidFill>
                  <a:schemeClr val="tx1"/>
                </a:solidFill>
                <a:latin typeface="Arial" charset="0"/>
                <a:ea typeface="ＭＳ Ｐゴシック" charset="0"/>
                <a:cs typeface="ＭＳ Ｐゴシック" charset="0"/>
              </a:defRPr>
            </a:lvl1pPr>
            <a:lvl2pPr marL="742950" indent="-285750" defTabSz="1830388" eaLnBrk="0" hangingPunct="0">
              <a:defRPr sz="2400">
                <a:solidFill>
                  <a:schemeClr val="tx1"/>
                </a:solidFill>
                <a:latin typeface="Arial" charset="0"/>
                <a:ea typeface="ＭＳ Ｐゴシック" charset="0"/>
              </a:defRPr>
            </a:lvl2pPr>
            <a:lvl3pPr marL="1143000" indent="-228600" defTabSz="1830388" eaLnBrk="0" hangingPunct="0">
              <a:defRPr sz="2400">
                <a:solidFill>
                  <a:schemeClr val="tx1"/>
                </a:solidFill>
                <a:latin typeface="Arial" charset="0"/>
                <a:ea typeface="ＭＳ Ｐゴシック" charset="0"/>
              </a:defRPr>
            </a:lvl3pPr>
            <a:lvl4pPr marL="1600200" indent="-228600" defTabSz="1830388" eaLnBrk="0" hangingPunct="0">
              <a:defRPr sz="2400">
                <a:solidFill>
                  <a:schemeClr val="tx1"/>
                </a:solidFill>
                <a:latin typeface="Arial" charset="0"/>
                <a:ea typeface="ＭＳ Ｐゴシック" charset="0"/>
              </a:defRPr>
            </a:lvl4pPr>
            <a:lvl5pPr marL="2057400" indent="-228600" defTabSz="1830388" eaLnBrk="0" hangingPunct="0">
              <a:defRPr sz="2400">
                <a:solidFill>
                  <a:schemeClr val="tx1"/>
                </a:solidFill>
                <a:latin typeface="Arial" charset="0"/>
                <a:ea typeface="ＭＳ Ｐゴシック" charset="0"/>
              </a:defRPr>
            </a:lvl5pPr>
            <a:lvl6pPr marL="2514600" indent="-228600" defTabSz="1830388"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1830388"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1830388"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1830388" eaLnBrk="0" fontAlgn="base" hangingPunct="0">
              <a:spcBef>
                <a:spcPct val="0"/>
              </a:spcBef>
              <a:spcAft>
                <a:spcPct val="0"/>
              </a:spcAft>
              <a:defRPr sz="2400">
                <a:solidFill>
                  <a:schemeClr val="tx1"/>
                </a:solidFill>
                <a:latin typeface="Arial" charset="0"/>
                <a:ea typeface="ＭＳ Ｐゴシック" charset="0"/>
              </a:defRPr>
            </a:lvl9pPr>
          </a:lstStyle>
          <a:p>
            <a:pPr>
              <a:defRPr/>
            </a:pPr>
            <a:r>
              <a:rPr lang="en-US" sz="1700" smtClean="0">
                <a:latin typeface="Tahoma" charset="0"/>
              </a:rPr>
              <a:t>The Broad Institute of MIT and Harvard</a:t>
            </a:r>
          </a:p>
        </p:txBody>
      </p:sp>
      <p:sp>
        <p:nvSpPr>
          <p:cNvPr id="6" name="Rectangle 13"/>
          <p:cNvSpPr>
            <a:spLocks noChangeArrowheads="1"/>
          </p:cNvSpPr>
          <p:nvPr userDrawn="1"/>
        </p:nvSpPr>
        <p:spPr bwMode="auto">
          <a:xfrm>
            <a:off x="152400" y="13258800"/>
            <a:ext cx="18288000" cy="609600"/>
          </a:xfrm>
          <a:prstGeom prst="rect">
            <a:avLst/>
          </a:prstGeom>
          <a:solidFill>
            <a:srgbClr val="DFDFB9"/>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defTabSz="1830388"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defTabSz="1830388"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defTabSz="1830388"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defTabSz="1830388"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defTabSz="1830388"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defTabSz="18303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18303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18303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18303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defRPr/>
            </a:pPr>
            <a:endParaRPr lang="en-US" altLang="en-US" sz="3500" smtClean="0">
              <a:latin typeface="Tahoma" panose="020B0604030504040204" pitchFamily="34" charset="0"/>
              <a:cs typeface="+mn-cs"/>
            </a:endParaRPr>
          </a:p>
        </p:txBody>
      </p:sp>
      <p:pic>
        <p:nvPicPr>
          <p:cNvPr id="7" name="Picture 14"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8013363" y="13411200"/>
            <a:ext cx="350837" cy="381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8" name="Text Box 15"/>
          <p:cNvSpPr txBox="1">
            <a:spLocks noChangeArrowheads="1"/>
          </p:cNvSpPr>
          <p:nvPr userDrawn="1"/>
        </p:nvSpPr>
        <p:spPr bwMode="auto">
          <a:xfrm>
            <a:off x="13936663" y="13425488"/>
            <a:ext cx="3970337" cy="350837"/>
          </a:xfrm>
          <a:prstGeom prst="rect">
            <a:avLst/>
          </a:prstGeom>
          <a:noFill/>
          <a:ln>
            <a:noFill/>
          </a:ln>
          <a:extLst/>
        </p:spPr>
        <p:txBody>
          <a:bodyPr wrap="none">
            <a:spAutoFit/>
          </a:bodyPr>
          <a:lstStyle>
            <a:lvl1pPr defTabSz="1830388" eaLnBrk="0" hangingPunct="0">
              <a:defRPr sz="2400">
                <a:solidFill>
                  <a:schemeClr val="tx1"/>
                </a:solidFill>
                <a:latin typeface="Arial" charset="0"/>
                <a:ea typeface="ＭＳ Ｐゴシック" charset="0"/>
                <a:cs typeface="ＭＳ Ｐゴシック" charset="0"/>
              </a:defRPr>
            </a:lvl1pPr>
            <a:lvl2pPr marL="742950" indent="-285750" defTabSz="1830388" eaLnBrk="0" hangingPunct="0">
              <a:defRPr sz="2400">
                <a:solidFill>
                  <a:schemeClr val="tx1"/>
                </a:solidFill>
                <a:latin typeface="Arial" charset="0"/>
                <a:ea typeface="ＭＳ Ｐゴシック" charset="0"/>
              </a:defRPr>
            </a:lvl2pPr>
            <a:lvl3pPr marL="1143000" indent="-228600" defTabSz="1830388" eaLnBrk="0" hangingPunct="0">
              <a:defRPr sz="2400">
                <a:solidFill>
                  <a:schemeClr val="tx1"/>
                </a:solidFill>
                <a:latin typeface="Arial" charset="0"/>
                <a:ea typeface="ＭＳ Ｐゴシック" charset="0"/>
              </a:defRPr>
            </a:lvl3pPr>
            <a:lvl4pPr marL="1600200" indent="-228600" defTabSz="1830388" eaLnBrk="0" hangingPunct="0">
              <a:defRPr sz="2400">
                <a:solidFill>
                  <a:schemeClr val="tx1"/>
                </a:solidFill>
                <a:latin typeface="Arial" charset="0"/>
                <a:ea typeface="ＭＳ Ｐゴシック" charset="0"/>
              </a:defRPr>
            </a:lvl4pPr>
            <a:lvl5pPr marL="2057400" indent="-228600" defTabSz="1830388" eaLnBrk="0" hangingPunct="0">
              <a:defRPr sz="2400">
                <a:solidFill>
                  <a:schemeClr val="tx1"/>
                </a:solidFill>
                <a:latin typeface="Arial" charset="0"/>
                <a:ea typeface="ＭＳ Ｐゴシック" charset="0"/>
              </a:defRPr>
            </a:lvl5pPr>
            <a:lvl6pPr marL="2514600" indent="-228600" defTabSz="1830388"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1830388"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1830388"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1830388" eaLnBrk="0" fontAlgn="base" hangingPunct="0">
              <a:spcBef>
                <a:spcPct val="0"/>
              </a:spcBef>
              <a:spcAft>
                <a:spcPct val="0"/>
              </a:spcAft>
              <a:defRPr sz="2400">
                <a:solidFill>
                  <a:schemeClr val="tx1"/>
                </a:solidFill>
                <a:latin typeface="Arial" charset="0"/>
                <a:ea typeface="ＭＳ Ｐゴシック" charset="0"/>
              </a:defRPr>
            </a:lvl9pPr>
          </a:lstStyle>
          <a:p>
            <a:pPr>
              <a:defRPr/>
            </a:pPr>
            <a:r>
              <a:rPr lang="en-US" sz="1700" smtClean="0">
                <a:latin typeface="Tahoma" charset="0"/>
              </a:rPr>
              <a:t>The Broad Institute of MIT and Harvard</a:t>
            </a:r>
          </a:p>
        </p:txBody>
      </p:sp>
      <p:sp>
        <p:nvSpPr>
          <p:cNvPr id="9" name="Rectangle 16"/>
          <p:cNvSpPr>
            <a:spLocks noChangeArrowheads="1"/>
          </p:cNvSpPr>
          <p:nvPr userDrawn="1"/>
        </p:nvSpPr>
        <p:spPr bwMode="auto">
          <a:xfrm>
            <a:off x="304800" y="13411200"/>
            <a:ext cx="18288000" cy="609600"/>
          </a:xfrm>
          <a:prstGeom prst="rect">
            <a:avLst/>
          </a:prstGeom>
          <a:solidFill>
            <a:srgbClr val="DFDFB9"/>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defTabSz="1830388"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defTabSz="1830388"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defTabSz="1830388"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defTabSz="1830388"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defTabSz="1830388"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defTabSz="18303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18303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18303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18303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defRPr/>
            </a:pPr>
            <a:endParaRPr lang="en-US" altLang="en-US" sz="3500" smtClean="0">
              <a:latin typeface="Tahoma" panose="020B0604030504040204" pitchFamily="34" charset="0"/>
              <a:cs typeface="+mn-cs"/>
            </a:endParaRPr>
          </a:p>
        </p:txBody>
      </p:sp>
      <p:pic>
        <p:nvPicPr>
          <p:cNvPr id="10" name="Picture 17"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8165763" y="13563600"/>
            <a:ext cx="350837" cy="381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1" name="Text Box 18"/>
          <p:cNvSpPr txBox="1">
            <a:spLocks noChangeArrowheads="1"/>
          </p:cNvSpPr>
          <p:nvPr userDrawn="1"/>
        </p:nvSpPr>
        <p:spPr bwMode="auto">
          <a:xfrm>
            <a:off x="14089063" y="13577888"/>
            <a:ext cx="3970337" cy="350837"/>
          </a:xfrm>
          <a:prstGeom prst="rect">
            <a:avLst/>
          </a:prstGeom>
          <a:noFill/>
          <a:ln>
            <a:noFill/>
          </a:ln>
          <a:extLst/>
        </p:spPr>
        <p:txBody>
          <a:bodyPr wrap="none">
            <a:spAutoFit/>
          </a:bodyPr>
          <a:lstStyle>
            <a:lvl1pPr defTabSz="1830388" eaLnBrk="0" hangingPunct="0">
              <a:defRPr sz="2400">
                <a:solidFill>
                  <a:schemeClr val="tx1"/>
                </a:solidFill>
                <a:latin typeface="Arial" charset="0"/>
                <a:ea typeface="ＭＳ Ｐゴシック" charset="0"/>
                <a:cs typeface="ＭＳ Ｐゴシック" charset="0"/>
              </a:defRPr>
            </a:lvl1pPr>
            <a:lvl2pPr marL="742950" indent="-285750" defTabSz="1830388" eaLnBrk="0" hangingPunct="0">
              <a:defRPr sz="2400">
                <a:solidFill>
                  <a:schemeClr val="tx1"/>
                </a:solidFill>
                <a:latin typeface="Arial" charset="0"/>
                <a:ea typeface="ＭＳ Ｐゴシック" charset="0"/>
              </a:defRPr>
            </a:lvl2pPr>
            <a:lvl3pPr marL="1143000" indent="-228600" defTabSz="1830388" eaLnBrk="0" hangingPunct="0">
              <a:defRPr sz="2400">
                <a:solidFill>
                  <a:schemeClr val="tx1"/>
                </a:solidFill>
                <a:latin typeface="Arial" charset="0"/>
                <a:ea typeface="ＭＳ Ｐゴシック" charset="0"/>
              </a:defRPr>
            </a:lvl3pPr>
            <a:lvl4pPr marL="1600200" indent="-228600" defTabSz="1830388" eaLnBrk="0" hangingPunct="0">
              <a:defRPr sz="2400">
                <a:solidFill>
                  <a:schemeClr val="tx1"/>
                </a:solidFill>
                <a:latin typeface="Arial" charset="0"/>
                <a:ea typeface="ＭＳ Ｐゴシック" charset="0"/>
              </a:defRPr>
            </a:lvl4pPr>
            <a:lvl5pPr marL="2057400" indent="-228600" defTabSz="1830388" eaLnBrk="0" hangingPunct="0">
              <a:defRPr sz="2400">
                <a:solidFill>
                  <a:schemeClr val="tx1"/>
                </a:solidFill>
                <a:latin typeface="Arial" charset="0"/>
                <a:ea typeface="ＭＳ Ｐゴシック" charset="0"/>
              </a:defRPr>
            </a:lvl5pPr>
            <a:lvl6pPr marL="2514600" indent="-228600" defTabSz="1830388"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1830388"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1830388"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1830388" eaLnBrk="0" fontAlgn="base" hangingPunct="0">
              <a:spcBef>
                <a:spcPct val="0"/>
              </a:spcBef>
              <a:spcAft>
                <a:spcPct val="0"/>
              </a:spcAft>
              <a:defRPr sz="2400">
                <a:solidFill>
                  <a:schemeClr val="tx1"/>
                </a:solidFill>
                <a:latin typeface="Arial" charset="0"/>
                <a:ea typeface="ＭＳ Ｐゴシック" charset="0"/>
              </a:defRPr>
            </a:lvl9pPr>
          </a:lstStyle>
          <a:p>
            <a:pPr>
              <a:defRPr/>
            </a:pPr>
            <a:r>
              <a:rPr lang="en-US" sz="1700" smtClean="0">
                <a:latin typeface="Tahoma" charset="0"/>
              </a:rPr>
              <a:t>The Broad Institute of MIT and Harvard</a:t>
            </a:r>
          </a:p>
        </p:txBody>
      </p:sp>
      <p:cxnSp>
        <p:nvCxnSpPr>
          <p:cNvPr id="12" name="Straight Connector 11"/>
          <p:cNvCxnSpPr>
            <a:cxnSpLocks noChangeShapeType="1"/>
          </p:cNvCxnSpPr>
          <p:nvPr userDrawn="1"/>
        </p:nvCxnSpPr>
        <p:spPr bwMode="auto">
          <a:xfrm flipV="1">
            <a:off x="228600" y="758825"/>
            <a:ext cx="8832850" cy="3175"/>
          </a:xfrm>
          <a:prstGeom prst="line">
            <a:avLst/>
          </a:prstGeom>
          <a:noFill/>
          <a:ln w="19050">
            <a:solidFill>
              <a:srgbClr val="96BBD6"/>
            </a:solidFill>
            <a:round/>
            <a:headEnd/>
            <a:tailEnd/>
          </a:ln>
          <a:effectLst>
            <a:outerShdw blurRad="63500" dist="12700" dir="5400000" algn="t" rotWithShape="0">
              <a:srgbClr val="000000">
                <a:alpha val="25000"/>
              </a:srgbClr>
            </a:outerShdw>
          </a:effectLst>
          <a:extLst>
            <a:ext uri="{909E8E84-426E-40dd-AFC4-6F175D3DCCD1}">
              <a14:hiddenFill xmlns="" xmlns:a14="http://schemas.microsoft.com/office/drawing/2010/main">
                <a:noFill/>
              </a14:hiddenFill>
            </a:ext>
          </a:extLst>
        </p:spPr>
      </p:cxnSp>
      <p:sp>
        <p:nvSpPr>
          <p:cNvPr id="16" name="Rectangle 2"/>
          <p:cNvSpPr>
            <a:spLocks noGrp="1" noChangeArrowheads="1"/>
          </p:cNvSpPr>
          <p:nvPr>
            <p:ph type="title"/>
          </p:nvPr>
        </p:nvSpPr>
        <p:spPr bwMode="auto">
          <a:xfrm>
            <a:off x="228600" y="152400"/>
            <a:ext cx="8229600" cy="655638"/>
          </a:xfrm>
          <a:prstGeom prst="rect">
            <a:avLst/>
          </a:prstGeom>
          <a:noFill/>
          <a:ln w="9525">
            <a:noFill/>
            <a:miter lim="800000"/>
            <a:headEnd/>
            <a:tailEnd/>
          </a:ln>
        </p:spPr>
        <p:txBody>
          <a:bodyPr/>
          <a:lstStyle>
            <a:lvl1pPr algn="l">
              <a:defRPr sz="3600" b="1"/>
            </a:lvl1pPr>
          </a:lstStyle>
          <a:p>
            <a:pPr lvl="0"/>
            <a:r>
              <a:rPr lang="en-US" dirty="0"/>
              <a:t>Click to edit Master title style</a:t>
            </a:r>
          </a:p>
        </p:txBody>
      </p:sp>
    </p:spTree>
    <p:extLst>
      <p:ext uri="{BB962C8B-B14F-4D97-AF65-F5344CB8AC3E}">
        <p14:creationId xmlns:p14="http://schemas.microsoft.com/office/powerpoint/2010/main" val="32881239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90_Title and Content">
    <p:spTree>
      <p:nvGrpSpPr>
        <p:cNvPr id="1" name=""/>
        <p:cNvGrpSpPr/>
        <p:nvPr/>
      </p:nvGrpSpPr>
      <p:grpSpPr>
        <a:xfrm>
          <a:off x="0" y="0"/>
          <a:ext cx="0" cy="0"/>
          <a:chOff x="0" y="0"/>
          <a:chExt cx="0" cy="0"/>
        </a:xfrm>
      </p:grpSpPr>
      <p:sp>
        <p:nvSpPr>
          <p:cNvPr id="3" name="Rectangle 10"/>
          <p:cNvSpPr>
            <a:spLocks noChangeArrowheads="1"/>
          </p:cNvSpPr>
          <p:nvPr userDrawn="1"/>
        </p:nvSpPr>
        <p:spPr bwMode="auto">
          <a:xfrm>
            <a:off x="0" y="13106400"/>
            <a:ext cx="18288000" cy="609600"/>
          </a:xfrm>
          <a:prstGeom prst="rect">
            <a:avLst/>
          </a:prstGeom>
          <a:solidFill>
            <a:srgbClr val="DFDFB9"/>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defTabSz="1830388"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defTabSz="1830388"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defTabSz="1830388"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defTabSz="1830388"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defTabSz="1830388"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defTabSz="18303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18303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18303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18303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defRPr/>
            </a:pPr>
            <a:endParaRPr lang="en-US" altLang="en-US" sz="3500" smtClean="0">
              <a:latin typeface="Tahoma" panose="020B0604030504040204" pitchFamily="34" charset="0"/>
              <a:cs typeface="+mn-cs"/>
            </a:endParaRPr>
          </a:p>
        </p:txBody>
      </p:sp>
      <p:pic>
        <p:nvPicPr>
          <p:cNvPr id="4" name="Picture 11"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7860963" y="13258800"/>
            <a:ext cx="350837" cy="381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 name="Text Box 12"/>
          <p:cNvSpPr txBox="1">
            <a:spLocks noChangeArrowheads="1"/>
          </p:cNvSpPr>
          <p:nvPr userDrawn="1"/>
        </p:nvSpPr>
        <p:spPr bwMode="auto">
          <a:xfrm>
            <a:off x="13784263" y="13273088"/>
            <a:ext cx="3970337" cy="350837"/>
          </a:xfrm>
          <a:prstGeom prst="rect">
            <a:avLst/>
          </a:prstGeom>
          <a:noFill/>
          <a:ln>
            <a:noFill/>
          </a:ln>
          <a:extLst/>
        </p:spPr>
        <p:txBody>
          <a:bodyPr wrap="none">
            <a:spAutoFit/>
          </a:bodyPr>
          <a:lstStyle>
            <a:lvl1pPr defTabSz="1830388" eaLnBrk="0" hangingPunct="0">
              <a:defRPr sz="2400">
                <a:solidFill>
                  <a:schemeClr val="tx1"/>
                </a:solidFill>
                <a:latin typeface="Arial" charset="0"/>
                <a:ea typeface="ＭＳ Ｐゴシック" charset="0"/>
                <a:cs typeface="ＭＳ Ｐゴシック" charset="0"/>
              </a:defRPr>
            </a:lvl1pPr>
            <a:lvl2pPr marL="742950" indent="-285750" defTabSz="1830388" eaLnBrk="0" hangingPunct="0">
              <a:defRPr sz="2400">
                <a:solidFill>
                  <a:schemeClr val="tx1"/>
                </a:solidFill>
                <a:latin typeface="Arial" charset="0"/>
                <a:ea typeface="ＭＳ Ｐゴシック" charset="0"/>
              </a:defRPr>
            </a:lvl2pPr>
            <a:lvl3pPr marL="1143000" indent="-228600" defTabSz="1830388" eaLnBrk="0" hangingPunct="0">
              <a:defRPr sz="2400">
                <a:solidFill>
                  <a:schemeClr val="tx1"/>
                </a:solidFill>
                <a:latin typeface="Arial" charset="0"/>
                <a:ea typeface="ＭＳ Ｐゴシック" charset="0"/>
              </a:defRPr>
            </a:lvl3pPr>
            <a:lvl4pPr marL="1600200" indent="-228600" defTabSz="1830388" eaLnBrk="0" hangingPunct="0">
              <a:defRPr sz="2400">
                <a:solidFill>
                  <a:schemeClr val="tx1"/>
                </a:solidFill>
                <a:latin typeface="Arial" charset="0"/>
                <a:ea typeface="ＭＳ Ｐゴシック" charset="0"/>
              </a:defRPr>
            </a:lvl4pPr>
            <a:lvl5pPr marL="2057400" indent="-228600" defTabSz="1830388" eaLnBrk="0" hangingPunct="0">
              <a:defRPr sz="2400">
                <a:solidFill>
                  <a:schemeClr val="tx1"/>
                </a:solidFill>
                <a:latin typeface="Arial" charset="0"/>
                <a:ea typeface="ＭＳ Ｐゴシック" charset="0"/>
              </a:defRPr>
            </a:lvl5pPr>
            <a:lvl6pPr marL="2514600" indent="-228600" defTabSz="1830388"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1830388"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1830388"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1830388" eaLnBrk="0" fontAlgn="base" hangingPunct="0">
              <a:spcBef>
                <a:spcPct val="0"/>
              </a:spcBef>
              <a:spcAft>
                <a:spcPct val="0"/>
              </a:spcAft>
              <a:defRPr sz="2400">
                <a:solidFill>
                  <a:schemeClr val="tx1"/>
                </a:solidFill>
                <a:latin typeface="Arial" charset="0"/>
                <a:ea typeface="ＭＳ Ｐゴシック" charset="0"/>
              </a:defRPr>
            </a:lvl9pPr>
          </a:lstStyle>
          <a:p>
            <a:pPr>
              <a:defRPr/>
            </a:pPr>
            <a:r>
              <a:rPr lang="en-US" sz="1700" smtClean="0">
                <a:latin typeface="Tahoma" charset="0"/>
              </a:rPr>
              <a:t>The Broad Institute of MIT and Harvard</a:t>
            </a:r>
          </a:p>
        </p:txBody>
      </p:sp>
      <p:sp>
        <p:nvSpPr>
          <p:cNvPr id="6" name="Rectangle 13"/>
          <p:cNvSpPr>
            <a:spLocks noChangeArrowheads="1"/>
          </p:cNvSpPr>
          <p:nvPr userDrawn="1"/>
        </p:nvSpPr>
        <p:spPr bwMode="auto">
          <a:xfrm>
            <a:off x="152400" y="13258800"/>
            <a:ext cx="18288000" cy="609600"/>
          </a:xfrm>
          <a:prstGeom prst="rect">
            <a:avLst/>
          </a:prstGeom>
          <a:solidFill>
            <a:srgbClr val="DFDFB9"/>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defTabSz="1830388"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defTabSz="1830388"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defTabSz="1830388"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defTabSz="1830388"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defTabSz="1830388"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defTabSz="18303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18303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18303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18303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defRPr/>
            </a:pPr>
            <a:endParaRPr lang="en-US" altLang="en-US" sz="3500" smtClean="0">
              <a:latin typeface="Tahoma" panose="020B0604030504040204" pitchFamily="34" charset="0"/>
              <a:cs typeface="+mn-cs"/>
            </a:endParaRPr>
          </a:p>
        </p:txBody>
      </p:sp>
      <p:pic>
        <p:nvPicPr>
          <p:cNvPr id="7" name="Picture 14"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8013363" y="13411200"/>
            <a:ext cx="350837" cy="381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8" name="Text Box 15"/>
          <p:cNvSpPr txBox="1">
            <a:spLocks noChangeArrowheads="1"/>
          </p:cNvSpPr>
          <p:nvPr userDrawn="1"/>
        </p:nvSpPr>
        <p:spPr bwMode="auto">
          <a:xfrm>
            <a:off x="13936663" y="13425488"/>
            <a:ext cx="3970337" cy="350837"/>
          </a:xfrm>
          <a:prstGeom prst="rect">
            <a:avLst/>
          </a:prstGeom>
          <a:noFill/>
          <a:ln>
            <a:noFill/>
          </a:ln>
          <a:extLst/>
        </p:spPr>
        <p:txBody>
          <a:bodyPr wrap="none">
            <a:spAutoFit/>
          </a:bodyPr>
          <a:lstStyle>
            <a:lvl1pPr defTabSz="1830388" eaLnBrk="0" hangingPunct="0">
              <a:defRPr sz="2400">
                <a:solidFill>
                  <a:schemeClr val="tx1"/>
                </a:solidFill>
                <a:latin typeface="Arial" charset="0"/>
                <a:ea typeface="ＭＳ Ｐゴシック" charset="0"/>
                <a:cs typeface="ＭＳ Ｐゴシック" charset="0"/>
              </a:defRPr>
            </a:lvl1pPr>
            <a:lvl2pPr marL="742950" indent="-285750" defTabSz="1830388" eaLnBrk="0" hangingPunct="0">
              <a:defRPr sz="2400">
                <a:solidFill>
                  <a:schemeClr val="tx1"/>
                </a:solidFill>
                <a:latin typeface="Arial" charset="0"/>
                <a:ea typeface="ＭＳ Ｐゴシック" charset="0"/>
              </a:defRPr>
            </a:lvl2pPr>
            <a:lvl3pPr marL="1143000" indent="-228600" defTabSz="1830388" eaLnBrk="0" hangingPunct="0">
              <a:defRPr sz="2400">
                <a:solidFill>
                  <a:schemeClr val="tx1"/>
                </a:solidFill>
                <a:latin typeface="Arial" charset="0"/>
                <a:ea typeface="ＭＳ Ｐゴシック" charset="0"/>
              </a:defRPr>
            </a:lvl3pPr>
            <a:lvl4pPr marL="1600200" indent="-228600" defTabSz="1830388" eaLnBrk="0" hangingPunct="0">
              <a:defRPr sz="2400">
                <a:solidFill>
                  <a:schemeClr val="tx1"/>
                </a:solidFill>
                <a:latin typeface="Arial" charset="0"/>
                <a:ea typeface="ＭＳ Ｐゴシック" charset="0"/>
              </a:defRPr>
            </a:lvl4pPr>
            <a:lvl5pPr marL="2057400" indent="-228600" defTabSz="1830388" eaLnBrk="0" hangingPunct="0">
              <a:defRPr sz="2400">
                <a:solidFill>
                  <a:schemeClr val="tx1"/>
                </a:solidFill>
                <a:latin typeface="Arial" charset="0"/>
                <a:ea typeface="ＭＳ Ｐゴシック" charset="0"/>
              </a:defRPr>
            </a:lvl5pPr>
            <a:lvl6pPr marL="2514600" indent="-228600" defTabSz="1830388"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1830388"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1830388"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1830388" eaLnBrk="0" fontAlgn="base" hangingPunct="0">
              <a:spcBef>
                <a:spcPct val="0"/>
              </a:spcBef>
              <a:spcAft>
                <a:spcPct val="0"/>
              </a:spcAft>
              <a:defRPr sz="2400">
                <a:solidFill>
                  <a:schemeClr val="tx1"/>
                </a:solidFill>
                <a:latin typeface="Arial" charset="0"/>
                <a:ea typeface="ＭＳ Ｐゴシック" charset="0"/>
              </a:defRPr>
            </a:lvl9pPr>
          </a:lstStyle>
          <a:p>
            <a:pPr>
              <a:defRPr/>
            </a:pPr>
            <a:r>
              <a:rPr lang="en-US" sz="1700" smtClean="0">
                <a:latin typeface="Tahoma" charset="0"/>
              </a:rPr>
              <a:t>The Broad Institute of MIT and Harvard</a:t>
            </a:r>
          </a:p>
        </p:txBody>
      </p:sp>
      <p:sp>
        <p:nvSpPr>
          <p:cNvPr id="9" name="Rectangle 16"/>
          <p:cNvSpPr>
            <a:spLocks noChangeArrowheads="1"/>
          </p:cNvSpPr>
          <p:nvPr userDrawn="1"/>
        </p:nvSpPr>
        <p:spPr bwMode="auto">
          <a:xfrm>
            <a:off x="304800" y="13411200"/>
            <a:ext cx="18288000" cy="609600"/>
          </a:xfrm>
          <a:prstGeom prst="rect">
            <a:avLst/>
          </a:prstGeom>
          <a:solidFill>
            <a:srgbClr val="DFDFB9"/>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defTabSz="1830388"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defTabSz="1830388"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defTabSz="1830388"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defTabSz="1830388"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defTabSz="1830388"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defTabSz="18303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18303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18303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18303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defRPr/>
            </a:pPr>
            <a:endParaRPr lang="en-US" altLang="en-US" sz="3500" smtClean="0">
              <a:latin typeface="Tahoma" panose="020B0604030504040204" pitchFamily="34" charset="0"/>
              <a:cs typeface="+mn-cs"/>
            </a:endParaRPr>
          </a:p>
        </p:txBody>
      </p:sp>
      <p:pic>
        <p:nvPicPr>
          <p:cNvPr id="10" name="Picture 17"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8165763" y="13563600"/>
            <a:ext cx="350837" cy="381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1" name="Text Box 18"/>
          <p:cNvSpPr txBox="1">
            <a:spLocks noChangeArrowheads="1"/>
          </p:cNvSpPr>
          <p:nvPr userDrawn="1"/>
        </p:nvSpPr>
        <p:spPr bwMode="auto">
          <a:xfrm>
            <a:off x="14089063" y="13577888"/>
            <a:ext cx="3970337" cy="350837"/>
          </a:xfrm>
          <a:prstGeom prst="rect">
            <a:avLst/>
          </a:prstGeom>
          <a:noFill/>
          <a:ln>
            <a:noFill/>
          </a:ln>
          <a:extLst/>
        </p:spPr>
        <p:txBody>
          <a:bodyPr wrap="none">
            <a:spAutoFit/>
          </a:bodyPr>
          <a:lstStyle>
            <a:lvl1pPr defTabSz="1830388" eaLnBrk="0" hangingPunct="0">
              <a:defRPr sz="2400">
                <a:solidFill>
                  <a:schemeClr val="tx1"/>
                </a:solidFill>
                <a:latin typeface="Arial" charset="0"/>
                <a:ea typeface="ＭＳ Ｐゴシック" charset="0"/>
                <a:cs typeface="ＭＳ Ｐゴシック" charset="0"/>
              </a:defRPr>
            </a:lvl1pPr>
            <a:lvl2pPr marL="742950" indent="-285750" defTabSz="1830388" eaLnBrk="0" hangingPunct="0">
              <a:defRPr sz="2400">
                <a:solidFill>
                  <a:schemeClr val="tx1"/>
                </a:solidFill>
                <a:latin typeface="Arial" charset="0"/>
                <a:ea typeface="ＭＳ Ｐゴシック" charset="0"/>
              </a:defRPr>
            </a:lvl2pPr>
            <a:lvl3pPr marL="1143000" indent="-228600" defTabSz="1830388" eaLnBrk="0" hangingPunct="0">
              <a:defRPr sz="2400">
                <a:solidFill>
                  <a:schemeClr val="tx1"/>
                </a:solidFill>
                <a:latin typeface="Arial" charset="0"/>
                <a:ea typeface="ＭＳ Ｐゴシック" charset="0"/>
              </a:defRPr>
            </a:lvl3pPr>
            <a:lvl4pPr marL="1600200" indent="-228600" defTabSz="1830388" eaLnBrk="0" hangingPunct="0">
              <a:defRPr sz="2400">
                <a:solidFill>
                  <a:schemeClr val="tx1"/>
                </a:solidFill>
                <a:latin typeface="Arial" charset="0"/>
                <a:ea typeface="ＭＳ Ｐゴシック" charset="0"/>
              </a:defRPr>
            </a:lvl4pPr>
            <a:lvl5pPr marL="2057400" indent="-228600" defTabSz="1830388" eaLnBrk="0" hangingPunct="0">
              <a:defRPr sz="2400">
                <a:solidFill>
                  <a:schemeClr val="tx1"/>
                </a:solidFill>
                <a:latin typeface="Arial" charset="0"/>
                <a:ea typeface="ＭＳ Ｐゴシック" charset="0"/>
              </a:defRPr>
            </a:lvl5pPr>
            <a:lvl6pPr marL="2514600" indent="-228600" defTabSz="1830388"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1830388"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1830388"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1830388" eaLnBrk="0" fontAlgn="base" hangingPunct="0">
              <a:spcBef>
                <a:spcPct val="0"/>
              </a:spcBef>
              <a:spcAft>
                <a:spcPct val="0"/>
              </a:spcAft>
              <a:defRPr sz="2400">
                <a:solidFill>
                  <a:schemeClr val="tx1"/>
                </a:solidFill>
                <a:latin typeface="Arial" charset="0"/>
                <a:ea typeface="ＭＳ Ｐゴシック" charset="0"/>
              </a:defRPr>
            </a:lvl9pPr>
          </a:lstStyle>
          <a:p>
            <a:pPr>
              <a:defRPr/>
            </a:pPr>
            <a:r>
              <a:rPr lang="en-US" sz="1700" smtClean="0">
                <a:latin typeface="Tahoma" charset="0"/>
              </a:rPr>
              <a:t>The Broad Institute of MIT and Harvard</a:t>
            </a:r>
          </a:p>
        </p:txBody>
      </p:sp>
      <p:cxnSp>
        <p:nvCxnSpPr>
          <p:cNvPr id="12" name="Straight Connector 11"/>
          <p:cNvCxnSpPr>
            <a:cxnSpLocks noChangeShapeType="1"/>
          </p:cNvCxnSpPr>
          <p:nvPr userDrawn="1"/>
        </p:nvCxnSpPr>
        <p:spPr bwMode="auto">
          <a:xfrm flipV="1">
            <a:off x="228600" y="758825"/>
            <a:ext cx="8832850" cy="3175"/>
          </a:xfrm>
          <a:prstGeom prst="line">
            <a:avLst/>
          </a:prstGeom>
          <a:noFill/>
          <a:ln w="19050">
            <a:solidFill>
              <a:srgbClr val="96BBD6"/>
            </a:solidFill>
            <a:round/>
            <a:headEnd/>
            <a:tailEnd/>
          </a:ln>
          <a:effectLst>
            <a:outerShdw blurRad="63500" dist="12700" dir="5400000" algn="t" rotWithShape="0">
              <a:srgbClr val="000000">
                <a:alpha val="25000"/>
              </a:srgbClr>
            </a:outerShdw>
          </a:effectLst>
          <a:extLst>
            <a:ext uri="{909E8E84-426E-40dd-AFC4-6F175D3DCCD1}">
              <a14:hiddenFill xmlns="" xmlns:a14="http://schemas.microsoft.com/office/drawing/2010/main">
                <a:noFill/>
              </a14:hiddenFill>
            </a:ext>
          </a:extLst>
        </p:spPr>
      </p:cxnSp>
      <p:sp>
        <p:nvSpPr>
          <p:cNvPr id="16" name="Rectangle 2"/>
          <p:cNvSpPr>
            <a:spLocks noGrp="1" noChangeArrowheads="1"/>
          </p:cNvSpPr>
          <p:nvPr>
            <p:ph type="title"/>
          </p:nvPr>
        </p:nvSpPr>
        <p:spPr bwMode="auto">
          <a:xfrm>
            <a:off x="304800" y="76200"/>
            <a:ext cx="8229600" cy="655638"/>
          </a:xfrm>
          <a:prstGeom prst="rect">
            <a:avLst/>
          </a:prstGeom>
          <a:noFill/>
          <a:ln w="9525">
            <a:noFill/>
            <a:miter lim="800000"/>
            <a:headEnd/>
            <a:tailEnd/>
          </a:ln>
        </p:spPr>
        <p:txBody>
          <a:bodyPr/>
          <a:lstStyle>
            <a:lvl1pPr algn="l">
              <a:defRPr sz="3600" b="1"/>
            </a:lvl1pPr>
          </a:lstStyle>
          <a:p>
            <a:pPr lvl="0"/>
            <a:r>
              <a:rPr lang="en-US" dirty="0"/>
              <a:t>Click to edit Master title style</a:t>
            </a:r>
          </a:p>
        </p:txBody>
      </p:sp>
    </p:spTree>
    <p:extLst>
      <p:ext uri="{BB962C8B-B14F-4D97-AF65-F5344CB8AC3E}">
        <p14:creationId xmlns:p14="http://schemas.microsoft.com/office/powerpoint/2010/main" val="6442501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Rectangle 10"/>
          <p:cNvSpPr>
            <a:spLocks noChangeArrowheads="1"/>
          </p:cNvSpPr>
          <p:nvPr userDrawn="1"/>
        </p:nvSpPr>
        <p:spPr bwMode="auto">
          <a:xfrm>
            <a:off x="0" y="13106400"/>
            <a:ext cx="18288000" cy="609600"/>
          </a:xfrm>
          <a:prstGeom prst="rect">
            <a:avLst/>
          </a:prstGeom>
          <a:solidFill>
            <a:srgbClr val="DFDFB9"/>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defTabSz="1830388"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defTabSz="1830388"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defTabSz="1830388"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defTabSz="1830388"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defTabSz="1830388"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defTabSz="18303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18303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18303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18303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defRPr/>
            </a:pPr>
            <a:endParaRPr lang="en-US" altLang="en-US" sz="3500" smtClean="0">
              <a:latin typeface="Tahoma" panose="020B0604030504040204" pitchFamily="34" charset="0"/>
              <a:cs typeface="+mn-cs"/>
            </a:endParaRPr>
          </a:p>
        </p:txBody>
      </p:sp>
      <p:pic>
        <p:nvPicPr>
          <p:cNvPr id="3" name="Picture 11"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7860963" y="13258800"/>
            <a:ext cx="350837" cy="381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4" name="Text Box 12"/>
          <p:cNvSpPr txBox="1">
            <a:spLocks noChangeArrowheads="1"/>
          </p:cNvSpPr>
          <p:nvPr userDrawn="1"/>
        </p:nvSpPr>
        <p:spPr bwMode="auto">
          <a:xfrm>
            <a:off x="13784263" y="13273088"/>
            <a:ext cx="3970337" cy="350837"/>
          </a:xfrm>
          <a:prstGeom prst="rect">
            <a:avLst/>
          </a:prstGeom>
          <a:noFill/>
          <a:ln>
            <a:noFill/>
          </a:ln>
          <a:extLst/>
        </p:spPr>
        <p:txBody>
          <a:bodyPr wrap="none">
            <a:spAutoFit/>
          </a:bodyPr>
          <a:lstStyle>
            <a:lvl1pPr defTabSz="1830388" eaLnBrk="0" hangingPunct="0">
              <a:defRPr sz="2400">
                <a:solidFill>
                  <a:schemeClr val="tx1"/>
                </a:solidFill>
                <a:latin typeface="Arial" charset="0"/>
                <a:ea typeface="ＭＳ Ｐゴシック" charset="0"/>
                <a:cs typeface="ＭＳ Ｐゴシック" charset="0"/>
              </a:defRPr>
            </a:lvl1pPr>
            <a:lvl2pPr marL="742950" indent="-285750" defTabSz="1830388" eaLnBrk="0" hangingPunct="0">
              <a:defRPr sz="2400">
                <a:solidFill>
                  <a:schemeClr val="tx1"/>
                </a:solidFill>
                <a:latin typeface="Arial" charset="0"/>
                <a:ea typeface="ＭＳ Ｐゴシック" charset="0"/>
              </a:defRPr>
            </a:lvl2pPr>
            <a:lvl3pPr marL="1143000" indent="-228600" defTabSz="1830388" eaLnBrk="0" hangingPunct="0">
              <a:defRPr sz="2400">
                <a:solidFill>
                  <a:schemeClr val="tx1"/>
                </a:solidFill>
                <a:latin typeface="Arial" charset="0"/>
                <a:ea typeface="ＭＳ Ｐゴシック" charset="0"/>
              </a:defRPr>
            </a:lvl3pPr>
            <a:lvl4pPr marL="1600200" indent="-228600" defTabSz="1830388" eaLnBrk="0" hangingPunct="0">
              <a:defRPr sz="2400">
                <a:solidFill>
                  <a:schemeClr val="tx1"/>
                </a:solidFill>
                <a:latin typeface="Arial" charset="0"/>
                <a:ea typeface="ＭＳ Ｐゴシック" charset="0"/>
              </a:defRPr>
            </a:lvl4pPr>
            <a:lvl5pPr marL="2057400" indent="-228600" defTabSz="1830388" eaLnBrk="0" hangingPunct="0">
              <a:defRPr sz="2400">
                <a:solidFill>
                  <a:schemeClr val="tx1"/>
                </a:solidFill>
                <a:latin typeface="Arial" charset="0"/>
                <a:ea typeface="ＭＳ Ｐゴシック" charset="0"/>
              </a:defRPr>
            </a:lvl5pPr>
            <a:lvl6pPr marL="2514600" indent="-228600" defTabSz="1830388"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1830388"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1830388"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1830388" eaLnBrk="0" fontAlgn="base" hangingPunct="0">
              <a:spcBef>
                <a:spcPct val="0"/>
              </a:spcBef>
              <a:spcAft>
                <a:spcPct val="0"/>
              </a:spcAft>
              <a:defRPr sz="2400">
                <a:solidFill>
                  <a:schemeClr val="tx1"/>
                </a:solidFill>
                <a:latin typeface="Arial" charset="0"/>
                <a:ea typeface="ＭＳ Ｐゴシック" charset="0"/>
              </a:defRPr>
            </a:lvl9pPr>
          </a:lstStyle>
          <a:p>
            <a:pPr>
              <a:defRPr/>
            </a:pPr>
            <a:r>
              <a:rPr lang="en-US" sz="1700" smtClean="0">
                <a:latin typeface="Tahoma" charset="0"/>
              </a:rPr>
              <a:t>The Broad Institute of MIT and Harvard</a:t>
            </a:r>
          </a:p>
        </p:txBody>
      </p:sp>
      <p:sp>
        <p:nvSpPr>
          <p:cNvPr id="5" name="Rectangle 13"/>
          <p:cNvSpPr>
            <a:spLocks noChangeArrowheads="1"/>
          </p:cNvSpPr>
          <p:nvPr userDrawn="1"/>
        </p:nvSpPr>
        <p:spPr bwMode="auto">
          <a:xfrm>
            <a:off x="152400" y="13258800"/>
            <a:ext cx="18288000" cy="609600"/>
          </a:xfrm>
          <a:prstGeom prst="rect">
            <a:avLst/>
          </a:prstGeom>
          <a:solidFill>
            <a:srgbClr val="DFDFB9"/>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defTabSz="1830388"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defTabSz="1830388"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defTabSz="1830388"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defTabSz="1830388"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defTabSz="1830388"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defTabSz="18303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18303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18303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18303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defRPr/>
            </a:pPr>
            <a:endParaRPr lang="en-US" altLang="en-US" sz="3500" smtClean="0">
              <a:latin typeface="Tahoma" panose="020B0604030504040204" pitchFamily="34" charset="0"/>
              <a:cs typeface="+mn-cs"/>
            </a:endParaRPr>
          </a:p>
        </p:txBody>
      </p:sp>
      <p:pic>
        <p:nvPicPr>
          <p:cNvPr id="6" name="Picture 14"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8013363" y="13411200"/>
            <a:ext cx="350837" cy="381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7" name="Text Box 15"/>
          <p:cNvSpPr txBox="1">
            <a:spLocks noChangeArrowheads="1"/>
          </p:cNvSpPr>
          <p:nvPr userDrawn="1"/>
        </p:nvSpPr>
        <p:spPr bwMode="auto">
          <a:xfrm>
            <a:off x="13936663" y="13425488"/>
            <a:ext cx="3970337" cy="350837"/>
          </a:xfrm>
          <a:prstGeom prst="rect">
            <a:avLst/>
          </a:prstGeom>
          <a:noFill/>
          <a:ln>
            <a:noFill/>
          </a:ln>
          <a:extLst/>
        </p:spPr>
        <p:txBody>
          <a:bodyPr wrap="none">
            <a:spAutoFit/>
          </a:bodyPr>
          <a:lstStyle>
            <a:lvl1pPr defTabSz="1830388" eaLnBrk="0" hangingPunct="0">
              <a:defRPr sz="2400">
                <a:solidFill>
                  <a:schemeClr val="tx1"/>
                </a:solidFill>
                <a:latin typeface="Arial" charset="0"/>
                <a:ea typeface="ＭＳ Ｐゴシック" charset="0"/>
                <a:cs typeface="ＭＳ Ｐゴシック" charset="0"/>
              </a:defRPr>
            </a:lvl1pPr>
            <a:lvl2pPr marL="742950" indent="-285750" defTabSz="1830388" eaLnBrk="0" hangingPunct="0">
              <a:defRPr sz="2400">
                <a:solidFill>
                  <a:schemeClr val="tx1"/>
                </a:solidFill>
                <a:latin typeface="Arial" charset="0"/>
                <a:ea typeface="ＭＳ Ｐゴシック" charset="0"/>
              </a:defRPr>
            </a:lvl2pPr>
            <a:lvl3pPr marL="1143000" indent="-228600" defTabSz="1830388" eaLnBrk="0" hangingPunct="0">
              <a:defRPr sz="2400">
                <a:solidFill>
                  <a:schemeClr val="tx1"/>
                </a:solidFill>
                <a:latin typeface="Arial" charset="0"/>
                <a:ea typeface="ＭＳ Ｐゴシック" charset="0"/>
              </a:defRPr>
            </a:lvl3pPr>
            <a:lvl4pPr marL="1600200" indent="-228600" defTabSz="1830388" eaLnBrk="0" hangingPunct="0">
              <a:defRPr sz="2400">
                <a:solidFill>
                  <a:schemeClr val="tx1"/>
                </a:solidFill>
                <a:latin typeface="Arial" charset="0"/>
                <a:ea typeface="ＭＳ Ｐゴシック" charset="0"/>
              </a:defRPr>
            </a:lvl4pPr>
            <a:lvl5pPr marL="2057400" indent="-228600" defTabSz="1830388" eaLnBrk="0" hangingPunct="0">
              <a:defRPr sz="2400">
                <a:solidFill>
                  <a:schemeClr val="tx1"/>
                </a:solidFill>
                <a:latin typeface="Arial" charset="0"/>
                <a:ea typeface="ＭＳ Ｐゴシック" charset="0"/>
              </a:defRPr>
            </a:lvl5pPr>
            <a:lvl6pPr marL="2514600" indent="-228600" defTabSz="1830388"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1830388"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1830388"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1830388" eaLnBrk="0" fontAlgn="base" hangingPunct="0">
              <a:spcBef>
                <a:spcPct val="0"/>
              </a:spcBef>
              <a:spcAft>
                <a:spcPct val="0"/>
              </a:spcAft>
              <a:defRPr sz="2400">
                <a:solidFill>
                  <a:schemeClr val="tx1"/>
                </a:solidFill>
                <a:latin typeface="Arial" charset="0"/>
                <a:ea typeface="ＭＳ Ｐゴシック" charset="0"/>
              </a:defRPr>
            </a:lvl9pPr>
          </a:lstStyle>
          <a:p>
            <a:pPr>
              <a:defRPr/>
            </a:pPr>
            <a:r>
              <a:rPr lang="en-US" sz="1700" smtClean="0">
                <a:latin typeface="Tahoma" charset="0"/>
              </a:rPr>
              <a:t>The Broad Institute of MIT and Harvard</a:t>
            </a:r>
          </a:p>
        </p:txBody>
      </p:sp>
      <p:sp>
        <p:nvSpPr>
          <p:cNvPr id="8" name="Rectangle 16"/>
          <p:cNvSpPr>
            <a:spLocks noChangeArrowheads="1"/>
          </p:cNvSpPr>
          <p:nvPr userDrawn="1"/>
        </p:nvSpPr>
        <p:spPr bwMode="auto">
          <a:xfrm>
            <a:off x="304800" y="13411200"/>
            <a:ext cx="18288000" cy="609600"/>
          </a:xfrm>
          <a:prstGeom prst="rect">
            <a:avLst/>
          </a:prstGeom>
          <a:solidFill>
            <a:srgbClr val="DFDFB9"/>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defTabSz="1830388"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defTabSz="1830388"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defTabSz="1830388"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defTabSz="1830388"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defTabSz="1830388"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defTabSz="18303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18303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18303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18303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defRPr/>
            </a:pPr>
            <a:endParaRPr lang="en-US" altLang="en-US" sz="3500" smtClean="0">
              <a:latin typeface="Tahoma" panose="020B0604030504040204" pitchFamily="34" charset="0"/>
              <a:cs typeface="+mn-cs"/>
            </a:endParaRPr>
          </a:p>
        </p:txBody>
      </p:sp>
      <p:pic>
        <p:nvPicPr>
          <p:cNvPr id="9" name="Picture 17"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8165763" y="13563600"/>
            <a:ext cx="350837" cy="381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0" name="Text Box 18"/>
          <p:cNvSpPr txBox="1">
            <a:spLocks noChangeArrowheads="1"/>
          </p:cNvSpPr>
          <p:nvPr userDrawn="1"/>
        </p:nvSpPr>
        <p:spPr bwMode="auto">
          <a:xfrm>
            <a:off x="14089063" y="13577888"/>
            <a:ext cx="3970337" cy="350837"/>
          </a:xfrm>
          <a:prstGeom prst="rect">
            <a:avLst/>
          </a:prstGeom>
          <a:noFill/>
          <a:ln>
            <a:noFill/>
          </a:ln>
          <a:extLst/>
        </p:spPr>
        <p:txBody>
          <a:bodyPr wrap="none">
            <a:spAutoFit/>
          </a:bodyPr>
          <a:lstStyle>
            <a:lvl1pPr defTabSz="1830388" eaLnBrk="0" hangingPunct="0">
              <a:defRPr sz="2400">
                <a:solidFill>
                  <a:schemeClr val="tx1"/>
                </a:solidFill>
                <a:latin typeface="Arial" charset="0"/>
                <a:ea typeface="ＭＳ Ｐゴシック" charset="0"/>
                <a:cs typeface="ＭＳ Ｐゴシック" charset="0"/>
              </a:defRPr>
            </a:lvl1pPr>
            <a:lvl2pPr marL="742950" indent="-285750" defTabSz="1830388" eaLnBrk="0" hangingPunct="0">
              <a:defRPr sz="2400">
                <a:solidFill>
                  <a:schemeClr val="tx1"/>
                </a:solidFill>
                <a:latin typeface="Arial" charset="0"/>
                <a:ea typeface="ＭＳ Ｐゴシック" charset="0"/>
              </a:defRPr>
            </a:lvl2pPr>
            <a:lvl3pPr marL="1143000" indent="-228600" defTabSz="1830388" eaLnBrk="0" hangingPunct="0">
              <a:defRPr sz="2400">
                <a:solidFill>
                  <a:schemeClr val="tx1"/>
                </a:solidFill>
                <a:latin typeface="Arial" charset="0"/>
                <a:ea typeface="ＭＳ Ｐゴシック" charset="0"/>
              </a:defRPr>
            </a:lvl3pPr>
            <a:lvl4pPr marL="1600200" indent="-228600" defTabSz="1830388" eaLnBrk="0" hangingPunct="0">
              <a:defRPr sz="2400">
                <a:solidFill>
                  <a:schemeClr val="tx1"/>
                </a:solidFill>
                <a:latin typeface="Arial" charset="0"/>
                <a:ea typeface="ＭＳ Ｐゴシック" charset="0"/>
              </a:defRPr>
            </a:lvl4pPr>
            <a:lvl5pPr marL="2057400" indent="-228600" defTabSz="1830388" eaLnBrk="0" hangingPunct="0">
              <a:defRPr sz="2400">
                <a:solidFill>
                  <a:schemeClr val="tx1"/>
                </a:solidFill>
                <a:latin typeface="Arial" charset="0"/>
                <a:ea typeface="ＭＳ Ｐゴシック" charset="0"/>
              </a:defRPr>
            </a:lvl5pPr>
            <a:lvl6pPr marL="2514600" indent="-228600" defTabSz="1830388"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1830388"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1830388"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1830388" eaLnBrk="0" fontAlgn="base" hangingPunct="0">
              <a:spcBef>
                <a:spcPct val="0"/>
              </a:spcBef>
              <a:spcAft>
                <a:spcPct val="0"/>
              </a:spcAft>
              <a:defRPr sz="2400">
                <a:solidFill>
                  <a:schemeClr val="tx1"/>
                </a:solidFill>
                <a:latin typeface="Arial" charset="0"/>
                <a:ea typeface="ＭＳ Ｐゴシック" charset="0"/>
              </a:defRPr>
            </a:lvl9pPr>
          </a:lstStyle>
          <a:p>
            <a:pPr>
              <a:defRPr/>
            </a:pPr>
            <a:r>
              <a:rPr lang="en-US" sz="1700" smtClean="0">
                <a:latin typeface="Tahoma" charset="0"/>
              </a:rPr>
              <a:t>The Broad Institute of MIT and Harvard</a:t>
            </a:r>
          </a:p>
        </p:txBody>
      </p:sp>
      <p:cxnSp>
        <p:nvCxnSpPr>
          <p:cNvPr id="11" name="Straight Connector 10"/>
          <p:cNvCxnSpPr>
            <a:cxnSpLocks noChangeShapeType="1"/>
          </p:cNvCxnSpPr>
          <p:nvPr userDrawn="1"/>
        </p:nvCxnSpPr>
        <p:spPr bwMode="auto">
          <a:xfrm flipV="1">
            <a:off x="228600" y="758825"/>
            <a:ext cx="8832850" cy="3175"/>
          </a:xfrm>
          <a:prstGeom prst="line">
            <a:avLst/>
          </a:prstGeom>
          <a:noFill/>
          <a:ln w="19050">
            <a:solidFill>
              <a:srgbClr val="96BBD6"/>
            </a:solidFill>
            <a:round/>
            <a:headEnd/>
            <a:tailEnd/>
          </a:ln>
          <a:effectLst>
            <a:outerShdw blurRad="63500" dist="12700" dir="5400000" algn="t" rotWithShape="0">
              <a:srgbClr val="000000">
                <a:alpha val="25000"/>
              </a:srgbClr>
            </a:outerShdw>
          </a:effectLst>
          <a:extLst>
            <a:ext uri="{909E8E84-426E-40dd-AFC4-6F175D3DCCD1}">
              <a14:hiddenFill xmlns="" xmlns:a14="http://schemas.microsoft.com/office/drawing/2010/main">
                <a:noFill/>
              </a14:hiddenFill>
            </a:ext>
          </a:extLst>
        </p:spPr>
      </p:cxnSp>
    </p:spTree>
    <p:extLst>
      <p:ext uri="{BB962C8B-B14F-4D97-AF65-F5344CB8AC3E}">
        <p14:creationId xmlns:p14="http://schemas.microsoft.com/office/powerpoint/2010/main" val="14880496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2" name="Rectangle 10"/>
          <p:cNvSpPr>
            <a:spLocks noChangeArrowheads="1"/>
          </p:cNvSpPr>
          <p:nvPr userDrawn="1"/>
        </p:nvSpPr>
        <p:spPr bwMode="auto">
          <a:xfrm>
            <a:off x="0" y="13106400"/>
            <a:ext cx="18288000" cy="609600"/>
          </a:xfrm>
          <a:prstGeom prst="rect">
            <a:avLst/>
          </a:prstGeom>
          <a:solidFill>
            <a:srgbClr val="DFDFB9"/>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defTabSz="1830388"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defTabSz="1830388"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defTabSz="1830388"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defTabSz="1830388"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defTabSz="1830388"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defTabSz="18303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18303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18303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18303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defRPr/>
            </a:pPr>
            <a:endParaRPr lang="en-US" altLang="en-US" sz="3500" smtClean="0">
              <a:latin typeface="Tahoma" panose="020B0604030504040204" pitchFamily="34" charset="0"/>
              <a:cs typeface="+mn-cs"/>
            </a:endParaRPr>
          </a:p>
        </p:txBody>
      </p:sp>
      <p:pic>
        <p:nvPicPr>
          <p:cNvPr id="3" name="Picture 11"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7860963" y="13258800"/>
            <a:ext cx="350837" cy="381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4" name="Text Box 12"/>
          <p:cNvSpPr txBox="1">
            <a:spLocks noChangeArrowheads="1"/>
          </p:cNvSpPr>
          <p:nvPr userDrawn="1"/>
        </p:nvSpPr>
        <p:spPr bwMode="auto">
          <a:xfrm>
            <a:off x="13784263" y="13273088"/>
            <a:ext cx="3970337" cy="350837"/>
          </a:xfrm>
          <a:prstGeom prst="rect">
            <a:avLst/>
          </a:prstGeom>
          <a:noFill/>
          <a:ln>
            <a:noFill/>
          </a:ln>
          <a:extLst/>
        </p:spPr>
        <p:txBody>
          <a:bodyPr wrap="none">
            <a:spAutoFit/>
          </a:bodyPr>
          <a:lstStyle>
            <a:lvl1pPr defTabSz="1830388" eaLnBrk="0" hangingPunct="0">
              <a:defRPr sz="2400">
                <a:solidFill>
                  <a:schemeClr val="tx1"/>
                </a:solidFill>
                <a:latin typeface="Arial" charset="0"/>
                <a:ea typeface="ＭＳ Ｐゴシック" charset="0"/>
                <a:cs typeface="ＭＳ Ｐゴシック" charset="0"/>
              </a:defRPr>
            </a:lvl1pPr>
            <a:lvl2pPr marL="742950" indent="-285750" defTabSz="1830388" eaLnBrk="0" hangingPunct="0">
              <a:defRPr sz="2400">
                <a:solidFill>
                  <a:schemeClr val="tx1"/>
                </a:solidFill>
                <a:latin typeface="Arial" charset="0"/>
                <a:ea typeface="ＭＳ Ｐゴシック" charset="0"/>
              </a:defRPr>
            </a:lvl2pPr>
            <a:lvl3pPr marL="1143000" indent="-228600" defTabSz="1830388" eaLnBrk="0" hangingPunct="0">
              <a:defRPr sz="2400">
                <a:solidFill>
                  <a:schemeClr val="tx1"/>
                </a:solidFill>
                <a:latin typeface="Arial" charset="0"/>
                <a:ea typeface="ＭＳ Ｐゴシック" charset="0"/>
              </a:defRPr>
            </a:lvl3pPr>
            <a:lvl4pPr marL="1600200" indent="-228600" defTabSz="1830388" eaLnBrk="0" hangingPunct="0">
              <a:defRPr sz="2400">
                <a:solidFill>
                  <a:schemeClr val="tx1"/>
                </a:solidFill>
                <a:latin typeface="Arial" charset="0"/>
                <a:ea typeface="ＭＳ Ｐゴシック" charset="0"/>
              </a:defRPr>
            </a:lvl4pPr>
            <a:lvl5pPr marL="2057400" indent="-228600" defTabSz="1830388" eaLnBrk="0" hangingPunct="0">
              <a:defRPr sz="2400">
                <a:solidFill>
                  <a:schemeClr val="tx1"/>
                </a:solidFill>
                <a:latin typeface="Arial" charset="0"/>
                <a:ea typeface="ＭＳ Ｐゴシック" charset="0"/>
              </a:defRPr>
            </a:lvl5pPr>
            <a:lvl6pPr marL="2514600" indent="-228600" defTabSz="1830388"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1830388"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1830388"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1830388" eaLnBrk="0" fontAlgn="base" hangingPunct="0">
              <a:spcBef>
                <a:spcPct val="0"/>
              </a:spcBef>
              <a:spcAft>
                <a:spcPct val="0"/>
              </a:spcAft>
              <a:defRPr sz="2400">
                <a:solidFill>
                  <a:schemeClr val="tx1"/>
                </a:solidFill>
                <a:latin typeface="Arial" charset="0"/>
                <a:ea typeface="ＭＳ Ｐゴシック" charset="0"/>
              </a:defRPr>
            </a:lvl9pPr>
          </a:lstStyle>
          <a:p>
            <a:pPr>
              <a:defRPr/>
            </a:pPr>
            <a:r>
              <a:rPr lang="en-US" sz="1700" smtClean="0">
                <a:latin typeface="Tahoma" charset="0"/>
              </a:rPr>
              <a:t>The Broad Institute of MIT and Harvard</a:t>
            </a:r>
          </a:p>
        </p:txBody>
      </p:sp>
      <p:sp>
        <p:nvSpPr>
          <p:cNvPr id="5" name="Rectangle 13"/>
          <p:cNvSpPr>
            <a:spLocks noChangeArrowheads="1"/>
          </p:cNvSpPr>
          <p:nvPr userDrawn="1"/>
        </p:nvSpPr>
        <p:spPr bwMode="auto">
          <a:xfrm>
            <a:off x="152400" y="13258800"/>
            <a:ext cx="18288000" cy="609600"/>
          </a:xfrm>
          <a:prstGeom prst="rect">
            <a:avLst/>
          </a:prstGeom>
          <a:solidFill>
            <a:srgbClr val="DFDFB9"/>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defTabSz="1830388"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defTabSz="1830388"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defTabSz="1830388"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defTabSz="1830388"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defTabSz="1830388"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defTabSz="18303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18303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18303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18303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defRPr/>
            </a:pPr>
            <a:endParaRPr lang="en-US" altLang="en-US" sz="3500" smtClean="0">
              <a:latin typeface="Tahoma" panose="020B0604030504040204" pitchFamily="34" charset="0"/>
              <a:cs typeface="+mn-cs"/>
            </a:endParaRPr>
          </a:p>
        </p:txBody>
      </p:sp>
      <p:pic>
        <p:nvPicPr>
          <p:cNvPr id="6" name="Picture 14"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8013363" y="13411200"/>
            <a:ext cx="350837" cy="381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7" name="Text Box 15"/>
          <p:cNvSpPr txBox="1">
            <a:spLocks noChangeArrowheads="1"/>
          </p:cNvSpPr>
          <p:nvPr userDrawn="1"/>
        </p:nvSpPr>
        <p:spPr bwMode="auto">
          <a:xfrm>
            <a:off x="13936663" y="13425488"/>
            <a:ext cx="3970337" cy="350837"/>
          </a:xfrm>
          <a:prstGeom prst="rect">
            <a:avLst/>
          </a:prstGeom>
          <a:noFill/>
          <a:ln>
            <a:noFill/>
          </a:ln>
          <a:extLst/>
        </p:spPr>
        <p:txBody>
          <a:bodyPr wrap="none">
            <a:spAutoFit/>
          </a:bodyPr>
          <a:lstStyle>
            <a:lvl1pPr defTabSz="1830388" eaLnBrk="0" hangingPunct="0">
              <a:defRPr sz="2400">
                <a:solidFill>
                  <a:schemeClr val="tx1"/>
                </a:solidFill>
                <a:latin typeface="Arial" charset="0"/>
                <a:ea typeface="ＭＳ Ｐゴシック" charset="0"/>
                <a:cs typeface="ＭＳ Ｐゴシック" charset="0"/>
              </a:defRPr>
            </a:lvl1pPr>
            <a:lvl2pPr marL="742950" indent="-285750" defTabSz="1830388" eaLnBrk="0" hangingPunct="0">
              <a:defRPr sz="2400">
                <a:solidFill>
                  <a:schemeClr val="tx1"/>
                </a:solidFill>
                <a:latin typeface="Arial" charset="0"/>
                <a:ea typeface="ＭＳ Ｐゴシック" charset="0"/>
              </a:defRPr>
            </a:lvl2pPr>
            <a:lvl3pPr marL="1143000" indent="-228600" defTabSz="1830388" eaLnBrk="0" hangingPunct="0">
              <a:defRPr sz="2400">
                <a:solidFill>
                  <a:schemeClr val="tx1"/>
                </a:solidFill>
                <a:latin typeface="Arial" charset="0"/>
                <a:ea typeface="ＭＳ Ｐゴシック" charset="0"/>
              </a:defRPr>
            </a:lvl3pPr>
            <a:lvl4pPr marL="1600200" indent="-228600" defTabSz="1830388" eaLnBrk="0" hangingPunct="0">
              <a:defRPr sz="2400">
                <a:solidFill>
                  <a:schemeClr val="tx1"/>
                </a:solidFill>
                <a:latin typeface="Arial" charset="0"/>
                <a:ea typeface="ＭＳ Ｐゴシック" charset="0"/>
              </a:defRPr>
            </a:lvl4pPr>
            <a:lvl5pPr marL="2057400" indent="-228600" defTabSz="1830388" eaLnBrk="0" hangingPunct="0">
              <a:defRPr sz="2400">
                <a:solidFill>
                  <a:schemeClr val="tx1"/>
                </a:solidFill>
                <a:latin typeface="Arial" charset="0"/>
                <a:ea typeface="ＭＳ Ｐゴシック" charset="0"/>
              </a:defRPr>
            </a:lvl5pPr>
            <a:lvl6pPr marL="2514600" indent="-228600" defTabSz="1830388"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1830388"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1830388"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1830388" eaLnBrk="0" fontAlgn="base" hangingPunct="0">
              <a:spcBef>
                <a:spcPct val="0"/>
              </a:spcBef>
              <a:spcAft>
                <a:spcPct val="0"/>
              </a:spcAft>
              <a:defRPr sz="2400">
                <a:solidFill>
                  <a:schemeClr val="tx1"/>
                </a:solidFill>
                <a:latin typeface="Arial" charset="0"/>
                <a:ea typeface="ＭＳ Ｐゴシック" charset="0"/>
              </a:defRPr>
            </a:lvl9pPr>
          </a:lstStyle>
          <a:p>
            <a:pPr>
              <a:defRPr/>
            </a:pPr>
            <a:r>
              <a:rPr lang="en-US" sz="1700" smtClean="0">
                <a:latin typeface="Tahoma" charset="0"/>
              </a:rPr>
              <a:t>The Broad Institute of MIT and Harvard</a:t>
            </a:r>
          </a:p>
        </p:txBody>
      </p:sp>
      <p:sp>
        <p:nvSpPr>
          <p:cNvPr id="8" name="Rectangle 16"/>
          <p:cNvSpPr>
            <a:spLocks noChangeArrowheads="1"/>
          </p:cNvSpPr>
          <p:nvPr userDrawn="1"/>
        </p:nvSpPr>
        <p:spPr bwMode="auto">
          <a:xfrm>
            <a:off x="304800" y="13411200"/>
            <a:ext cx="18288000" cy="609600"/>
          </a:xfrm>
          <a:prstGeom prst="rect">
            <a:avLst/>
          </a:prstGeom>
          <a:solidFill>
            <a:srgbClr val="DFDFB9"/>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defTabSz="1830388"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defTabSz="1830388"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defTabSz="1830388"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defTabSz="1830388"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defTabSz="1830388"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defTabSz="18303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18303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18303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18303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defRPr/>
            </a:pPr>
            <a:endParaRPr lang="en-US" altLang="en-US" sz="3500" smtClean="0">
              <a:latin typeface="Tahoma" panose="020B0604030504040204" pitchFamily="34" charset="0"/>
              <a:cs typeface="+mn-cs"/>
            </a:endParaRPr>
          </a:p>
        </p:txBody>
      </p:sp>
      <p:pic>
        <p:nvPicPr>
          <p:cNvPr id="9" name="Picture 17"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8165763" y="13563600"/>
            <a:ext cx="350837" cy="381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0" name="Text Box 18"/>
          <p:cNvSpPr txBox="1">
            <a:spLocks noChangeArrowheads="1"/>
          </p:cNvSpPr>
          <p:nvPr userDrawn="1"/>
        </p:nvSpPr>
        <p:spPr bwMode="auto">
          <a:xfrm>
            <a:off x="14089063" y="13577888"/>
            <a:ext cx="3970337" cy="350837"/>
          </a:xfrm>
          <a:prstGeom prst="rect">
            <a:avLst/>
          </a:prstGeom>
          <a:noFill/>
          <a:ln>
            <a:noFill/>
          </a:ln>
          <a:extLst/>
        </p:spPr>
        <p:txBody>
          <a:bodyPr wrap="none">
            <a:spAutoFit/>
          </a:bodyPr>
          <a:lstStyle>
            <a:lvl1pPr defTabSz="1830388" eaLnBrk="0" hangingPunct="0">
              <a:defRPr sz="2400">
                <a:solidFill>
                  <a:schemeClr val="tx1"/>
                </a:solidFill>
                <a:latin typeface="Arial" charset="0"/>
                <a:ea typeface="ＭＳ Ｐゴシック" charset="0"/>
                <a:cs typeface="ＭＳ Ｐゴシック" charset="0"/>
              </a:defRPr>
            </a:lvl1pPr>
            <a:lvl2pPr marL="742950" indent="-285750" defTabSz="1830388" eaLnBrk="0" hangingPunct="0">
              <a:defRPr sz="2400">
                <a:solidFill>
                  <a:schemeClr val="tx1"/>
                </a:solidFill>
                <a:latin typeface="Arial" charset="0"/>
                <a:ea typeface="ＭＳ Ｐゴシック" charset="0"/>
              </a:defRPr>
            </a:lvl2pPr>
            <a:lvl3pPr marL="1143000" indent="-228600" defTabSz="1830388" eaLnBrk="0" hangingPunct="0">
              <a:defRPr sz="2400">
                <a:solidFill>
                  <a:schemeClr val="tx1"/>
                </a:solidFill>
                <a:latin typeface="Arial" charset="0"/>
                <a:ea typeface="ＭＳ Ｐゴシック" charset="0"/>
              </a:defRPr>
            </a:lvl3pPr>
            <a:lvl4pPr marL="1600200" indent="-228600" defTabSz="1830388" eaLnBrk="0" hangingPunct="0">
              <a:defRPr sz="2400">
                <a:solidFill>
                  <a:schemeClr val="tx1"/>
                </a:solidFill>
                <a:latin typeface="Arial" charset="0"/>
                <a:ea typeface="ＭＳ Ｐゴシック" charset="0"/>
              </a:defRPr>
            </a:lvl4pPr>
            <a:lvl5pPr marL="2057400" indent="-228600" defTabSz="1830388" eaLnBrk="0" hangingPunct="0">
              <a:defRPr sz="2400">
                <a:solidFill>
                  <a:schemeClr val="tx1"/>
                </a:solidFill>
                <a:latin typeface="Arial" charset="0"/>
                <a:ea typeface="ＭＳ Ｐゴシック" charset="0"/>
              </a:defRPr>
            </a:lvl5pPr>
            <a:lvl6pPr marL="2514600" indent="-228600" defTabSz="1830388"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1830388"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1830388"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1830388" eaLnBrk="0" fontAlgn="base" hangingPunct="0">
              <a:spcBef>
                <a:spcPct val="0"/>
              </a:spcBef>
              <a:spcAft>
                <a:spcPct val="0"/>
              </a:spcAft>
              <a:defRPr sz="2400">
                <a:solidFill>
                  <a:schemeClr val="tx1"/>
                </a:solidFill>
                <a:latin typeface="Arial" charset="0"/>
                <a:ea typeface="ＭＳ Ｐゴシック" charset="0"/>
              </a:defRPr>
            </a:lvl9pPr>
          </a:lstStyle>
          <a:p>
            <a:pPr>
              <a:defRPr/>
            </a:pPr>
            <a:r>
              <a:rPr lang="en-US" sz="1700" smtClean="0">
                <a:latin typeface="Tahoma" charset="0"/>
              </a:rPr>
              <a:t>The Broad Institute of MIT and Harvard</a:t>
            </a:r>
          </a:p>
        </p:txBody>
      </p:sp>
    </p:spTree>
    <p:extLst>
      <p:ext uri="{BB962C8B-B14F-4D97-AF65-F5344CB8AC3E}">
        <p14:creationId xmlns:p14="http://schemas.microsoft.com/office/powerpoint/2010/main" val="28080428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71_Title and Content">
    <p:spTree>
      <p:nvGrpSpPr>
        <p:cNvPr id="1" name=""/>
        <p:cNvGrpSpPr/>
        <p:nvPr/>
      </p:nvGrpSpPr>
      <p:grpSpPr>
        <a:xfrm>
          <a:off x="0" y="0"/>
          <a:ext cx="0" cy="0"/>
          <a:chOff x="0" y="0"/>
          <a:chExt cx="0" cy="0"/>
        </a:xfrm>
      </p:grpSpPr>
      <p:sp>
        <p:nvSpPr>
          <p:cNvPr id="3" name="Rectangle 10"/>
          <p:cNvSpPr>
            <a:spLocks noChangeArrowheads="1"/>
          </p:cNvSpPr>
          <p:nvPr userDrawn="1"/>
        </p:nvSpPr>
        <p:spPr bwMode="auto">
          <a:xfrm>
            <a:off x="0" y="13106400"/>
            <a:ext cx="18288000" cy="609600"/>
          </a:xfrm>
          <a:prstGeom prst="rect">
            <a:avLst/>
          </a:prstGeom>
          <a:solidFill>
            <a:srgbClr val="DFDFB9"/>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defTabSz="1830388"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defTabSz="1830388"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defTabSz="1830388"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defTabSz="1830388"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defTabSz="1830388"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defTabSz="18303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18303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18303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18303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defRPr/>
            </a:pPr>
            <a:endParaRPr lang="en-US" altLang="en-US" sz="3500" smtClean="0">
              <a:latin typeface="Tahoma" panose="020B0604030504040204" pitchFamily="34" charset="0"/>
              <a:cs typeface="+mn-cs"/>
            </a:endParaRPr>
          </a:p>
        </p:txBody>
      </p:sp>
      <p:pic>
        <p:nvPicPr>
          <p:cNvPr id="4" name="Picture 11"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7860963" y="13258800"/>
            <a:ext cx="350837" cy="381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 name="Text Box 12"/>
          <p:cNvSpPr txBox="1">
            <a:spLocks noChangeArrowheads="1"/>
          </p:cNvSpPr>
          <p:nvPr userDrawn="1"/>
        </p:nvSpPr>
        <p:spPr bwMode="auto">
          <a:xfrm>
            <a:off x="13784263" y="13273088"/>
            <a:ext cx="3970337" cy="350837"/>
          </a:xfrm>
          <a:prstGeom prst="rect">
            <a:avLst/>
          </a:prstGeom>
          <a:noFill/>
          <a:ln>
            <a:noFill/>
          </a:ln>
          <a:extLst/>
        </p:spPr>
        <p:txBody>
          <a:bodyPr wrap="none">
            <a:spAutoFit/>
          </a:bodyPr>
          <a:lstStyle>
            <a:lvl1pPr defTabSz="1830388" eaLnBrk="0" hangingPunct="0">
              <a:defRPr sz="2400">
                <a:solidFill>
                  <a:schemeClr val="tx1"/>
                </a:solidFill>
                <a:latin typeface="Arial" charset="0"/>
                <a:ea typeface="ＭＳ Ｐゴシック" charset="0"/>
                <a:cs typeface="ＭＳ Ｐゴシック" charset="0"/>
              </a:defRPr>
            </a:lvl1pPr>
            <a:lvl2pPr marL="742950" indent="-285750" defTabSz="1830388" eaLnBrk="0" hangingPunct="0">
              <a:defRPr sz="2400">
                <a:solidFill>
                  <a:schemeClr val="tx1"/>
                </a:solidFill>
                <a:latin typeface="Arial" charset="0"/>
                <a:ea typeface="ＭＳ Ｐゴシック" charset="0"/>
              </a:defRPr>
            </a:lvl2pPr>
            <a:lvl3pPr marL="1143000" indent="-228600" defTabSz="1830388" eaLnBrk="0" hangingPunct="0">
              <a:defRPr sz="2400">
                <a:solidFill>
                  <a:schemeClr val="tx1"/>
                </a:solidFill>
                <a:latin typeface="Arial" charset="0"/>
                <a:ea typeface="ＭＳ Ｐゴシック" charset="0"/>
              </a:defRPr>
            </a:lvl3pPr>
            <a:lvl4pPr marL="1600200" indent="-228600" defTabSz="1830388" eaLnBrk="0" hangingPunct="0">
              <a:defRPr sz="2400">
                <a:solidFill>
                  <a:schemeClr val="tx1"/>
                </a:solidFill>
                <a:latin typeface="Arial" charset="0"/>
                <a:ea typeface="ＭＳ Ｐゴシック" charset="0"/>
              </a:defRPr>
            </a:lvl4pPr>
            <a:lvl5pPr marL="2057400" indent="-228600" defTabSz="1830388" eaLnBrk="0" hangingPunct="0">
              <a:defRPr sz="2400">
                <a:solidFill>
                  <a:schemeClr val="tx1"/>
                </a:solidFill>
                <a:latin typeface="Arial" charset="0"/>
                <a:ea typeface="ＭＳ Ｐゴシック" charset="0"/>
              </a:defRPr>
            </a:lvl5pPr>
            <a:lvl6pPr marL="2514600" indent="-228600" defTabSz="1830388"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1830388"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1830388"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1830388" eaLnBrk="0" fontAlgn="base" hangingPunct="0">
              <a:spcBef>
                <a:spcPct val="0"/>
              </a:spcBef>
              <a:spcAft>
                <a:spcPct val="0"/>
              </a:spcAft>
              <a:defRPr sz="2400">
                <a:solidFill>
                  <a:schemeClr val="tx1"/>
                </a:solidFill>
                <a:latin typeface="Arial" charset="0"/>
                <a:ea typeface="ＭＳ Ｐゴシック" charset="0"/>
              </a:defRPr>
            </a:lvl9pPr>
          </a:lstStyle>
          <a:p>
            <a:pPr>
              <a:defRPr/>
            </a:pPr>
            <a:r>
              <a:rPr lang="en-US" sz="1700" smtClean="0">
                <a:latin typeface="Tahoma" charset="0"/>
              </a:rPr>
              <a:t>The Broad Institute of MIT and Harvard</a:t>
            </a:r>
          </a:p>
        </p:txBody>
      </p:sp>
      <p:sp>
        <p:nvSpPr>
          <p:cNvPr id="6" name="Rectangle 13"/>
          <p:cNvSpPr>
            <a:spLocks noChangeArrowheads="1"/>
          </p:cNvSpPr>
          <p:nvPr userDrawn="1"/>
        </p:nvSpPr>
        <p:spPr bwMode="auto">
          <a:xfrm>
            <a:off x="152400" y="13258800"/>
            <a:ext cx="18288000" cy="609600"/>
          </a:xfrm>
          <a:prstGeom prst="rect">
            <a:avLst/>
          </a:prstGeom>
          <a:solidFill>
            <a:srgbClr val="DFDFB9"/>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defTabSz="1830388"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defTabSz="1830388"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defTabSz="1830388"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defTabSz="1830388"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defTabSz="1830388"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defTabSz="18303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18303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18303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18303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defRPr/>
            </a:pPr>
            <a:endParaRPr lang="en-US" altLang="en-US" sz="3500" smtClean="0">
              <a:latin typeface="Tahoma" panose="020B0604030504040204" pitchFamily="34" charset="0"/>
              <a:cs typeface="+mn-cs"/>
            </a:endParaRPr>
          </a:p>
        </p:txBody>
      </p:sp>
      <p:pic>
        <p:nvPicPr>
          <p:cNvPr id="7" name="Picture 14"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8013363" y="13411200"/>
            <a:ext cx="350837" cy="381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8" name="Text Box 15"/>
          <p:cNvSpPr txBox="1">
            <a:spLocks noChangeArrowheads="1"/>
          </p:cNvSpPr>
          <p:nvPr userDrawn="1"/>
        </p:nvSpPr>
        <p:spPr bwMode="auto">
          <a:xfrm>
            <a:off x="13936663" y="13425488"/>
            <a:ext cx="3970337" cy="350837"/>
          </a:xfrm>
          <a:prstGeom prst="rect">
            <a:avLst/>
          </a:prstGeom>
          <a:noFill/>
          <a:ln>
            <a:noFill/>
          </a:ln>
          <a:extLst/>
        </p:spPr>
        <p:txBody>
          <a:bodyPr wrap="none">
            <a:spAutoFit/>
          </a:bodyPr>
          <a:lstStyle>
            <a:lvl1pPr defTabSz="1830388" eaLnBrk="0" hangingPunct="0">
              <a:defRPr sz="2400">
                <a:solidFill>
                  <a:schemeClr val="tx1"/>
                </a:solidFill>
                <a:latin typeface="Arial" charset="0"/>
                <a:ea typeface="ＭＳ Ｐゴシック" charset="0"/>
                <a:cs typeface="ＭＳ Ｐゴシック" charset="0"/>
              </a:defRPr>
            </a:lvl1pPr>
            <a:lvl2pPr marL="742950" indent="-285750" defTabSz="1830388" eaLnBrk="0" hangingPunct="0">
              <a:defRPr sz="2400">
                <a:solidFill>
                  <a:schemeClr val="tx1"/>
                </a:solidFill>
                <a:latin typeface="Arial" charset="0"/>
                <a:ea typeface="ＭＳ Ｐゴシック" charset="0"/>
              </a:defRPr>
            </a:lvl2pPr>
            <a:lvl3pPr marL="1143000" indent="-228600" defTabSz="1830388" eaLnBrk="0" hangingPunct="0">
              <a:defRPr sz="2400">
                <a:solidFill>
                  <a:schemeClr val="tx1"/>
                </a:solidFill>
                <a:latin typeface="Arial" charset="0"/>
                <a:ea typeface="ＭＳ Ｐゴシック" charset="0"/>
              </a:defRPr>
            </a:lvl3pPr>
            <a:lvl4pPr marL="1600200" indent="-228600" defTabSz="1830388" eaLnBrk="0" hangingPunct="0">
              <a:defRPr sz="2400">
                <a:solidFill>
                  <a:schemeClr val="tx1"/>
                </a:solidFill>
                <a:latin typeface="Arial" charset="0"/>
                <a:ea typeface="ＭＳ Ｐゴシック" charset="0"/>
              </a:defRPr>
            </a:lvl4pPr>
            <a:lvl5pPr marL="2057400" indent="-228600" defTabSz="1830388" eaLnBrk="0" hangingPunct="0">
              <a:defRPr sz="2400">
                <a:solidFill>
                  <a:schemeClr val="tx1"/>
                </a:solidFill>
                <a:latin typeface="Arial" charset="0"/>
                <a:ea typeface="ＭＳ Ｐゴシック" charset="0"/>
              </a:defRPr>
            </a:lvl5pPr>
            <a:lvl6pPr marL="2514600" indent="-228600" defTabSz="1830388"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1830388"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1830388"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1830388" eaLnBrk="0" fontAlgn="base" hangingPunct="0">
              <a:spcBef>
                <a:spcPct val="0"/>
              </a:spcBef>
              <a:spcAft>
                <a:spcPct val="0"/>
              </a:spcAft>
              <a:defRPr sz="2400">
                <a:solidFill>
                  <a:schemeClr val="tx1"/>
                </a:solidFill>
                <a:latin typeface="Arial" charset="0"/>
                <a:ea typeface="ＭＳ Ｐゴシック" charset="0"/>
              </a:defRPr>
            </a:lvl9pPr>
          </a:lstStyle>
          <a:p>
            <a:pPr>
              <a:defRPr/>
            </a:pPr>
            <a:r>
              <a:rPr lang="en-US" sz="1700" smtClean="0">
                <a:latin typeface="Tahoma" charset="0"/>
              </a:rPr>
              <a:t>The Broad Institute of MIT and Harvard</a:t>
            </a:r>
          </a:p>
        </p:txBody>
      </p:sp>
      <p:sp>
        <p:nvSpPr>
          <p:cNvPr id="9" name="Rectangle 16"/>
          <p:cNvSpPr>
            <a:spLocks noChangeArrowheads="1"/>
          </p:cNvSpPr>
          <p:nvPr userDrawn="1"/>
        </p:nvSpPr>
        <p:spPr bwMode="auto">
          <a:xfrm>
            <a:off x="304800" y="13411200"/>
            <a:ext cx="18288000" cy="609600"/>
          </a:xfrm>
          <a:prstGeom prst="rect">
            <a:avLst/>
          </a:prstGeom>
          <a:solidFill>
            <a:srgbClr val="DFDFB9"/>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defTabSz="1830388"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defTabSz="1830388"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defTabSz="1830388"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defTabSz="1830388"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defTabSz="1830388"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defTabSz="18303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18303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18303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18303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defRPr/>
            </a:pPr>
            <a:endParaRPr lang="en-US" altLang="en-US" sz="3500" smtClean="0">
              <a:latin typeface="Tahoma" panose="020B0604030504040204" pitchFamily="34" charset="0"/>
              <a:cs typeface="+mn-cs"/>
            </a:endParaRPr>
          </a:p>
        </p:txBody>
      </p:sp>
      <p:pic>
        <p:nvPicPr>
          <p:cNvPr id="10" name="Picture 17"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8165763" y="13563600"/>
            <a:ext cx="350837" cy="381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1" name="Text Box 18"/>
          <p:cNvSpPr txBox="1">
            <a:spLocks noChangeArrowheads="1"/>
          </p:cNvSpPr>
          <p:nvPr userDrawn="1"/>
        </p:nvSpPr>
        <p:spPr bwMode="auto">
          <a:xfrm>
            <a:off x="14089063" y="13577888"/>
            <a:ext cx="3970337" cy="350837"/>
          </a:xfrm>
          <a:prstGeom prst="rect">
            <a:avLst/>
          </a:prstGeom>
          <a:noFill/>
          <a:ln>
            <a:noFill/>
          </a:ln>
          <a:extLst/>
        </p:spPr>
        <p:txBody>
          <a:bodyPr wrap="none">
            <a:spAutoFit/>
          </a:bodyPr>
          <a:lstStyle>
            <a:lvl1pPr defTabSz="1830388" eaLnBrk="0" hangingPunct="0">
              <a:defRPr sz="2400">
                <a:solidFill>
                  <a:schemeClr val="tx1"/>
                </a:solidFill>
                <a:latin typeface="Arial" charset="0"/>
                <a:ea typeface="ＭＳ Ｐゴシック" charset="0"/>
                <a:cs typeface="ＭＳ Ｐゴシック" charset="0"/>
              </a:defRPr>
            </a:lvl1pPr>
            <a:lvl2pPr marL="742950" indent="-285750" defTabSz="1830388" eaLnBrk="0" hangingPunct="0">
              <a:defRPr sz="2400">
                <a:solidFill>
                  <a:schemeClr val="tx1"/>
                </a:solidFill>
                <a:latin typeface="Arial" charset="0"/>
                <a:ea typeface="ＭＳ Ｐゴシック" charset="0"/>
              </a:defRPr>
            </a:lvl2pPr>
            <a:lvl3pPr marL="1143000" indent="-228600" defTabSz="1830388" eaLnBrk="0" hangingPunct="0">
              <a:defRPr sz="2400">
                <a:solidFill>
                  <a:schemeClr val="tx1"/>
                </a:solidFill>
                <a:latin typeface="Arial" charset="0"/>
                <a:ea typeface="ＭＳ Ｐゴシック" charset="0"/>
              </a:defRPr>
            </a:lvl3pPr>
            <a:lvl4pPr marL="1600200" indent="-228600" defTabSz="1830388" eaLnBrk="0" hangingPunct="0">
              <a:defRPr sz="2400">
                <a:solidFill>
                  <a:schemeClr val="tx1"/>
                </a:solidFill>
                <a:latin typeface="Arial" charset="0"/>
                <a:ea typeface="ＭＳ Ｐゴシック" charset="0"/>
              </a:defRPr>
            </a:lvl4pPr>
            <a:lvl5pPr marL="2057400" indent="-228600" defTabSz="1830388" eaLnBrk="0" hangingPunct="0">
              <a:defRPr sz="2400">
                <a:solidFill>
                  <a:schemeClr val="tx1"/>
                </a:solidFill>
                <a:latin typeface="Arial" charset="0"/>
                <a:ea typeface="ＭＳ Ｐゴシック" charset="0"/>
              </a:defRPr>
            </a:lvl5pPr>
            <a:lvl6pPr marL="2514600" indent="-228600" defTabSz="1830388"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1830388"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1830388"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1830388" eaLnBrk="0" fontAlgn="base" hangingPunct="0">
              <a:spcBef>
                <a:spcPct val="0"/>
              </a:spcBef>
              <a:spcAft>
                <a:spcPct val="0"/>
              </a:spcAft>
              <a:defRPr sz="2400">
                <a:solidFill>
                  <a:schemeClr val="tx1"/>
                </a:solidFill>
                <a:latin typeface="Arial" charset="0"/>
                <a:ea typeface="ＭＳ Ｐゴシック" charset="0"/>
              </a:defRPr>
            </a:lvl9pPr>
          </a:lstStyle>
          <a:p>
            <a:pPr>
              <a:defRPr/>
            </a:pPr>
            <a:r>
              <a:rPr lang="en-US" sz="1700" smtClean="0">
                <a:latin typeface="Tahoma" charset="0"/>
              </a:rPr>
              <a:t>The Broad Institute of MIT and Harvard</a:t>
            </a:r>
          </a:p>
        </p:txBody>
      </p:sp>
      <p:cxnSp>
        <p:nvCxnSpPr>
          <p:cNvPr id="12" name="Straight Connector 11"/>
          <p:cNvCxnSpPr>
            <a:cxnSpLocks noChangeShapeType="1"/>
          </p:cNvCxnSpPr>
          <p:nvPr userDrawn="1"/>
        </p:nvCxnSpPr>
        <p:spPr bwMode="auto">
          <a:xfrm flipV="1">
            <a:off x="228600" y="758825"/>
            <a:ext cx="8832850" cy="3175"/>
          </a:xfrm>
          <a:prstGeom prst="line">
            <a:avLst/>
          </a:prstGeom>
          <a:noFill/>
          <a:ln w="19050">
            <a:solidFill>
              <a:srgbClr val="96BBD6"/>
            </a:solidFill>
            <a:round/>
            <a:headEnd/>
            <a:tailEnd/>
          </a:ln>
          <a:effectLst>
            <a:outerShdw blurRad="63500" dist="12700" dir="5400000" algn="t" rotWithShape="0">
              <a:srgbClr val="000000">
                <a:alpha val="25000"/>
              </a:srgbClr>
            </a:outerShdw>
          </a:effectLst>
          <a:extLst>
            <a:ext uri="{909E8E84-426E-40dd-AFC4-6F175D3DCCD1}">
              <a14:hiddenFill xmlns="" xmlns:a14="http://schemas.microsoft.com/office/drawing/2010/main">
                <a:noFill/>
              </a14:hiddenFill>
            </a:ext>
          </a:extLst>
        </p:spPr>
      </p:cxnSp>
      <p:sp>
        <p:nvSpPr>
          <p:cNvPr id="16" name="Rectangle 2"/>
          <p:cNvSpPr>
            <a:spLocks noGrp="1" noChangeArrowheads="1"/>
          </p:cNvSpPr>
          <p:nvPr>
            <p:ph type="title"/>
          </p:nvPr>
        </p:nvSpPr>
        <p:spPr bwMode="auto">
          <a:xfrm>
            <a:off x="228600" y="152400"/>
            <a:ext cx="8229600" cy="655638"/>
          </a:xfrm>
          <a:prstGeom prst="rect">
            <a:avLst/>
          </a:prstGeom>
          <a:noFill/>
          <a:ln w="9525">
            <a:noFill/>
            <a:miter lim="800000"/>
            <a:headEnd/>
            <a:tailEnd/>
          </a:ln>
        </p:spPr>
        <p:txBody>
          <a:bodyPr/>
          <a:lstStyle>
            <a:lvl1pPr algn="l">
              <a:defRPr sz="3600" b="1"/>
            </a:lvl1pPr>
          </a:lstStyle>
          <a:p>
            <a:pPr lvl="0"/>
            <a:r>
              <a:rPr lang="en-US" dirty="0"/>
              <a:t>Click to edit Master title style</a:t>
            </a:r>
          </a:p>
        </p:txBody>
      </p:sp>
    </p:spTree>
    <p:extLst>
      <p:ext uri="{BB962C8B-B14F-4D97-AF65-F5344CB8AC3E}">
        <p14:creationId xmlns:p14="http://schemas.microsoft.com/office/powerpoint/2010/main" val="16539974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72_Title and Content">
    <p:spTree>
      <p:nvGrpSpPr>
        <p:cNvPr id="1" name=""/>
        <p:cNvGrpSpPr/>
        <p:nvPr/>
      </p:nvGrpSpPr>
      <p:grpSpPr>
        <a:xfrm>
          <a:off x="0" y="0"/>
          <a:ext cx="0" cy="0"/>
          <a:chOff x="0" y="0"/>
          <a:chExt cx="0" cy="0"/>
        </a:xfrm>
      </p:grpSpPr>
      <p:sp>
        <p:nvSpPr>
          <p:cNvPr id="3" name="Rectangle 10"/>
          <p:cNvSpPr>
            <a:spLocks noChangeArrowheads="1"/>
          </p:cNvSpPr>
          <p:nvPr userDrawn="1"/>
        </p:nvSpPr>
        <p:spPr bwMode="auto">
          <a:xfrm>
            <a:off x="0" y="13106400"/>
            <a:ext cx="18288000" cy="609600"/>
          </a:xfrm>
          <a:prstGeom prst="rect">
            <a:avLst/>
          </a:prstGeom>
          <a:solidFill>
            <a:srgbClr val="DFDFB9"/>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defTabSz="1830388"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defTabSz="1830388"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defTabSz="1830388"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defTabSz="1830388"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defTabSz="1830388"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defTabSz="18303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18303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18303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18303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defRPr/>
            </a:pPr>
            <a:endParaRPr lang="en-US" altLang="en-US" sz="3500" smtClean="0">
              <a:latin typeface="Tahoma" panose="020B0604030504040204" pitchFamily="34" charset="0"/>
              <a:cs typeface="+mn-cs"/>
            </a:endParaRPr>
          </a:p>
        </p:txBody>
      </p:sp>
      <p:pic>
        <p:nvPicPr>
          <p:cNvPr id="4" name="Picture 11"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7860963" y="13258800"/>
            <a:ext cx="350837" cy="381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 name="Text Box 12"/>
          <p:cNvSpPr txBox="1">
            <a:spLocks noChangeArrowheads="1"/>
          </p:cNvSpPr>
          <p:nvPr userDrawn="1"/>
        </p:nvSpPr>
        <p:spPr bwMode="auto">
          <a:xfrm>
            <a:off x="13784263" y="13273088"/>
            <a:ext cx="3970337" cy="350837"/>
          </a:xfrm>
          <a:prstGeom prst="rect">
            <a:avLst/>
          </a:prstGeom>
          <a:noFill/>
          <a:ln>
            <a:noFill/>
          </a:ln>
          <a:extLst/>
        </p:spPr>
        <p:txBody>
          <a:bodyPr wrap="none">
            <a:spAutoFit/>
          </a:bodyPr>
          <a:lstStyle>
            <a:lvl1pPr defTabSz="1830388" eaLnBrk="0" hangingPunct="0">
              <a:defRPr sz="2400">
                <a:solidFill>
                  <a:schemeClr val="tx1"/>
                </a:solidFill>
                <a:latin typeface="Arial" charset="0"/>
                <a:ea typeface="ＭＳ Ｐゴシック" charset="0"/>
                <a:cs typeface="ＭＳ Ｐゴシック" charset="0"/>
              </a:defRPr>
            </a:lvl1pPr>
            <a:lvl2pPr marL="742950" indent="-285750" defTabSz="1830388" eaLnBrk="0" hangingPunct="0">
              <a:defRPr sz="2400">
                <a:solidFill>
                  <a:schemeClr val="tx1"/>
                </a:solidFill>
                <a:latin typeface="Arial" charset="0"/>
                <a:ea typeface="ＭＳ Ｐゴシック" charset="0"/>
              </a:defRPr>
            </a:lvl2pPr>
            <a:lvl3pPr marL="1143000" indent="-228600" defTabSz="1830388" eaLnBrk="0" hangingPunct="0">
              <a:defRPr sz="2400">
                <a:solidFill>
                  <a:schemeClr val="tx1"/>
                </a:solidFill>
                <a:latin typeface="Arial" charset="0"/>
                <a:ea typeface="ＭＳ Ｐゴシック" charset="0"/>
              </a:defRPr>
            </a:lvl3pPr>
            <a:lvl4pPr marL="1600200" indent="-228600" defTabSz="1830388" eaLnBrk="0" hangingPunct="0">
              <a:defRPr sz="2400">
                <a:solidFill>
                  <a:schemeClr val="tx1"/>
                </a:solidFill>
                <a:latin typeface="Arial" charset="0"/>
                <a:ea typeface="ＭＳ Ｐゴシック" charset="0"/>
              </a:defRPr>
            </a:lvl4pPr>
            <a:lvl5pPr marL="2057400" indent="-228600" defTabSz="1830388" eaLnBrk="0" hangingPunct="0">
              <a:defRPr sz="2400">
                <a:solidFill>
                  <a:schemeClr val="tx1"/>
                </a:solidFill>
                <a:latin typeface="Arial" charset="0"/>
                <a:ea typeface="ＭＳ Ｐゴシック" charset="0"/>
              </a:defRPr>
            </a:lvl5pPr>
            <a:lvl6pPr marL="2514600" indent="-228600" defTabSz="1830388"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1830388"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1830388"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1830388" eaLnBrk="0" fontAlgn="base" hangingPunct="0">
              <a:spcBef>
                <a:spcPct val="0"/>
              </a:spcBef>
              <a:spcAft>
                <a:spcPct val="0"/>
              </a:spcAft>
              <a:defRPr sz="2400">
                <a:solidFill>
                  <a:schemeClr val="tx1"/>
                </a:solidFill>
                <a:latin typeface="Arial" charset="0"/>
                <a:ea typeface="ＭＳ Ｐゴシック" charset="0"/>
              </a:defRPr>
            </a:lvl9pPr>
          </a:lstStyle>
          <a:p>
            <a:pPr>
              <a:defRPr/>
            </a:pPr>
            <a:r>
              <a:rPr lang="en-US" sz="1700" smtClean="0">
                <a:latin typeface="Tahoma" charset="0"/>
              </a:rPr>
              <a:t>The Broad Institute of MIT and Harvard</a:t>
            </a:r>
          </a:p>
        </p:txBody>
      </p:sp>
      <p:sp>
        <p:nvSpPr>
          <p:cNvPr id="6" name="Rectangle 13"/>
          <p:cNvSpPr>
            <a:spLocks noChangeArrowheads="1"/>
          </p:cNvSpPr>
          <p:nvPr userDrawn="1"/>
        </p:nvSpPr>
        <p:spPr bwMode="auto">
          <a:xfrm>
            <a:off x="152400" y="13258800"/>
            <a:ext cx="18288000" cy="609600"/>
          </a:xfrm>
          <a:prstGeom prst="rect">
            <a:avLst/>
          </a:prstGeom>
          <a:solidFill>
            <a:srgbClr val="DFDFB9"/>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defTabSz="1830388"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defTabSz="1830388"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defTabSz="1830388"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defTabSz="1830388"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defTabSz="1830388"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defTabSz="18303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18303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18303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18303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defRPr/>
            </a:pPr>
            <a:endParaRPr lang="en-US" altLang="en-US" sz="3500" smtClean="0">
              <a:latin typeface="Tahoma" panose="020B0604030504040204" pitchFamily="34" charset="0"/>
              <a:cs typeface="+mn-cs"/>
            </a:endParaRPr>
          </a:p>
        </p:txBody>
      </p:sp>
      <p:pic>
        <p:nvPicPr>
          <p:cNvPr id="7" name="Picture 14"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8013363" y="13411200"/>
            <a:ext cx="350837" cy="381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8" name="Text Box 15"/>
          <p:cNvSpPr txBox="1">
            <a:spLocks noChangeArrowheads="1"/>
          </p:cNvSpPr>
          <p:nvPr userDrawn="1"/>
        </p:nvSpPr>
        <p:spPr bwMode="auto">
          <a:xfrm>
            <a:off x="13936663" y="13425488"/>
            <a:ext cx="3970337" cy="350837"/>
          </a:xfrm>
          <a:prstGeom prst="rect">
            <a:avLst/>
          </a:prstGeom>
          <a:noFill/>
          <a:ln>
            <a:noFill/>
          </a:ln>
          <a:extLst/>
        </p:spPr>
        <p:txBody>
          <a:bodyPr wrap="none">
            <a:spAutoFit/>
          </a:bodyPr>
          <a:lstStyle>
            <a:lvl1pPr defTabSz="1830388" eaLnBrk="0" hangingPunct="0">
              <a:defRPr sz="2400">
                <a:solidFill>
                  <a:schemeClr val="tx1"/>
                </a:solidFill>
                <a:latin typeface="Arial" charset="0"/>
                <a:ea typeface="ＭＳ Ｐゴシック" charset="0"/>
                <a:cs typeface="ＭＳ Ｐゴシック" charset="0"/>
              </a:defRPr>
            </a:lvl1pPr>
            <a:lvl2pPr marL="742950" indent="-285750" defTabSz="1830388" eaLnBrk="0" hangingPunct="0">
              <a:defRPr sz="2400">
                <a:solidFill>
                  <a:schemeClr val="tx1"/>
                </a:solidFill>
                <a:latin typeface="Arial" charset="0"/>
                <a:ea typeface="ＭＳ Ｐゴシック" charset="0"/>
              </a:defRPr>
            </a:lvl2pPr>
            <a:lvl3pPr marL="1143000" indent="-228600" defTabSz="1830388" eaLnBrk="0" hangingPunct="0">
              <a:defRPr sz="2400">
                <a:solidFill>
                  <a:schemeClr val="tx1"/>
                </a:solidFill>
                <a:latin typeface="Arial" charset="0"/>
                <a:ea typeface="ＭＳ Ｐゴシック" charset="0"/>
              </a:defRPr>
            </a:lvl3pPr>
            <a:lvl4pPr marL="1600200" indent="-228600" defTabSz="1830388" eaLnBrk="0" hangingPunct="0">
              <a:defRPr sz="2400">
                <a:solidFill>
                  <a:schemeClr val="tx1"/>
                </a:solidFill>
                <a:latin typeface="Arial" charset="0"/>
                <a:ea typeface="ＭＳ Ｐゴシック" charset="0"/>
              </a:defRPr>
            </a:lvl4pPr>
            <a:lvl5pPr marL="2057400" indent="-228600" defTabSz="1830388" eaLnBrk="0" hangingPunct="0">
              <a:defRPr sz="2400">
                <a:solidFill>
                  <a:schemeClr val="tx1"/>
                </a:solidFill>
                <a:latin typeface="Arial" charset="0"/>
                <a:ea typeface="ＭＳ Ｐゴシック" charset="0"/>
              </a:defRPr>
            </a:lvl5pPr>
            <a:lvl6pPr marL="2514600" indent="-228600" defTabSz="1830388"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1830388"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1830388"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1830388" eaLnBrk="0" fontAlgn="base" hangingPunct="0">
              <a:spcBef>
                <a:spcPct val="0"/>
              </a:spcBef>
              <a:spcAft>
                <a:spcPct val="0"/>
              </a:spcAft>
              <a:defRPr sz="2400">
                <a:solidFill>
                  <a:schemeClr val="tx1"/>
                </a:solidFill>
                <a:latin typeface="Arial" charset="0"/>
                <a:ea typeface="ＭＳ Ｐゴシック" charset="0"/>
              </a:defRPr>
            </a:lvl9pPr>
          </a:lstStyle>
          <a:p>
            <a:pPr>
              <a:defRPr/>
            </a:pPr>
            <a:r>
              <a:rPr lang="en-US" sz="1700" smtClean="0">
                <a:latin typeface="Tahoma" charset="0"/>
              </a:rPr>
              <a:t>The Broad Institute of MIT and Harvard</a:t>
            </a:r>
          </a:p>
        </p:txBody>
      </p:sp>
      <p:sp>
        <p:nvSpPr>
          <p:cNvPr id="9" name="Rectangle 16"/>
          <p:cNvSpPr>
            <a:spLocks noChangeArrowheads="1"/>
          </p:cNvSpPr>
          <p:nvPr userDrawn="1"/>
        </p:nvSpPr>
        <p:spPr bwMode="auto">
          <a:xfrm>
            <a:off x="304800" y="13411200"/>
            <a:ext cx="18288000" cy="609600"/>
          </a:xfrm>
          <a:prstGeom prst="rect">
            <a:avLst/>
          </a:prstGeom>
          <a:solidFill>
            <a:srgbClr val="DFDFB9"/>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defTabSz="1830388"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defTabSz="1830388"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defTabSz="1830388"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defTabSz="1830388"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defTabSz="1830388"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defTabSz="18303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18303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18303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18303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defRPr/>
            </a:pPr>
            <a:endParaRPr lang="en-US" altLang="en-US" sz="3500" smtClean="0">
              <a:latin typeface="Tahoma" panose="020B0604030504040204" pitchFamily="34" charset="0"/>
              <a:cs typeface="+mn-cs"/>
            </a:endParaRPr>
          </a:p>
        </p:txBody>
      </p:sp>
      <p:pic>
        <p:nvPicPr>
          <p:cNvPr id="10" name="Picture 17"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8165763" y="13563600"/>
            <a:ext cx="350837" cy="381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1" name="Text Box 18"/>
          <p:cNvSpPr txBox="1">
            <a:spLocks noChangeArrowheads="1"/>
          </p:cNvSpPr>
          <p:nvPr userDrawn="1"/>
        </p:nvSpPr>
        <p:spPr bwMode="auto">
          <a:xfrm>
            <a:off x="14089063" y="13577888"/>
            <a:ext cx="3970337" cy="350837"/>
          </a:xfrm>
          <a:prstGeom prst="rect">
            <a:avLst/>
          </a:prstGeom>
          <a:noFill/>
          <a:ln>
            <a:noFill/>
          </a:ln>
          <a:extLst/>
        </p:spPr>
        <p:txBody>
          <a:bodyPr wrap="none">
            <a:spAutoFit/>
          </a:bodyPr>
          <a:lstStyle>
            <a:lvl1pPr defTabSz="1830388" eaLnBrk="0" hangingPunct="0">
              <a:defRPr sz="2400">
                <a:solidFill>
                  <a:schemeClr val="tx1"/>
                </a:solidFill>
                <a:latin typeface="Arial" charset="0"/>
                <a:ea typeface="ＭＳ Ｐゴシック" charset="0"/>
                <a:cs typeface="ＭＳ Ｐゴシック" charset="0"/>
              </a:defRPr>
            </a:lvl1pPr>
            <a:lvl2pPr marL="742950" indent="-285750" defTabSz="1830388" eaLnBrk="0" hangingPunct="0">
              <a:defRPr sz="2400">
                <a:solidFill>
                  <a:schemeClr val="tx1"/>
                </a:solidFill>
                <a:latin typeface="Arial" charset="0"/>
                <a:ea typeface="ＭＳ Ｐゴシック" charset="0"/>
              </a:defRPr>
            </a:lvl2pPr>
            <a:lvl3pPr marL="1143000" indent="-228600" defTabSz="1830388" eaLnBrk="0" hangingPunct="0">
              <a:defRPr sz="2400">
                <a:solidFill>
                  <a:schemeClr val="tx1"/>
                </a:solidFill>
                <a:latin typeface="Arial" charset="0"/>
                <a:ea typeface="ＭＳ Ｐゴシック" charset="0"/>
              </a:defRPr>
            </a:lvl3pPr>
            <a:lvl4pPr marL="1600200" indent="-228600" defTabSz="1830388" eaLnBrk="0" hangingPunct="0">
              <a:defRPr sz="2400">
                <a:solidFill>
                  <a:schemeClr val="tx1"/>
                </a:solidFill>
                <a:latin typeface="Arial" charset="0"/>
                <a:ea typeface="ＭＳ Ｐゴシック" charset="0"/>
              </a:defRPr>
            </a:lvl4pPr>
            <a:lvl5pPr marL="2057400" indent="-228600" defTabSz="1830388" eaLnBrk="0" hangingPunct="0">
              <a:defRPr sz="2400">
                <a:solidFill>
                  <a:schemeClr val="tx1"/>
                </a:solidFill>
                <a:latin typeface="Arial" charset="0"/>
                <a:ea typeface="ＭＳ Ｐゴシック" charset="0"/>
              </a:defRPr>
            </a:lvl5pPr>
            <a:lvl6pPr marL="2514600" indent="-228600" defTabSz="1830388"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1830388"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1830388"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1830388" eaLnBrk="0" fontAlgn="base" hangingPunct="0">
              <a:spcBef>
                <a:spcPct val="0"/>
              </a:spcBef>
              <a:spcAft>
                <a:spcPct val="0"/>
              </a:spcAft>
              <a:defRPr sz="2400">
                <a:solidFill>
                  <a:schemeClr val="tx1"/>
                </a:solidFill>
                <a:latin typeface="Arial" charset="0"/>
                <a:ea typeface="ＭＳ Ｐゴシック" charset="0"/>
              </a:defRPr>
            </a:lvl9pPr>
          </a:lstStyle>
          <a:p>
            <a:pPr>
              <a:defRPr/>
            </a:pPr>
            <a:r>
              <a:rPr lang="en-US" sz="1700" smtClean="0">
                <a:latin typeface="Tahoma" charset="0"/>
              </a:rPr>
              <a:t>The Broad Institute of MIT and Harvard</a:t>
            </a:r>
          </a:p>
        </p:txBody>
      </p:sp>
      <p:cxnSp>
        <p:nvCxnSpPr>
          <p:cNvPr id="12" name="Straight Connector 11"/>
          <p:cNvCxnSpPr>
            <a:cxnSpLocks noChangeShapeType="1"/>
          </p:cNvCxnSpPr>
          <p:nvPr userDrawn="1"/>
        </p:nvCxnSpPr>
        <p:spPr bwMode="auto">
          <a:xfrm flipV="1">
            <a:off x="304800" y="758825"/>
            <a:ext cx="8756650" cy="3175"/>
          </a:xfrm>
          <a:prstGeom prst="line">
            <a:avLst/>
          </a:prstGeom>
          <a:noFill/>
          <a:ln w="19050">
            <a:solidFill>
              <a:srgbClr val="96BBD6"/>
            </a:solidFill>
            <a:round/>
            <a:headEnd/>
            <a:tailEnd/>
          </a:ln>
          <a:effectLst>
            <a:outerShdw blurRad="63500" dist="12700" dir="5400000" algn="t" rotWithShape="0">
              <a:srgbClr val="000000">
                <a:alpha val="25000"/>
              </a:srgbClr>
            </a:outerShdw>
          </a:effectLst>
          <a:extLst>
            <a:ext uri="{909E8E84-426E-40dd-AFC4-6F175D3DCCD1}">
              <a14:hiddenFill xmlns="" xmlns:a14="http://schemas.microsoft.com/office/drawing/2010/main">
                <a:noFill/>
              </a14:hiddenFill>
            </a:ext>
          </a:extLst>
        </p:spPr>
      </p:cxnSp>
      <p:sp>
        <p:nvSpPr>
          <p:cNvPr id="16" name="Rectangle 2"/>
          <p:cNvSpPr>
            <a:spLocks noGrp="1" noChangeArrowheads="1"/>
          </p:cNvSpPr>
          <p:nvPr>
            <p:ph type="title"/>
          </p:nvPr>
        </p:nvSpPr>
        <p:spPr bwMode="auto">
          <a:xfrm>
            <a:off x="381000" y="228600"/>
            <a:ext cx="8686800" cy="533400"/>
          </a:xfrm>
          <a:prstGeom prst="rect">
            <a:avLst/>
          </a:prstGeom>
          <a:noFill/>
          <a:ln w="9525">
            <a:noFill/>
            <a:miter lim="800000"/>
            <a:headEnd/>
            <a:tailEnd/>
          </a:ln>
        </p:spPr>
        <p:txBody>
          <a:bodyPr/>
          <a:lstStyle>
            <a:lvl1pPr algn="l">
              <a:defRPr sz="3600" b="1"/>
            </a:lvl1pPr>
          </a:lstStyle>
          <a:p>
            <a:pPr lvl="0"/>
            <a:r>
              <a:rPr lang="en-US" dirty="0"/>
              <a:t>Click to edit Master title style</a:t>
            </a:r>
          </a:p>
        </p:txBody>
      </p:sp>
    </p:spTree>
    <p:extLst>
      <p:ext uri="{BB962C8B-B14F-4D97-AF65-F5344CB8AC3E}">
        <p14:creationId xmlns:p14="http://schemas.microsoft.com/office/powerpoint/2010/main" val="5599666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73_Title and Content">
    <p:spTree>
      <p:nvGrpSpPr>
        <p:cNvPr id="1" name=""/>
        <p:cNvGrpSpPr/>
        <p:nvPr/>
      </p:nvGrpSpPr>
      <p:grpSpPr>
        <a:xfrm>
          <a:off x="0" y="0"/>
          <a:ext cx="0" cy="0"/>
          <a:chOff x="0" y="0"/>
          <a:chExt cx="0" cy="0"/>
        </a:xfrm>
      </p:grpSpPr>
      <p:sp>
        <p:nvSpPr>
          <p:cNvPr id="3" name="Rectangle 10"/>
          <p:cNvSpPr>
            <a:spLocks noChangeArrowheads="1"/>
          </p:cNvSpPr>
          <p:nvPr userDrawn="1"/>
        </p:nvSpPr>
        <p:spPr bwMode="auto">
          <a:xfrm>
            <a:off x="0" y="13106400"/>
            <a:ext cx="18288000" cy="609600"/>
          </a:xfrm>
          <a:prstGeom prst="rect">
            <a:avLst/>
          </a:prstGeom>
          <a:solidFill>
            <a:srgbClr val="DFDFB9"/>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defTabSz="1830388"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defTabSz="1830388"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defTabSz="1830388"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defTabSz="1830388"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defTabSz="1830388"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defTabSz="18303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18303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18303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18303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defRPr/>
            </a:pPr>
            <a:endParaRPr lang="en-US" altLang="en-US" sz="3500" smtClean="0">
              <a:latin typeface="Tahoma" panose="020B0604030504040204" pitchFamily="34" charset="0"/>
              <a:cs typeface="+mn-cs"/>
            </a:endParaRPr>
          </a:p>
        </p:txBody>
      </p:sp>
      <p:pic>
        <p:nvPicPr>
          <p:cNvPr id="4" name="Picture 11"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7860963" y="13258800"/>
            <a:ext cx="350837" cy="381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 name="Text Box 12"/>
          <p:cNvSpPr txBox="1">
            <a:spLocks noChangeArrowheads="1"/>
          </p:cNvSpPr>
          <p:nvPr userDrawn="1"/>
        </p:nvSpPr>
        <p:spPr bwMode="auto">
          <a:xfrm>
            <a:off x="13784263" y="13273088"/>
            <a:ext cx="3970337" cy="350837"/>
          </a:xfrm>
          <a:prstGeom prst="rect">
            <a:avLst/>
          </a:prstGeom>
          <a:noFill/>
          <a:ln>
            <a:noFill/>
          </a:ln>
          <a:extLst/>
        </p:spPr>
        <p:txBody>
          <a:bodyPr wrap="none">
            <a:spAutoFit/>
          </a:bodyPr>
          <a:lstStyle>
            <a:lvl1pPr defTabSz="1830388" eaLnBrk="0" hangingPunct="0">
              <a:defRPr sz="2400">
                <a:solidFill>
                  <a:schemeClr val="tx1"/>
                </a:solidFill>
                <a:latin typeface="Arial" charset="0"/>
                <a:ea typeface="ＭＳ Ｐゴシック" charset="0"/>
                <a:cs typeface="ＭＳ Ｐゴシック" charset="0"/>
              </a:defRPr>
            </a:lvl1pPr>
            <a:lvl2pPr marL="742950" indent="-285750" defTabSz="1830388" eaLnBrk="0" hangingPunct="0">
              <a:defRPr sz="2400">
                <a:solidFill>
                  <a:schemeClr val="tx1"/>
                </a:solidFill>
                <a:latin typeface="Arial" charset="0"/>
                <a:ea typeface="ＭＳ Ｐゴシック" charset="0"/>
              </a:defRPr>
            </a:lvl2pPr>
            <a:lvl3pPr marL="1143000" indent="-228600" defTabSz="1830388" eaLnBrk="0" hangingPunct="0">
              <a:defRPr sz="2400">
                <a:solidFill>
                  <a:schemeClr val="tx1"/>
                </a:solidFill>
                <a:latin typeface="Arial" charset="0"/>
                <a:ea typeface="ＭＳ Ｐゴシック" charset="0"/>
              </a:defRPr>
            </a:lvl3pPr>
            <a:lvl4pPr marL="1600200" indent="-228600" defTabSz="1830388" eaLnBrk="0" hangingPunct="0">
              <a:defRPr sz="2400">
                <a:solidFill>
                  <a:schemeClr val="tx1"/>
                </a:solidFill>
                <a:latin typeface="Arial" charset="0"/>
                <a:ea typeface="ＭＳ Ｐゴシック" charset="0"/>
              </a:defRPr>
            </a:lvl4pPr>
            <a:lvl5pPr marL="2057400" indent="-228600" defTabSz="1830388" eaLnBrk="0" hangingPunct="0">
              <a:defRPr sz="2400">
                <a:solidFill>
                  <a:schemeClr val="tx1"/>
                </a:solidFill>
                <a:latin typeface="Arial" charset="0"/>
                <a:ea typeface="ＭＳ Ｐゴシック" charset="0"/>
              </a:defRPr>
            </a:lvl5pPr>
            <a:lvl6pPr marL="2514600" indent="-228600" defTabSz="1830388"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1830388"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1830388"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1830388" eaLnBrk="0" fontAlgn="base" hangingPunct="0">
              <a:spcBef>
                <a:spcPct val="0"/>
              </a:spcBef>
              <a:spcAft>
                <a:spcPct val="0"/>
              </a:spcAft>
              <a:defRPr sz="2400">
                <a:solidFill>
                  <a:schemeClr val="tx1"/>
                </a:solidFill>
                <a:latin typeface="Arial" charset="0"/>
                <a:ea typeface="ＭＳ Ｐゴシック" charset="0"/>
              </a:defRPr>
            </a:lvl9pPr>
          </a:lstStyle>
          <a:p>
            <a:pPr>
              <a:defRPr/>
            </a:pPr>
            <a:r>
              <a:rPr lang="en-US" sz="1700" smtClean="0">
                <a:latin typeface="Tahoma" charset="0"/>
              </a:rPr>
              <a:t>The Broad Institute of MIT and Harvard</a:t>
            </a:r>
          </a:p>
        </p:txBody>
      </p:sp>
      <p:sp>
        <p:nvSpPr>
          <p:cNvPr id="6" name="Rectangle 13"/>
          <p:cNvSpPr>
            <a:spLocks noChangeArrowheads="1"/>
          </p:cNvSpPr>
          <p:nvPr userDrawn="1"/>
        </p:nvSpPr>
        <p:spPr bwMode="auto">
          <a:xfrm>
            <a:off x="152400" y="13258800"/>
            <a:ext cx="18288000" cy="609600"/>
          </a:xfrm>
          <a:prstGeom prst="rect">
            <a:avLst/>
          </a:prstGeom>
          <a:solidFill>
            <a:srgbClr val="DFDFB9"/>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defTabSz="1830388"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defTabSz="1830388"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defTabSz="1830388"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defTabSz="1830388"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defTabSz="1830388"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defTabSz="18303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18303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18303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18303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defRPr/>
            </a:pPr>
            <a:endParaRPr lang="en-US" altLang="en-US" sz="3500" smtClean="0">
              <a:latin typeface="Tahoma" panose="020B0604030504040204" pitchFamily="34" charset="0"/>
              <a:cs typeface="+mn-cs"/>
            </a:endParaRPr>
          </a:p>
        </p:txBody>
      </p:sp>
      <p:pic>
        <p:nvPicPr>
          <p:cNvPr id="7" name="Picture 14"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8013363" y="13411200"/>
            <a:ext cx="350837" cy="381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8" name="Text Box 15"/>
          <p:cNvSpPr txBox="1">
            <a:spLocks noChangeArrowheads="1"/>
          </p:cNvSpPr>
          <p:nvPr userDrawn="1"/>
        </p:nvSpPr>
        <p:spPr bwMode="auto">
          <a:xfrm>
            <a:off x="13936663" y="13425488"/>
            <a:ext cx="3970337" cy="350837"/>
          </a:xfrm>
          <a:prstGeom prst="rect">
            <a:avLst/>
          </a:prstGeom>
          <a:noFill/>
          <a:ln>
            <a:noFill/>
          </a:ln>
          <a:extLst/>
        </p:spPr>
        <p:txBody>
          <a:bodyPr wrap="none">
            <a:spAutoFit/>
          </a:bodyPr>
          <a:lstStyle>
            <a:lvl1pPr defTabSz="1830388" eaLnBrk="0" hangingPunct="0">
              <a:defRPr sz="2400">
                <a:solidFill>
                  <a:schemeClr val="tx1"/>
                </a:solidFill>
                <a:latin typeface="Arial" charset="0"/>
                <a:ea typeface="ＭＳ Ｐゴシック" charset="0"/>
                <a:cs typeface="ＭＳ Ｐゴシック" charset="0"/>
              </a:defRPr>
            </a:lvl1pPr>
            <a:lvl2pPr marL="742950" indent="-285750" defTabSz="1830388" eaLnBrk="0" hangingPunct="0">
              <a:defRPr sz="2400">
                <a:solidFill>
                  <a:schemeClr val="tx1"/>
                </a:solidFill>
                <a:latin typeface="Arial" charset="0"/>
                <a:ea typeface="ＭＳ Ｐゴシック" charset="0"/>
              </a:defRPr>
            </a:lvl2pPr>
            <a:lvl3pPr marL="1143000" indent="-228600" defTabSz="1830388" eaLnBrk="0" hangingPunct="0">
              <a:defRPr sz="2400">
                <a:solidFill>
                  <a:schemeClr val="tx1"/>
                </a:solidFill>
                <a:latin typeface="Arial" charset="0"/>
                <a:ea typeface="ＭＳ Ｐゴシック" charset="0"/>
              </a:defRPr>
            </a:lvl3pPr>
            <a:lvl4pPr marL="1600200" indent="-228600" defTabSz="1830388" eaLnBrk="0" hangingPunct="0">
              <a:defRPr sz="2400">
                <a:solidFill>
                  <a:schemeClr val="tx1"/>
                </a:solidFill>
                <a:latin typeface="Arial" charset="0"/>
                <a:ea typeface="ＭＳ Ｐゴシック" charset="0"/>
              </a:defRPr>
            </a:lvl4pPr>
            <a:lvl5pPr marL="2057400" indent="-228600" defTabSz="1830388" eaLnBrk="0" hangingPunct="0">
              <a:defRPr sz="2400">
                <a:solidFill>
                  <a:schemeClr val="tx1"/>
                </a:solidFill>
                <a:latin typeface="Arial" charset="0"/>
                <a:ea typeface="ＭＳ Ｐゴシック" charset="0"/>
              </a:defRPr>
            </a:lvl5pPr>
            <a:lvl6pPr marL="2514600" indent="-228600" defTabSz="1830388"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1830388"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1830388"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1830388" eaLnBrk="0" fontAlgn="base" hangingPunct="0">
              <a:spcBef>
                <a:spcPct val="0"/>
              </a:spcBef>
              <a:spcAft>
                <a:spcPct val="0"/>
              </a:spcAft>
              <a:defRPr sz="2400">
                <a:solidFill>
                  <a:schemeClr val="tx1"/>
                </a:solidFill>
                <a:latin typeface="Arial" charset="0"/>
                <a:ea typeface="ＭＳ Ｐゴシック" charset="0"/>
              </a:defRPr>
            </a:lvl9pPr>
          </a:lstStyle>
          <a:p>
            <a:pPr>
              <a:defRPr/>
            </a:pPr>
            <a:r>
              <a:rPr lang="en-US" sz="1700" smtClean="0">
                <a:latin typeface="Tahoma" charset="0"/>
              </a:rPr>
              <a:t>The Broad Institute of MIT and Harvard</a:t>
            </a:r>
          </a:p>
        </p:txBody>
      </p:sp>
      <p:sp>
        <p:nvSpPr>
          <p:cNvPr id="9" name="Rectangle 16"/>
          <p:cNvSpPr>
            <a:spLocks noChangeArrowheads="1"/>
          </p:cNvSpPr>
          <p:nvPr userDrawn="1"/>
        </p:nvSpPr>
        <p:spPr bwMode="auto">
          <a:xfrm>
            <a:off x="304800" y="13411200"/>
            <a:ext cx="18288000" cy="609600"/>
          </a:xfrm>
          <a:prstGeom prst="rect">
            <a:avLst/>
          </a:prstGeom>
          <a:solidFill>
            <a:srgbClr val="DFDFB9"/>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defTabSz="1830388"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defTabSz="1830388"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defTabSz="1830388"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defTabSz="1830388"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defTabSz="1830388"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defTabSz="18303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18303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18303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18303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defRPr/>
            </a:pPr>
            <a:endParaRPr lang="en-US" altLang="en-US" sz="3500" smtClean="0">
              <a:latin typeface="Tahoma" panose="020B0604030504040204" pitchFamily="34" charset="0"/>
              <a:cs typeface="+mn-cs"/>
            </a:endParaRPr>
          </a:p>
        </p:txBody>
      </p:sp>
      <p:pic>
        <p:nvPicPr>
          <p:cNvPr id="10" name="Picture 17"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8165763" y="13563600"/>
            <a:ext cx="350837" cy="381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1" name="Text Box 18"/>
          <p:cNvSpPr txBox="1">
            <a:spLocks noChangeArrowheads="1"/>
          </p:cNvSpPr>
          <p:nvPr userDrawn="1"/>
        </p:nvSpPr>
        <p:spPr bwMode="auto">
          <a:xfrm>
            <a:off x="14089063" y="13577888"/>
            <a:ext cx="3970337" cy="350837"/>
          </a:xfrm>
          <a:prstGeom prst="rect">
            <a:avLst/>
          </a:prstGeom>
          <a:noFill/>
          <a:ln>
            <a:noFill/>
          </a:ln>
          <a:extLst/>
        </p:spPr>
        <p:txBody>
          <a:bodyPr wrap="none">
            <a:spAutoFit/>
          </a:bodyPr>
          <a:lstStyle>
            <a:lvl1pPr defTabSz="1830388" eaLnBrk="0" hangingPunct="0">
              <a:defRPr sz="2400">
                <a:solidFill>
                  <a:schemeClr val="tx1"/>
                </a:solidFill>
                <a:latin typeface="Arial" charset="0"/>
                <a:ea typeface="ＭＳ Ｐゴシック" charset="0"/>
                <a:cs typeface="ＭＳ Ｐゴシック" charset="0"/>
              </a:defRPr>
            </a:lvl1pPr>
            <a:lvl2pPr marL="742950" indent="-285750" defTabSz="1830388" eaLnBrk="0" hangingPunct="0">
              <a:defRPr sz="2400">
                <a:solidFill>
                  <a:schemeClr val="tx1"/>
                </a:solidFill>
                <a:latin typeface="Arial" charset="0"/>
                <a:ea typeface="ＭＳ Ｐゴシック" charset="0"/>
              </a:defRPr>
            </a:lvl2pPr>
            <a:lvl3pPr marL="1143000" indent="-228600" defTabSz="1830388" eaLnBrk="0" hangingPunct="0">
              <a:defRPr sz="2400">
                <a:solidFill>
                  <a:schemeClr val="tx1"/>
                </a:solidFill>
                <a:latin typeface="Arial" charset="0"/>
                <a:ea typeface="ＭＳ Ｐゴシック" charset="0"/>
              </a:defRPr>
            </a:lvl3pPr>
            <a:lvl4pPr marL="1600200" indent="-228600" defTabSz="1830388" eaLnBrk="0" hangingPunct="0">
              <a:defRPr sz="2400">
                <a:solidFill>
                  <a:schemeClr val="tx1"/>
                </a:solidFill>
                <a:latin typeface="Arial" charset="0"/>
                <a:ea typeface="ＭＳ Ｐゴシック" charset="0"/>
              </a:defRPr>
            </a:lvl4pPr>
            <a:lvl5pPr marL="2057400" indent="-228600" defTabSz="1830388" eaLnBrk="0" hangingPunct="0">
              <a:defRPr sz="2400">
                <a:solidFill>
                  <a:schemeClr val="tx1"/>
                </a:solidFill>
                <a:latin typeface="Arial" charset="0"/>
                <a:ea typeface="ＭＳ Ｐゴシック" charset="0"/>
              </a:defRPr>
            </a:lvl5pPr>
            <a:lvl6pPr marL="2514600" indent="-228600" defTabSz="1830388"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1830388"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1830388"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1830388" eaLnBrk="0" fontAlgn="base" hangingPunct="0">
              <a:spcBef>
                <a:spcPct val="0"/>
              </a:spcBef>
              <a:spcAft>
                <a:spcPct val="0"/>
              </a:spcAft>
              <a:defRPr sz="2400">
                <a:solidFill>
                  <a:schemeClr val="tx1"/>
                </a:solidFill>
                <a:latin typeface="Arial" charset="0"/>
                <a:ea typeface="ＭＳ Ｐゴシック" charset="0"/>
              </a:defRPr>
            </a:lvl9pPr>
          </a:lstStyle>
          <a:p>
            <a:pPr>
              <a:defRPr/>
            </a:pPr>
            <a:r>
              <a:rPr lang="en-US" sz="1700" smtClean="0">
                <a:latin typeface="Tahoma" charset="0"/>
              </a:rPr>
              <a:t>The Broad Institute of MIT and Harvard</a:t>
            </a:r>
          </a:p>
        </p:txBody>
      </p:sp>
      <p:cxnSp>
        <p:nvCxnSpPr>
          <p:cNvPr id="12" name="Straight Connector 11"/>
          <p:cNvCxnSpPr>
            <a:cxnSpLocks noChangeShapeType="1"/>
          </p:cNvCxnSpPr>
          <p:nvPr userDrawn="1"/>
        </p:nvCxnSpPr>
        <p:spPr bwMode="auto">
          <a:xfrm flipV="1">
            <a:off x="304800" y="758825"/>
            <a:ext cx="8756650" cy="3175"/>
          </a:xfrm>
          <a:prstGeom prst="line">
            <a:avLst/>
          </a:prstGeom>
          <a:noFill/>
          <a:ln w="19050">
            <a:solidFill>
              <a:srgbClr val="96BBD6"/>
            </a:solidFill>
            <a:round/>
            <a:headEnd/>
            <a:tailEnd/>
          </a:ln>
          <a:effectLst>
            <a:outerShdw blurRad="63500" dist="12700" dir="5400000" algn="t" rotWithShape="0">
              <a:srgbClr val="000000">
                <a:alpha val="25000"/>
              </a:srgbClr>
            </a:outerShdw>
          </a:effectLst>
          <a:extLst>
            <a:ext uri="{909E8E84-426E-40dd-AFC4-6F175D3DCCD1}">
              <a14:hiddenFill xmlns="" xmlns:a14="http://schemas.microsoft.com/office/drawing/2010/main">
                <a:noFill/>
              </a14:hiddenFill>
            </a:ext>
          </a:extLst>
        </p:spPr>
      </p:cxnSp>
      <p:sp>
        <p:nvSpPr>
          <p:cNvPr id="16" name="Rectangle 2"/>
          <p:cNvSpPr>
            <a:spLocks noGrp="1" noChangeArrowheads="1"/>
          </p:cNvSpPr>
          <p:nvPr>
            <p:ph type="title"/>
          </p:nvPr>
        </p:nvSpPr>
        <p:spPr bwMode="auto">
          <a:xfrm>
            <a:off x="304800" y="76200"/>
            <a:ext cx="8229600" cy="655638"/>
          </a:xfrm>
          <a:prstGeom prst="rect">
            <a:avLst/>
          </a:prstGeom>
          <a:noFill/>
          <a:ln w="9525">
            <a:noFill/>
            <a:miter lim="800000"/>
            <a:headEnd/>
            <a:tailEnd/>
          </a:ln>
        </p:spPr>
        <p:txBody>
          <a:bodyPr/>
          <a:lstStyle>
            <a:lvl1pPr algn="l">
              <a:defRPr sz="3600" b="1"/>
            </a:lvl1pPr>
          </a:lstStyle>
          <a:p>
            <a:pPr lvl="0"/>
            <a:r>
              <a:rPr lang="en-US" dirty="0"/>
              <a:t>Click to edit Master title style</a:t>
            </a:r>
          </a:p>
        </p:txBody>
      </p:sp>
    </p:spTree>
    <p:extLst>
      <p:ext uri="{BB962C8B-B14F-4D97-AF65-F5344CB8AC3E}">
        <p14:creationId xmlns:p14="http://schemas.microsoft.com/office/powerpoint/2010/main" val="31094086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74_Title and Content">
    <p:spTree>
      <p:nvGrpSpPr>
        <p:cNvPr id="1" name=""/>
        <p:cNvGrpSpPr/>
        <p:nvPr/>
      </p:nvGrpSpPr>
      <p:grpSpPr>
        <a:xfrm>
          <a:off x="0" y="0"/>
          <a:ext cx="0" cy="0"/>
          <a:chOff x="0" y="0"/>
          <a:chExt cx="0" cy="0"/>
        </a:xfrm>
      </p:grpSpPr>
      <p:sp>
        <p:nvSpPr>
          <p:cNvPr id="3" name="Rectangle 10"/>
          <p:cNvSpPr>
            <a:spLocks noChangeArrowheads="1"/>
          </p:cNvSpPr>
          <p:nvPr userDrawn="1"/>
        </p:nvSpPr>
        <p:spPr bwMode="auto">
          <a:xfrm>
            <a:off x="0" y="13106400"/>
            <a:ext cx="18288000" cy="609600"/>
          </a:xfrm>
          <a:prstGeom prst="rect">
            <a:avLst/>
          </a:prstGeom>
          <a:solidFill>
            <a:srgbClr val="DFDFB9"/>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defTabSz="1830388"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defTabSz="1830388"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defTabSz="1830388"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defTabSz="1830388"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defTabSz="1830388"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defTabSz="18303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18303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18303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18303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defRPr/>
            </a:pPr>
            <a:endParaRPr lang="en-US" altLang="en-US" sz="3500" smtClean="0">
              <a:latin typeface="Tahoma" panose="020B0604030504040204" pitchFamily="34" charset="0"/>
              <a:cs typeface="+mn-cs"/>
            </a:endParaRPr>
          </a:p>
        </p:txBody>
      </p:sp>
      <p:pic>
        <p:nvPicPr>
          <p:cNvPr id="4" name="Picture 11"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7860963" y="13258800"/>
            <a:ext cx="350837" cy="381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 name="Text Box 12"/>
          <p:cNvSpPr txBox="1">
            <a:spLocks noChangeArrowheads="1"/>
          </p:cNvSpPr>
          <p:nvPr userDrawn="1"/>
        </p:nvSpPr>
        <p:spPr bwMode="auto">
          <a:xfrm>
            <a:off x="13784263" y="13273088"/>
            <a:ext cx="3970337" cy="350837"/>
          </a:xfrm>
          <a:prstGeom prst="rect">
            <a:avLst/>
          </a:prstGeom>
          <a:noFill/>
          <a:ln>
            <a:noFill/>
          </a:ln>
          <a:extLst/>
        </p:spPr>
        <p:txBody>
          <a:bodyPr wrap="none">
            <a:spAutoFit/>
          </a:bodyPr>
          <a:lstStyle>
            <a:lvl1pPr defTabSz="1830388" eaLnBrk="0" hangingPunct="0">
              <a:defRPr sz="2400">
                <a:solidFill>
                  <a:schemeClr val="tx1"/>
                </a:solidFill>
                <a:latin typeface="Arial" charset="0"/>
                <a:ea typeface="ＭＳ Ｐゴシック" charset="0"/>
                <a:cs typeface="ＭＳ Ｐゴシック" charset="0"/>
              </a:defRPr>
            </a:lvl1pPr>
            <a:lvl2pPr marL="742950" indent="-285750" defTabSz="1830388" eaLnBrk="0" hangingPunct="0">
              <a:defRPr sz="2400">
                <a:solidFill>
                  <a:schemeClr val="tx1"/>
                </a:solidFill>
                <a:latin typeface="Arial" charset="0"/>
                <a:ea typeface="ＭＳ Ｐゴシック" charset="0"/>
              </a:defRPr>
            </a:lvl2pPr>
            <a:lvl3pPr marL="1143000" indent="-228600" defTabSz="1830388" eaLnBrk="0" hangingPunct="0">
              <a:defRPr sz="2400">
                <a:solidFill>
                  <a:schemeClr val="tx1"/>
                </a:solidFill>
                <a:latin typeface="Arial" charset="0"/>
                <a:ea typeface="ＭＳ Ｐゴシック" charset="0"/>
              </a:defRPr>
            </a:lvl3pPr>
            <a:lvl4pPr marL="1600200" indent="-228600" defTabSz="1830388" eaLnBrk="0" hangingPunct="0">
              <a:defRPr sz="2400">
                <a:solidFill>
                  <a:schemeClr val="tx1"/>
                </a:solidFill>
                <a:latin typeface="Arial" charset="0"/>
                <a:ea typeface="ＭＳ Ｐゴシック" charset="0"/>
              </a:defRPr>
            </a:lvl4pPr>
            <a:lvl5pPr marL="2057400" indent="-228600" defTabSz="1830388" eaLnBrk="0" hangingPunct="0">
              <a:defRPr sz="2400">
                <a:solidFill>
                  <a:schemeClr val="tx1"/>
                </a:solidFill>
                <a:latin typeface="Arial" charset="0"/>
                <a:ea typeface="ＭＳ Ｐゴシック" charset="0"/>
              </a:defRPr>
            </a:lvl5pPr>
            <a:lvl6pPr marL="2514600" indent="-228600" defTabSz="1830388"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1830388"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1830388"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1830388" eaLnBrk="0" fontAlgn="base" hangingPunct="0">
              <a:spcBef>
                <a:spcPct val="0"/>
              </a:spcBef>
              <a:spcAft>
                <a:spcPct val="0"/>
              </a:spcAft>
              <a:defRPr sz="2400">
                <a:solidFill>
                  <a:schemeClr val="tx1"/>
                </a:solidFill>
                <a:latin typeface="Arial" charset="0"/>
                <a:ea typeface="ＭＳ Ｐゴシック" charset="0"/>
              </a:defRPr>
            </a:lvl9pPr>
          </a:lstStyle>
          <a:p>
            <a:pPr>
              <a:defRPr/>
            </a:pPr>
            <a:r>
              <a:rPr lang="en-US" sz="1700" smtClean="0">
                <a:latin typeface="Tahoma" charset="0"/>
              </a:rPr>
              <a:t>The Broad Institute of MIT and Harvard</a:t>
            </a:r>
          </a:p>
        </p:txBody>
      </p:sp>
      <p:sp>
        <p:nvSpPr>
          <p:cNvPr id="6" name="Rectangle 13"/>
          <p:cNvSpPr>
            <a:spLocks noChangeArrowheads="1"/>
          </p:cNvSpPr>
          <p:nvPr userDrawn="1"/>
        </p:nvSpPr>
        <p:spPr bwMode="auto">
          <a:xfrm>
            <a:off x="152400" y="13258800"/>
            <a:ext cx="18288000" cy="609600"/>
          </a:xfrm>
          <a:prstGeom prst="rect">
            <a:avLst/>
          </a:prstGeom>
          <a:solidFill>
            <a:srgbClr val="DFDFB9"/>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defTabSz="1830388"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defTabSz="1830388"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defTabSz="1830388"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defTabSz="1830388"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defTabSz="1830388"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defTabSz="18303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18303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18303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18303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defRPr/>
            </a:pPr>
            <a:endParaRPr lang="en-US" altLang="en-US" sz="3500" smtClean="0">
              <a:latin typeface="Tahoma" panose="020B0604030504040204" pitchFamily="34" charset="0"/>
              <a:cs typeface="+mn-cs"/>
            </a:endParaRPr>
          </a:p>
        </p:txBody>
      </p:sp>
      <p:pic>
        <p:nvPicPr>
          <p:cNvPr id="7" name="Picture 14"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8013363" y="13411200"/>
            <a:ext cx="350837" cy="381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8" name="Text Box 15"/>
          <p:cNvSpPr txBox="1">
            <a:spLocks noChangeArrowheads="1"/>
          </p:cNvSpPr>
          <p:nvPr userDrawn="1"/>
        </p:nvSpPr>
        <p:spPr bwMode="auto">
          <a:xfrm>
            <a:off x="13936663" y="13425488"/>
            <a:ext cx="3970337" cy="350837"/>
          </a:xfrm>
          <a:prstGeom prst="rect">
            <a:avLst/>
          </a:prstGeom>
          <a:noFill/>
          <a:ln>
            <a:noFill/>
          </a:ln>
          <a:extLst/>
        </p:spPr>
        <p:txBody>
          <a:bodyPr wrap="none">
            <a:spAutoFit/>
          </a:bodyPr>
          <a:lstStyle>
            <a:lvl1pPr defTabSz="1830388" eaLnBrk="0" hangingPunct="0">
              <a:defRPr sz="2400">
                <a:solidFill>
                  <a:schemeClr val="tx1"/>
                </a:solidFill>
                <a:latin typeface="Arial" charset="0"/>
                <a:ea typeface="ＭＳ Ｐゴシック" charset="0"/>
                <a:cs typeface="ＭＳ Ｐゴシック" charset="0"/>
              </a:defRPr>
            </a:lvl1pPr>
            <a:lvl2pPr marL="742950" indent="-285750" defTabSz="1830388" eaLnBrk="0" hangingPunct="0">
              <a:defRPr sz="2400">
                <a:solidFill>
                  <a:schemeClr val="tx1"/>
                </a:solidFill>
                <a:latin typeface="Arial" charset="0"/>
                <a:ea typeface="ＭＳ Ｐゴシック" charset="0"/>
              </a:defRPr>
            </a:lvl2pPr>
            <a:lvl3pPr marL="1143000" indent="-228600" defTabSz="1830388" eaLnBrk="0" hangingPunct="0">
              <a:defRPr sz="2400">
                <a:solidFill>
                  <a:schemeClr val="tx1"/>
                </a:solidFill>
                <a:latin typeface="Arial" charset="0"/>
                <a:ea typeface="ＭＳ Ｐゴシック" charset="0"/>
              </a:defRPr>
            </a:lvl3pPr>
            <a:lvl4pPr marL="1600200" indent="-228600" defTabSz="1830388" eaLnBrk="0" hangingPunct="0">
              <a:defRPr sz="2400">
                <a:solidFill>
                  <a:schemeClr val="tx1"/>
                </a:solidFill>
                <a:latin typeface="Arial" charset="0"/>
                <a:ea typeface="ＭＳ Ｐゴシック" charset="0"/>
              </a:defRPr>
            </a:lvl4pPr>
            <a:lvl5pPr marL="2057400" indent="-228600" defTabSz="1830388" eaLnBrk="0" hangingPunct="0">
              <a:defRPr sz="2400">
                <a:solidFill>
                  <a:schemeClr val="tx1"/>
                </a:solidFill>
                <a:latin typeface="Arial" charset="0"/>
                <a:ea typeface="ＭＳ Ｐゴシック" charset="0"/>
              </a:defRPr>
            </a:lvl5pPr>
            <a:lvl6pPr marL="2514600" indent="-228600" defTabSz="1830388"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1830388"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1830388"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1830388" eaLnBrk="0" fontAlgn="base" hangingPunct="0">
              <a:spcBef>
                <a:spcPct val="0"/>
              </a:spcBef>
              <a:spcAft>
                <a:spcPct val="0"/>
              </a:spcAft>
              <a:defRPr sz="2400">
                <a:solidFill>
                  <a:schemeClr val="tx1"/>
                </a:solidFill>
                <a:latin typeface="Arial" charset="0"/>
                <a:ea typeface="ＭＳ Ｐゴシック" charset="0"/>
              </a:defRPr>
            </a:lvl9pPr>
          </a:lstStyle>
          <a:p>
            <a:pPr>
              <a:defRPr/>
            </a:pPr>
            <a:r>
              <a:rPr lang="en-US" sz="1700" smtClean="0">
                <a:latin typeface="Tahoma" charset="0"/>
              </a:rPr>
              <a:t>The Broad Institute of MIT and Harvard</a:t>
            </a:r>
          </a:p>
        </p:txBody>
      </p:sp>
      <p:sp>
        <p:nvSpPr>
          <p:cNvPr id="9" name="Rectangle 16"/>
          <p:cNvSpPr>
            <a:spLocks noChangeArrowheads="1"/>
          </p:cNvSpPr>
          <p:nvPr userDrawn="1"/>
        </p:nvSpPr>
        <p:spPr bwMode="auto">
          <a:xfrm>
            <a:off x="304800" y="13411200"/>
            <a:ext cx="18288000" cy="609600"/>
          </a:xfrm>
          <a:prstGeom prst="rect">
            <a:avLst/>
          </a:prstGeom>
          <a:solidFill>
            <a:srgbClr val="DFDFB9"/>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defTabSz="1830388"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defTabSz="1830388"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defTabSz="1830388"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defTabSz="1830388"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defTabSz="1830388"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defTabSz="18303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18303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18303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18303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defRPr/>
            </a:pPr>
            <a:endParaRPr lang="en-US" altLang="en-US" sz="3500" smtClean="0">
              <a:latin typeface="Tahoma" panose="020B0604030504040204" pitchFamily="34" charset="0"/>
              <a:cs typeface="+mn-cs"/>
            </a:endParaRPr>
          </a:p>
        </p:txBody>
      </p:sp>
      <p:pic>
        <p:nvPicPr>
          <p:cNvPr id="10" name="Picture 17"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8165763" y="13563600"/>
            <a:ext cx="350837" cy="381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1" name="Text Box 18"/>
          <p:cNvSpPr txBox="1">
            <a:spLocks noChangeArrowheads="1"/>
          </p:cNvSpPr>
          <p:nvPr userDrawn="1"/>
        </p:nvSpPr>
        <p:spPr bwMode="auto">
          <a:xfrm>
            <a:off x="14089063" y="13577888"/>
            <a:ext cx="3970337" cy="350837"/>
          </a:xfrm>
          <a:prstGeom prst="rect">
            <a:avLst/>
          </a:prstGeom>
          <a:noFill/>
          <a:ln>
            <a:noFill/>
          </a:ln>
          <a:extLst/>
        </p:spPr>
        <p:txBody>
          <a:bodyPr wrap="none">
            <a:spAutoFit/>
          </a:bodyPr>
          <a:lstStyle>
            <a:lvl1pPr defTabSz="1830388" eaLnBrk="0" hangingPunct="0">
              <a:defRPr sz="2400">
                <a:solidFill>
                  <a:schemeClr val="tx1"/>
                </a:solidFill>
                <a:latin typeface="Arial" charset="0"/>
                <a:ea typeface="ＭＳ Ｐゴシック" charset="0"/>
                <a:cs typeface="ＭＳ Ｐゴシック" charset="0"/>
              </a:defRPr>
            </a:lvl1pPr>
            <a:lvl2pPr marL="742950" indent="-285750" defTabSz="1830388" eaLnBrk="0" hangingPunct="0">
              <a:defRPr sz="2400">
                <a:solidFill>
                  <a:schemeClr val="tx1"/>
                </a:solidFill>
                <a:latin typeface="Arial" charset="0"/>
                <a:ea typeface="ＭＳ Ｐゴシック" charset="0"/>
              </a:defRPr>
            </a:lvl2pPr>
            <a:lvl3pPr marL="1143000" indent="-228600" defTabSz="1830388" eaLnBrk="0" hangingPunct="0">
              <a:defRPr sz="2400">
                <a:solidFill>
                  <a:schemeClr val="tx1"/>
                </a:solidFill>
                <a:latin typeface="Arial" charset="0"/>
                <a:ea typeface="ＭＳ Ｐゴシック" charset="0"/>
              </a:defRPr>
            </a:lvl3pPr>
            <a:lvl4pPr marL="1600200" indent="-228600" defTabSz="1830388" eaLnBrk="0" hangingPunct="0">
              <a:defRPr sz="2400">
                <a:solidFill>
                  <a:schemeClr val="tx1"/>
                </a:solidFill>
                <a:latin typeface="Arial" charset="0"/>
                <a:ea typeface="ＭＳ Ｐゴシック" charset="0"/>
              </a:defRPr>
            </a:lvl4pPr>
            <a:lvl5pPr marL="2057400" indent="-228600" defTabSz="1830388" eaLnBrk="0" hangingPunct="0">
              <a:defRPr sz="2400">
                <a:solidFill>
                  <a:schemeClr val="tx1"/>
                </a:solidFill>
                <a:latin typeface="Arial" charset="0"/>
                <a:ea typeface="ＭＳ Ｐゴシック" charset="0"/>
              </a:defRPr>
            </a:lvl5pPr>
            <a:lvl6pPr marL="2514600" indent="-228600" defTabSz="1830388"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1830388"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1830388"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1830388" eaLnBrk="0" fontAlgn="base" hangingPunct="0">
              <a:spcBef>
                <a:spcPct val="0"/>
              </a:spcBef>
              <a:spcAft>
                <a:spcPct val="0"/>
              </a:spcAft>
              <a:defRPr sz="2400">
                <a:solidFill>
                  <a:schemeClr val="tx1"/>
                </a:solidFill>
                <a:latin typeface="Arial" charset="0"/>
                <a:ea typeface="ＭＳ Ｐゴシック" charset="0"/>
              </a:defRPr>
            </a:lvl9pPr>
          </a:lstStyle>
          <a:p>
            <a:pPr>
              <a:defRPr/>
            </a:pPr>
            <a:r>
              <a:rPr lang="en-US" sz="1700" smtClean="0">
                <a:latin typeface="Tahoma" charset="0"/>
              </a:rPr>
              <a:t>The Broad Institute of MIT and Harvard</a:t>
            </a:r>
          </a:p>
        </p:txBody>
      </p:sp>
      <p:cxnSp>
        <p:nvCxnSpPr>
          <p:cNvPr id="12" name="Straight Connector 11"/>
          <p:cNvCxnSpPr>
            <a:cxnSpLocks noChangeShapeType="1"/>
          </p:cNvCxnSpPr>
          <p:nvPr userDrawn="1"/>
        </p:nvCxnSpPr>
        <p:spPr bwMode="auto">
          <a:xfrm flipV="1">
            <a:off x="228600" y="758825"/>
            <a:ext cx="8832850" cy="3175"/>
          </a:xfrm>
          <a:prstGeom prst="line">
            <a:avLst/>
          </a:prstGeom>
          <a:noFill/>
          <a:ln w="19050">
            <a:solidFill>
              <a:srgbClr val="96BBD6"/>
            </a:solidFill>
            <a:round/>
            <a:headEnd/>
            <a:tailEnd/>
          </a:ln>
          <a:effectLst>
            <a:outerShdw blurRad="63500" dist="12700" dir="5400000" algn="t" rotWithShape="0">
              <a:srgbClr val="000000">
                <a:alpha val="25000"/>
              </a:srgbClr>
            </a:outerShdw>
          </a:effectLst>
          <a:extLst>
            <a:ext uri="{909E8E84-426E-40dd-AFC4-6F175D3DCCD1}">
              <a14:hiddenFill xmlns="" xmlns:a14="http://schemas.microsoft.com/office/drawing/2010/main">
                <a:noFill/>
              </a14:hiddenFill>
            </a:ext>
          </a:extLst>
        </p:spPr>
      </p:cxnSp>
      <p:sp>
        <p:nvSpPr>
          <p:cNvPr id="16" name="Rectangle 2"/>
          <p:cNvSpPr>
            <a:spLocks noGrp="1" noChangeArrowheads="1"/>
          </p:cNvSpPr>
          <p:nvPr>
            <p:ph type="title"/>
          </p:nvPr>
        </p:nvSpPr>
        <p:spPr bwMode="auto">
          <a:xfrm>
            <a:off x="228600" y="152400"/>
            <a:ext cx="8229600" cy="655638"/>
          </a:xfrm>
          <a:prstGeom prst="rect">
            <a:avLst/>
          </a:prstGeom>
          <a:noFill/>
          <a:ln w="9525">
            <a:noFill/>
            <a:miter lim="800000"/>
            <a:headEnd/>
            <a:tailEnd/>
          </a:ln>
        </p:spPr>
        <p:txBody>
          <a:bodyPr/>
          <a:lstStyle>
            <a:lvl1pPr algn="l">
              <a:defRPr sz="3600" b="1"/>
            </a:lvl1pPr>
          </a:lstStyle>
          <a:p>
            <a:pPr lvl="0"/>
            <a:r>
              <a:rPr lang="en-US" dirty="0"/>
              <a:t>Click to edit Master title style</a:t>
            </a:r>
          </a:p>
        </p:txBody>
      </p:sp>
    </p:spTree>
    <p:extLst>
      <p:ext uri="{BB962C8B-B14F-4D97-AF65-F5344CB8AC3E}">
        <p14:creationId xmlns:p14="http://schemas.microsoft.com/office/powerpoint/2010/main" val="2060378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75_Title and Content">
    <p:spTree>
      <p:nvGrpSpPr>
        <p:cNvPr id="1" name=""/>
        <p:cNvGrpSpPr/>
        <p:nvPr/>
      </p:nvGrpSpPr>
      <p:grpSpPr>
        <a:xfrm>
          <a:off x="0" y="0"/>
          <a:ext cx="0" cy="0"/>
          <a:chOff x="0" y="0"/>
          <a:chExt cx="0" cy="0"/>
        </a:xfrm>
      </p:grpSpPr>
      <p:sp>
        <p:nvSpPr>
          <p:cNvPr id="3" name="Rectangle 10"/>
          <p:cNvSpPr>
            <a:spLocks noChangeArrowheads="1"/>
          </p:cNvSpPr>
          <p:nvPr userDrawn="1"/>
        </p:nvSpPr>
        <p:spPr bwMode="auto">
          <a:xfrm>
            <a:off x="0" y="13106400"/>
            <a:ext cx="18288000" cy="609600"/>
          </a:xfrm>
          <a:prstGeom prst="rect">
            <a:avLst/>
          </a:prstGeom>
          <a:solidFill>
            <a:srgbClr val="DFDFB9"/>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defTabSz="1830388"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defTabSz="1830388"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defTabSz="1830388"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defTabSz="1830388"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defTabSz="1830388"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defTabSz="18303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18303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18303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18303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defRPr/>
            </a:pPr>
            <a:endParaRPr lang="en-US" altLang="en-US" sz="3500" smtClean="0">
              <a:latin typeface="Tahoma" panose="020B0604030504040204" pitchFamily="34" charset="0"/>
              <a:cs typeface="+mn-cs"/>
            </a:endParaRPr>
          </a:p>
        </p:txBody>
      </p:sp>
      <p:pic>
        <p:nvPicPr>
          <p:cNvPr id="4" name="Picture 11"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7860963" y="13258800"/>
            <a:ext cx="350837" cy="381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 name="Text Box 12"/>
          <p:cNvSpPr txBox="1">
            <a:spLocks noChangeArrowheads="1"/>
          </p:cNvSpPr>
          <p:nvPr userDrawn="1"/>
        </p:nvSpPr>
        <p:spPr bwMode="auto">
          <a:xfrm>
            <a:off x="13784263" y="13273088"/>
            <a:ext cx="3970337" cy="350837"/>
          </a:xfrm>
          <a:prstGeom prst="rect">
            <a:avLst/>
          </a:prstGeom>
          <a:noFill/>
          <a:ln>
            <a:noFill/>
          </a:ln>
          <a:extLst/>
        </p:spPr>
        <p:txBody>
          <a:bodyPr wrap="none">
            <a:spAutoFit/>
          </a:bodyPr>
          <a:lstStyle>
            <a:lvl1pPr defTabSz="1830388" eaLnBrk="0" hangingPunct="0">
              <a:defRPr sz="2400">
                <a:solidFill>
                  <a:schemeClr val="tx1"/>
                </a:solidFill>
                <a:latin typeface="Arial" charset="0"/>
                <a:ea typeface="ＭＳ Ｐゴシック" charset="0"/>
                <a:cs typeface="ＭＳ Ｐゴシック" charset="0"/>
              </a:defRPr>
            </a:lvl1pPr>
            <a:lvl2pPr marL="742950" indent="-285750" defTabSz="1830388" eaLnBrk="0" hangingPunct="0">
              <a:defRPr sz="2400">
                <a:solidFill>
                  <a:schemeClr val="tx1"/>
                </a:solidFill>
                <a:latin typeface="Arial" charset="0"/>
                <a:ea typeface="ＭＳ Ｐゴシック" charset="0"/>
              </a:defRPr>
            </a:lvl2pPr>
            <a:lvl3pPr marL="1143000" indent="-228600" defTabSz="1830388" eaLnBrk="0" hangingPunct="0">
              <a:defRPr sz="2400">
                <a:solidFill>
                  <a:schemeClr val="tx1"/>
                </a:solidFill>
                <a:latin typeface="Arial" charset="0"/>
                <a:ea typeface="ＭＳ Ｐゴシック" charset="0"/>
              </a:defRPr>
            </a:lvl3pPr>
            <a:lvl4pPr marL="1600200" indent="-228600" defTabSz="1830388" eaLnBrk="0" hangingPunct="0">
              <a:defRPr sz="2400">
                <a:solidFill>
                  <a:schemeClr val="tx1"/>
                </a:solidFill>
                <a:latin typeface="Arial" charset="0"/>
                <a:ea typeface="ＭＳ Ｐゴシック" charset="0"/>
              </a:defRPr>
            </a:lvl4pPr>
            <a:lvl5pPr marL="2057400" indent="-228600" defTabSz="1830388" eaLnBrk="0" hangingPunct="0">
              <a:defRPr sz="2400">
                <a:solidFill>
                  <a:schemeClr val="tx1"/>
                </a:solidFill>
                <a:latin typeface="Arial" charset="0"/>
                <a:ea typeface="ＭＳ Ｐゴシック" charset="0"/>
              </a:defRPr>
            </a:lvl5pPr>
            <a:lvl6pPr marL="2514600" indent="-228600" defTabSz="1830388"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1830388"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1830388"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1830388" eaLnBrk="0" fontAlgn="base" hangingPunct="0">
              <a:spcBef>
                <a:spcPct val="0"/>
              </a:spcBef>
              <a:spcAft>
                <a:spcPct val="0"/>
              </a:spcAft>
              <a:defRPr sz="2400">
                <a:solidFill>
                  <a:schemeClr val="tx1"/>
                </a:solidFill>
                <a:latin typeface="Arial" charset="0"/>
                <a:ea typeface="ＭＳ Ｐゴシック" charset="0"/>
              </a:defRPr>
            </a:lvl9pPr>
          </a:lstStyle>
          <a:p>
            <a:pPr>
              <a:defRPr/>
            </a:pPr>
            <a:r>
              <a:rPr lang="en-US" sz="1700" smtClean="0">
                <a:latin typeface="Tahoma" charset="0"/>
              </a:rPr>
              <a:t>The Broad Institute of MIT and Harvard</a:t>
            </a:r>
          </a:p>
        </p:txBody>
      </p:sp>
      <p:sp>
        <p:nvSpPr>
          <p:cNvPr id="6" name="Rectangle 13"/>
          <p:cNvSpPr>
            <a:spLocks noChangeArrowheads="1"/>
          </p:cNvSpPr>
          <p:nvPr userDrawn="1"/>
        </p:nvSpPr>
        <p:spPr bwMode="auto">
          <a:xfrm>
            <a:off x="152400" y="13258800"/>
            <a:ext cx="18288000" cy="609600"/>
          </a:xfrm>
          <a:prstGeom prst="rect">
            <a:avLst/>
          </a:prstGeom>
          <a:solidFill>
            <a:srgbClr val="DFDFB9"/>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defTabSz="1830388"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defTabSz="1830388"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defTabSz="1830388"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defTabSz="1830388"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defTabSz="1830388"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defTabSz="18303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18303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18303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18303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defRPr/>
            </a:pPr>
            <a:endParaRPr lang="en-US" altLang="en-US" sz="3500" smtClean="0">
              <a:latin typeface="Tahoma" panose="020B0604030504040204" pitchFamily="34" charset="0"/>
              <a:cs typeface="+mn-cs"/>
            </a:endParaRPr>
          </a:p>
        </p:txBody>
      </p:sp>
      <p:pic>
        <p:nvPicPr>
          <p:cNvPr id="7" name="Picture 14"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8013363" y="13411200"/>
            <a:ext cx="350837" cy="381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8" name="Text Box 15"/>
          <p:cNvSpPr txBox="1">
            <a:spLocks noChangeArrowheads="1"/>
          </p:cNvSpPr>
          <p:nvPr userDrawn="1"/>
        </p:nvSpPr>
        <p:spPr bwMode="auto">
          <a:xfrm>
            <a:off x="13936663" y="13425488"/>
            <a:ext cx="3970337" cy="350837"/>
          </a:xfrm>
          <a:prstGeom prst="rect">
            <a:avLst/>
          </a:prstGeom>
          <a:noFill/>
          <a:ln>
            <a:noFill/>
          </a:ln>
          <a:extLst/>
        </p:spPr>
        <p:txBody>
          <a:bodyPr wrap="none">
            <a:spAutoFit/>
          </a:bodyPr>
          <a:lstStyle>
            <a:lvl1pPr defTabSz="1830388" eaLnBrk="0" hangingPunct="0">
              <a:defRPr sz="2400">
                <a:solidFill>
                  <a:schemeClr val="tx1"/>
                </a:solidFill>
                <a:latin typeface="Arial" charset="0"/>
                <a:ea typeface="ＭＳ Ｐゴシック" charset="0"/>
                <a:cs typeface="ＭＳ Ｐゴシック" charset="0"/>
              </a:defRPr>
            </a:lvl1pPr>
            <a:lvl2pPr marL="742950" indent="-285750" defTabSz="1830388" eaLnBrk="0" hangingPunct="0">
              <a:defRPr sz="2400">
                <a:solidFill>
                  <a:schemeClr val="tx1"/>
                </a:solidFill>
                <a:latin typeface="Arial" charset="0"/>
                <a:ea typeface="ＭＳ Ｐゴシック" charset="0"/>
              </a:defRPr>
            </a:lvl2pPr>
            <a:lvl3pPr marL="1143000" indent="-228600" defTabSz="1830388" eaLnBrk="0" hangingPunct="0">
              <a:defRPr sz="2400">
                <a:solidFill>
                  <a:schemeClr val="tx1"/>
                </a:solidFill>
                <a:latin typeface="Arial" charset="0"/>
                <a:ea typeface="ＭＳ Ｐゴシック" charset="0"/>
              </a:defRPr>
            </a:lvl3pPr>
            <a:lvl4pPr marL="1600200" indent="-228600" defTabSz="1830388" eaLnBrk="0" hangingPunct="0">
              <a:defRPr sz="2400">
                <a:solidFill>
                  <a:schemeClr val="tx1"/>
                </a:solidFill>
                <a:latin typeface="Arial" charset="0"/>
                <a:ea typeface="ＭＳ Ｐゴシック" charset="0"/>
              </a:defRPr>
            </a:lvl4pPr>
            <a:lvl5pPr marL="2057400" indent="-228600" defTabSz="1830388" eaLnBrk="0" hangingPunct="0">
              <a:defRPr sz="2400">
                <a:solidFill>
                  <a:schemeClr val="tx1"/>
                </a:solidFill>
                <a:latin typeface="Arial" charset="0"/>
                <a:ea typeface="ＭＳ Ｐゴシック" charset="0"/>
              </a:defRPr>
            </a:lvl5pPr>
            <a:lvl6pPr marL="2514600" indent="-228600" defTabSz="1830388"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1830388"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1830388"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1830388" eaLnBrk="0" fontAlgn="base" hangingPunct="0">
              <a:spcBef>
                <a:spcPct val="0"/>
              </a:spcBef>
              <a:spcAft>
                <a:spcPct val="0"/>
              </a:spcAft>
              <a:defRPr sz="2400">
                <a:solidFill>
                  <a:schemeClr val="tx1"/>
                </a:solidFill>
                <a:latin typeface="Arial" charset="0"/>
                <a:ea typeface="ＭＳ Ｐゴシック" charset="0"/>
              </a:defRPr>
            </a:lvl9pPr>
          </a:lstStyle>
          <a:p>
            <a:pPr>
              <a:defRPr/>
            </a:pPr>
            <a:r>
              <a:rPr lang="en-US" sz="1700" smtClean="0">
                <a:latin typeface="Tahoma" charset="0"/>
              </a:rPr>
              <a:t>The Broad Institute of MIT and Harvard</a:t>
            </a:r>
          </a:p>
        </p:txBody>
      </p:sp>
      <p:sp>
        <p:nvSpPr>
          <p:cNvPr id="9" name="Rectangle 16"/>
          <p:cNvSpPr>
            <a:spLocks noChangeArrowheads="1"/>
          </p:cNvSpPr>
          <p:nvPr userDrawn="1"/>
        </p:nvSpPr>
        <p:spPr bwMode="auto">
          <a:xfrm>
            <a:off x="304800" y="13411200"/>
            <a:ext cx="18288000" cy="609600"/>
          </a:xfrm>
          <a:prstGeom prst="rect">
            <a:avLst/>
          </a:prstGeom>
          <a:solidFill>
            <a:srgbClr val="DFDFB9"/>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defTabSz="1830388"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defTabSz="1830388"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defTabSz="1830388"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defTabSz="1830388"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defTabSz="1830388"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defTabSz="18303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18303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18303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18303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defRPr/>
            </a:pPr>
            <a:endParaRPr lang="en-US" altLang="en-US" sz="3500" smtClean="0">
              <a:latin typeface="Tahoma" panose="020B0604030504040204" pitchFamily="34" charset="0"/>
              <a:cs typeface="+mn-cs"/>
            </a:endParaRPr>
          </a:p>
        </p:txBody>
      </p:sp>
      <p:pic>
        <p:nvPicPr>
          <p:cNvPr id="10" name="Picture 17"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8165763" y="13563600"/>
            <a:ext cx="350837" cy="381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1" name="Text Box 18"/>
          <p:cNvSpPr txBox="1">
            <a:spLocks noChangeArrowheads="1"/>
          </p:cNvSpPr>
          <p:nvPr userDrawn="1"/>
        </p:nvSpPr>
        <p:spPr bwMode="auto">
          <a:xfrm>
            <a:off x="14089063" y="13577888"/>
            <a:ext cx="3970337" cy="350837"/>
          </a:xfrm>
          <a:prstGeom prst="rect">
            <a:avLst/>
          </a:prstGeom>
          <a:noFill/>
          <a:ln>
            <a:noFill/>
          </a:ln>
          <a:extLst/>
        </p:spPr>
        <p:txBody>
          <a:bodyPr wrap="none">
            <a:spAutoFit/>
          </a:bodyPr>
          <a:lstStyle>
            <a:lvl1pPr defTabSz="1830388" eaLnBrk="0" hangingPunct="0">
              <a:defRPr sz="2400">
                <a:solidFill>
                  <a:schemeClr val="tx1"/>
                </a:solidFill>
                <a:latin typeface="Arial" charset="0"/>
                <a:ea typeface="ＭＳ Ｐゴシック" charset="0"/>
                <a:cs typeface="ＭＳ Ｐゴシック" charset="0"/>
              </a:defRPr>
            </a:lvl1pPr>
            <a:lvl2pPr marL="742950" indent="-285750" defTabSz="1830388" eaLnBrk="0" hangingPunct="0">
              <a:defRPr sz="2400">
                <a:solidFill>
                  <a:schemeClr val="tx1"/>
                </a:solidFill>
                <a:latin typeface="Arial" charset="0"/>
                <a:ea typeface="ＭＳ Ｐゴシック" charset="0"/>
              </a:defRPr>
            </a:lvl2pPr>
            <a:lvl3pPr marL="1143000" indent="-228600" defTabSz="1830388" eaLnBrk="0" hangingPunct="0">
              <a:defRPr sz="2400">
                <a:solidFill>
                  <a:schemeClr val="tx1"/>
                </a:solidFill>
                <a:latin typeface="Arial" charset="0"/>
                <a:ea typeface="ＭＳ Ｐゴシック" charset="0"/>
              </a:defRPr>
            </a:lvl3pPr>
            <a:lvl4pPr marL="1600200" indent="-228600" defTabSz="1830388" eaLnBrk="0" hangingPunct="0">
              <a:defRPr sz="2400">
                <a:solidFill>
                  <a:schemeClr val="tx1"/>
                </a:solidFill>
                <a:latin typeface="Arial" charset="0"/>
                <a:ea typeface="ＭＳ Ｐゴシック" charset="0"/>
              </a:defRPr>
            </a:lvl4pPr>
            <a:lvl5pPr marL="2057400" indent="-228600" defTabSz="1830388" eaLnBrk="0" hangingPunct="0">
              <a:defRPr sz="2400">
                <a:solidFill>
                  <a:schemeClr val="tx1"/>
                </a:solidFill>
                <a:latin typeface="Arial" charset="0"/>
                <a:ea typeface="ＭＳ Ｐゴシック" charset="0"/>
              </a:defRPr>
            </a:lvl5pPr>
            <a:lvl6pPr marL="2514600" indent="-228600" defTabSz="1830388"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1830388"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1830388"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1830388" eaLnBrk="0" fontAlgn="base" hangingPunct="0">
              <a:spcBef>
                <a:spcPct val="0"/>
              </a:spcBef>
              <a:spcAft>
                <a:spcPct val="0"/>
              </a:spcAft>
              <a:defRPr sz="2400">
                <a:solidFill>
                  <a:schemeClr val="tx1"/>
                </a:solidFill>
                <a:latin typeface="Arial" charset="0"/>
                <a:ea typeface="ＭＳ Ｐゴシック" charset="0"/>
              </a:defRPr>
            </a:lvl9pPr>
          </a:lstStyle>
          <a:p>
            <a:pPr>
              <a:defRPr/>
            </a:pPr>
            <a:r>
              <a:rPr lang="en-US" sz="1700" smtClean="0">
                <a:latin typeface="Tahoma" charset="0"/>
              </a:rPr>
              <a:t>The Broad Institute of MIT and Harvard</a:t>
            </a:r>
          </a:p>
        </p:txBody>
      </p:sp>
      <p:cxnSp>
        <p:nvCxnSpPr>
          <p:cNvPr id="12" name="Straight Connector 11"/>
          <p:cNvCxnSpPr>
            <a:cxnSpLocks noChangeShapeType="1"/>
          </p:cNvCxnSpPr>
          <p:nvPr userDrawn="1"/>
        </p:nvCxnSpPr>
        <p:spPr bwMode="auto">
          <a:xfrm flipV="1">
            <a:off x="228600" y="758825"/>
            <a:ext cx="8832850" cy="3175"/>
          </a:xfrm>
          <a:prstGeom prst="line">
            <a:avLst/>
          </a:prstGeom>
          <a:noFill/>
          <a:ln w="19050">
            <a:solidFill>
              <a:srgbClr val="96BBD6"/>
            </a:solidFill>
            <a:round/>
            <a:headEnd/>
            <a:tailEnd/>
          </a:ln>
          <a:effectLst>
            <a:outerShdw blurRad="63500" dist="12700" dir="5400000" algn="t" rotWithShape="0">
              <a:srgbClr val="000000">
                <a:alpha val="25000"/>
              </a:srgbClr>
            </a:outerShdw>
          </a:effectLst>
          <a:extLst>
            <a:ext uri="{909E8E84-426E-40dd-AFC4-6F175D3DCCD1}">
              <a14:hiddenFill xmlns="" xmlns:a14="http://schemas.microsoft.com/office/drawing/2010/main">
                <a:noFill/>
              </a14:hiddenFill>
            </a:ext>
          </a:extLst>
        </p:spPr>
      </p:cxnSp>
      <p:sp>
        <p:nvSpPr>
          <p:cNvPr id="16" name="Rectangle 2"/>
          <p:cNvSpPr>
            <a:spLocks noGrp="1" noChangeArrowheads="1"/>
          </p:cNvSpPr>
          <p:nvPr>
            <p:ph type="title"/>
          </p:nvPr>
        </p:nvSpPr>
        <p:spPr bwMode="auto">
          <a:xfrm>
            <a:off x="228600" y="152400"/>
            <a:ext cx="8229600" cy="655638"/>
          </a:xfrm>
          <a:prstGeom prst="rect">
            <a:avLst/>
          </a:prstGeom>
          <a:noFill/>
          <a:ln w="9525">
            <a:noFill/>
            <a:miter lim="800000"/>
            <a:headEnd/>
            <a:tailEnd/>
          </a:ln>
        </p:spPr>
        <p:txBody>
          <a:bodyPr/>
          <a:lstStyle>
            <a:lvl1pPr algn="l">
              <a:defRPr sz="3600" b="1"/>
            </a:lvl1pPr>
          </a:lstStyle>
          <a:p>
            <a:pPr lvl="0"/>
            <a:r>
              <a:rPr lang="en-US" dirty="0"/>
              <a:t>Click to edit Master title style</a:t>
            </a:r>
          </a:p>
        </p:txBody>
      </p:sp>
    </p:spTree>
    <p:extLst>
      <p:ext uri="{BB962C8B-B14F-4D97-AF65-F5344CB8AC3E}">
        <p14:creationId xmlns:p14="http://schemas.microsoft.com/office/powerpoint/2010/main" val="561540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76_Title and Content">
    <p:spTree>
      <p:nvGrpSpPr>
        <p:cNvPr id="1" name=""/>
        <p:cNvGrpSpPr/>
        <p:nvPr/>
      </p:nvGrpSpPr>
      <p:grpSpPr>
        <a:xfrm>
          <a:off x="0" y="0"/>
          <a:ext cx="0" cy="0"/>
          <a:chOff x="0" y="0"/>
          <a:chExt cx="0" cy="0"/>
        </a:xfrm>
      </p:grpSpPr>
      <p:sp>
        <p:nvSpPr>
          <p:cNvPr id="3" name="Rectangle 10"/>
          <p:cNvSpPr>
            <a:spLocks noChangeArrowheads="1"/>
          </p:cNvSpPr>
          <p:nvPr userDrawn="1"/>
        </p:nvSpPr>
        <p:spPr bwMode="auto">
          <a:xfrm>
            <a:off x="0" y="13106400"/>
            <a:ext cx="18288000" cy="609600"/>
          </a:xfrm>
          <a:prstGeom prst="rect">
            <a:avLst/>
          </a:prstGeom>
          <a:solidFill>
            <a:srgbClr val="DFDFB9"/>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defTabSz="1830388"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defTabSz="1830388"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defTabSz="1830388"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defTabSz="1830388"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defTabSz="1830388"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defTabSz="18303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18303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18303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18303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defRPr/>
            </a:pPr>
            <a:endParaRPr lang="en-US" altLang="en-US" sz="3500" smtClean="0">
              <a:latin typeface="Tahoma" panose="020B0604030504040204" pitchFamily="34" charset="0"/>
              <a:cs typeface="+mn-cs"/>
            </a:endParaRPr>
          </a:p>
        </p:txBody>
      </p:sp>
      <p:pic>
        <p:nvPicPr>
          <p:cNvPr id="4" name="Picture 11"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7860963" y="13258800"/>
            <a:ext cx="350837" cy="381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 name="Text Box 12"/>
          <p:cNvSpPr txBox="1">
            <a:spLocks noChangeArrowheads="1"/>
          </p:cNvSpPr>
          <p:nvPr userDrawn="1"/>
        </p:nvSpPr>
        <p:spPr bwMode="auto">
          <a:xfrm>
            <a:off x="13784263" y="13273088"/>
            <a:ext cx="3970337" cy="350837"/>
          </a:xfrm>
          <a:prstGeom prst="rect">
            <a:avLst/>
          </a:prstGeom>
          <a:noFill/>
          <a:ln>
            <a:noFill/>
          </a:ln>
          <a:extLst/>
        </p:spPr>
        <p:txBody>
          <a:bodyPr wrap="none">
            <a:spAutoFit/>
          </a:bodyPr>
          <a:lstStyle>
            <a:lvl1pPr defTabSz="1830388" eaLnBrk="0" hangingPunct="0">
              <a:defRPr sz="2400">
                <a:solidFill>
                  <a:schemeClr val="tx1"/>
                </a:solidFill>
                <a:latin typeface="Arial" charset="0"/>
                <a:ea typeface="ＭＳ Ｐゴシック" charset="0"/>
                <a:cs typeface="ＭＳ Ｐゴシック" charset="0"/>
              </a:defRPr>
            </a:lvl1pPr>
            <a:lvl2pPr marL="742950" indent="-285750" defTabSz="1830388" eaLnBrk="0" hangingPunct="0">
              <a:defRPr sz="2400">
                <a:solidFill>
                  <a:schemeClr val="tx1"/>
                </a:solidFill>
                <a:latin typeface="Arial" charset="0"/>
                <a:ea typeface="ＭＳ Ｐゴシック" charset="0"/>
              </a:defRPr>
            </a:lvl2pPr>
            <a:lvl3pPr marL="1143000" indent="-228600" defTabSz="1830388" eaLnBrk="0" hangingPunct="0">
              <a:defRPr sz="2400">
                <a:solidFill>
                  <a:schemeClr val="tx1"/>
                </a:solidFill>
                <a:latin typeface="Arial" charset="0"/>
                <a:ea typeface="ＭＳ Ｐゴシック" charset="0"/>
              </a:defRPr>
            </a:lvl3pPr>
            <a:lvl4pPr marL="1600200" indent="-228600" defTabSz="1830388" eaLnBrk="0" hangingPunct="0">
              <a:defRPr sz="2400">
                <a:solidFill>
                  <a:schemeClr val="tx1"/>
                </a:solidFill>
                <a:latin typeface="Arial" charset="0"/>
                <a:ea typeface="ＭＳ Ｐゴシック" charset="0"/>
              </a:defRPr>
            </a:lvl4pPr>
            <a:lvl5pPr marL="2057400" indent="-228600" defTabSz="1830388" eaLnBrk="0" hangingPunct="0">
              <a:defRPr sz="2400">
                <a:solidFill>
                  <a:schemeClr val="tx1"/>
                </a:solidFill>
                <a:latin typeface="Arial" charset="0"/>
                <a:ea typeface="ＭＳ Ｐゴシック" charset="0"/>
              </a:defRPr>
            </a:lvl5pPr>
            <a:lvl6pPr marL="2514600" indent="-228600" defTabSz="1830388"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1830388"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1830388"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1830388" eaLnBrk="0" fontAlgn="base" hangingPunct="0">
              <a:spcBef>
                <a:spcPct val="0"/>
              </a:spcBef>
              <a:spcAft>
                <a:spcPct val="0"/>
              </a:spcAft>
              <a:defRPr sz="2400">
                <a:solidFill>
                  <a:schemeClr val="tx1"/>
                </a:solidFill>
                <a:latin typeface="Arial" charset="0"/>
                <a:ea typeface="ＭＳ Ｐゴシック" charset="0"/>
              </a:defRPr>
            </a:lvl9pPr>
          </a:lstStyle>
          <a:p>
            <a:pPr>
              <a:defRPr/>
            </a:pPr>
            <a:r>
              <a:rPr lang="en-US" sz="1700" smtClean="0">
                <a:latin typeface="Tahoma" charset="0"/>
              </a:rPr>
              <a:t>The Broad Institute of MIT and Harvard</a:t>
            </a:r>
          </a:p>
        </p:txBody>
      </p:sp>
      <p:sp>
        <p:nvSpPr>
          <p:cNvPr id="6" name="Rectangle 13"/>
          <p:cNvSpPr>
            <a:spLocks noChangeArrowheads="1"/>
          </p:cNvSpPr>
          <p:nvPr userDrawn="1"/>
        </p:nvSpPr>
        <p:spPr bwMode="auto">
          <a:xfrm>
            <a:off x="152400" y="13258800"/>
            <a:ext cx="18288000" cy="609600"/>
          </a:xfrm>
          <a:prstGeom prst="rect">
            <a:avLst/>
          </a:prstGeom>
          <a:solidFill>
            <a:srgbClr val="DFDFB9"/>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defTabSz="1830388"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defTabSz="1830388"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defTabSz="1830388"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defTabSz="1830388"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defTabSz="1830388"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defTabSz="18303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18303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18303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18303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defRPr/>
            </a:pPr>
            <a:endParaRPr lang="en-US" altLang="en-US" sz="3500" smtClean="0">
              <a:latin typeface="Tahoma" panose="020B0604030504040204" pitchFamily="34" charset="0"/>
              <a:cs typeface="+mn-cs"/>
            </a:endParaRPr>
          </a:p>
        </p:txBody>
      </p:sp>
      <p:pic>
        <p:nvPicPr>
          <p:cNvPr id="7" name="Picture 14"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8013363" y="13411200"/>
            <a:ext cx="350837" cy="381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8" name="Text Box 15"/>
          <p:cNvSpPr txBox="1">
            <a:spLocks noChangeArrowheads="1"/>
          </p:cNvSpPr>
          <p:nvPr userDrawn="1"/>
        </p:nvSpPr>
        <p:spPr bwMode="auto">
          <a:xfrm>
            <a:off x="13936663" y="13425488"/>
            <a:ext cx="3970337" cy="350837"/>
          </a:xfrm>
          <a:prstGeom prst="rect">
            <a:avLst/>
          </a:prstGeom>
          <a:noFill/>
          <a:ln>
            <a:noFill/>
          </a:ln>
          <a:extLst/>
        </p:spPr>
        <p:txBody>
          <a:bodyPr wrap="none">
            <a:spAutoFit/>
          </a:bodyPr>
          <a:lstStyle>
            <a:lvl1pPr defTabSz="1830388" eaLnBrk="0" hangingPunct="0">
              <a:defRPr sz="2400">
                <a:solidFill>
                  <a:schemeClr val="tx1"/>
                </a:solidFill>
                <a:latin typeface="Arial" charset="0"/>
                <a:ea typeface="ＭＳ Ｐゴシック" charset="0"/>
                <a:cs typeface="ＭＳ Ｐゴシック" charset="0"/>
              </a:defRPr>
            </a:lvl1pPr>
            <a:lvl2pPr marL="742950" indent="-285750" defTabSz="1830388" eaLnBrk="0" hangingPunct="0">
              <a:defRPr sz="2400">
                <a:solidFill>
                  <a:schemeClr val="tx1"/>
                </a:solidFill>
                <a:latin typeface="Arial" charset="0"/>
                <a:ea typeface="ＭＳ Ｐゴシック" charset="0"/>
              </a:defRPr>
            </a:lvl2pPr>
            <a:lvl3pPr marL="1143000" indent="-228600" defTabSz="1830388" eaLnBrk="0" hangingPunct="0">
              <a:defRPr sz="2400">
                <a:solidFill>
                  <a:schemeClr val="tx1"/>
                </a:solidFill>
                <a:latin typeface="Arial" charset="0"/>
                <a:ea typeface="ＭＳ Ｐゴシック" charset="0"/>
              </a:defRPr>
            </a:lvl3pPr>
            <a:lvl4pPr marL="1600200" indent="-228600" defTabSz="1830388" eaLnBrk="0" hangingPunct="0">
              <a:defRPr sz="2400">
                <a:solidFill>
                  <a:schemeClr val="tx1"/>
                </a:solidFill>
                <a:latin typeface="Arial" charset="0"/>
                <a:ea typeface="ＭＳ Ｐゴシック" charset="0"/>
              </a:defRPr>
            </a:lvl4pPr>
            <a:lvl5pPr marL="2057400" indent="-228600" defTabSz="1830388" eaLnBrk="0" hangingPunct="0">
              <a:defRPr sz="2400">
                <a:solidFill>
                  <a:schemeClr val="tx1"/>
                </a:solidFill>
                <a:latin typeface="Arial" charset="0"/>
                <a:ea typeface="ＭＳ Ｐゴシック" charset="0"/>
              </a:defRPr>
            </a:lvl5pPr>
            <a:lvl6pPr marL="2514600" indent="-228600" defTabSz="1830388"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1830388"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1830388"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1830388" eaLnBrk="0" fontAlgn="base" hangingPunct="0">
              <a:spcBef>
                <a:spcPct val="0"/>
              </a:spcBef>
              <a:spcAft>
                <a:spcPct val="0"/>
              </a:spcAft>
              <a:defRPr sz="2400">
                <a:solidFill>
                  <a:schemeClr val="tx1"/>
                </a:solidFill>
                <a:latin typeface="Arial" charset="0"/>
                <a:ea typeface="ＭＳ Ｐゴシック" charset="0"/>
              </a:defRPr>
            </a:lvl9pPr>
          </a:lstStyle>
          <a:p>
            <a:pPr>
              <a:defRPr/>
            </a:pPr>
            <a:r>
              <a:rPr lang="en-US" sz="1700" smtClean="0">
                <a:latin typeface="Tahoma" charset="0"/>
              </a:rPr>
              <a:t>The Broad Institute of MIT and Harvard</a:t>
            </a:r>
          </a:p>
        </p:txBody>
      </p:sp>
      <p:sp>
        <p:nvSpPr>
          <p:cNvPr id="9" name="Rectangle 16"/>
          <p:cNvSpPr>
            <a:spLocks noChangeArrowheads="1"/>
          </p:cNvSpPr>
          <p:nvPr userDrawn="1"/>
        </p:nvSpPr>
        <p:spPr bwMode="auto">
          <a:xfrm>
            <a:off x="304800" y="13411200"/>
            <a:ext cx="18288000" cy="609600"/>
          </a:xfrm>
          <a:prstGeom prst="rect">
            <a:avLst/>
          </a:prstGeom>
          <a:solidFill>
            <a:srgbClr val="DFDFB9"/>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defTabSz="1830388"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defTabSz="1830388"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defTabSz="1830388"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defTabSz="1830388"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defTabSz="1830388"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defTabSz="18303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18303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18303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18303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defRPr/>
            </a:pPr>
            <a:endParaRPr lang="en-US" altLang="en-US" sz="3500" smtClean="0">
              <a:latin typeface="Tahoma" panose="020B0604030504040204" pitchFamily="34" charset="0"/>
              <a:cs typeface="+mn-cs"/>
            </a:endParaRPr>
          </a:p>
        </p:txBody>
      </p:sp>
      <p:pic>
        <p:nvPicPr>
          <p:cNvPr id="10" name="Picture 17"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8165763" y="13563600"/>
            <a:ext cx="350837" cy="381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1" name="Text Box 18"/>
          <p:cNvSpPr txBox="1">
            <a:spLocks noChangeArrowheads="1"/>
          </p:cNvSpPr>
          <p:nvPr userDrawn="1"/>
        </p:nvSpPr>
        <p:spPr bwMode="auto">
          <a:xfrm>
            <a:off x="14089063" y="13577888"/>
            <a:ext cx="3970337" cy="350837"/>
          </a:xfrm>
          <a:prstGeom prst="rect">
            <a:avLst/>
          </a:prstGeom>
          <a:noFill/>
          <a:ln>
            <a:noFill/>
          </a:ln>
          <a:extLst/>
        </p:spPr>
        <p:txBody>
          <a:bodyPr wrap="none">
            <a:spAutoFit/>
          </a:bodyPr>
          <a:lstStyle>
            <a:lvl1pPr defTabSz="1830388" eaLnBrk="0" hangingPunct="0">
              <a:defRPr sz="2400">
                <a:solidFill>
                  <a:schemeClr val="tx1"/>
                </a:solidFill>
                <a:latin typeface="Arial" charset="0"/>
                <a:ea typeface="ＭＳ Ｐゴシック" charset="0"/>
                <a:cs typeface="ＭＳ Ｐゴシック" charset="0"/>
              </a:defRPr>
            </a:lvl1pPr>
            <a:lvl2pPr marL="742950" indent="-285750" defTabSz="1830388" eaLnBrk="0" hangingPunct="0">
              <a:defRPr sz="2400">
                <a:solidFill>
                  <a:schemeClr val="tx1"/>
                </a:solidFill>
                <a:latin typeface="Arial" charset="0"/>
                <a:ea typeface="ＭＳ Ｐゴシック" charset="0"/>
              </a:defRPr>
            </a:lvl2pPr>
            <a:lvl3pPr marL="1143000" indent="-228600" defTabSz="1830388" eaLnBrk="0" hangingPunct="0">
              <a:defRPr sz="2400">
                <a:solidFill>
                  <a:schemeClr val="tx1"/>
                </a:solidFill>
                <a:latin typeface="Arial" charset="0"/>
                <a:ea typeface="ＭＳ Ｐゴシック" charset="0"/>
              </a:defRPr>
            </a:lvl3pPr>
            <a:lvl4pPr marL="1600200" indent="-228600" defTabSz="1830388" eaLnBrk="0" hangingPunct="0">
              <a:defRPr sz="2400">
                <a:solidFill>
                  <a:schemeClr val="tx1"/>
                </a:solidFill>
                <a:latin typeface="Arial" charset="0"/>
                <a:ea typeface="ＭＳ Ｐゴシック" charset="0"/>
              </a:defRPr>
            </a:lvl4pPr>
            <a:lvl5pPr marL="2057400" indent="-228600" defTabSz="1830388" eaLnBrk="0" hangingPunct="0">
              <a:defRPr sz="2400">
                <a:solidFill>
                  <a:schemeClr val="tx1"/>
                </a:solidFill>
                <a:latin typeface="Arial" charset="0"/>
                <a:ea typeface="ＭＳ Ｐゴシック" charset="0"/>
              </a:defRPr>
            </a:lvl5pPr>
            <a:lvl6pPr marL="2514600" indent="-228600" defTabSz="1830388"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1830388"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1830388"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1830388" eaLnBrk="0" fontAlgn="base" hangingPunct="0">
              <a:spcBef>
                <a:spcPct val="0"/>
              </a:spcBef>
              <a:spcAft>
                <a:spcPct val="0"/>
              </a:spcAft>
              <a:defRPr sz="2400">
                <a:solidFill>
                  <a:schemeClr val="tx1"/>
                </a:solidFill>
                <a:latin typeface="Arial" charset="0"/>
                <a:ea typeface="ＭＳ Ｐゴシック" charset="0"/>
              </a:defRPr>
            </a:lvl9pPr>
          </a:lstStyle>
          <a:p>
            <a:pPr>
              <a:defRPr/>
            </a:pPr>
            <a:r>
              <a:rPr lang="en-US" sz="1700" smtClean="0">
                <a:latin typeface="Tahoma" charset="0"/>
              </a:rPr>
              <a:t>The Broad Institute of MIT and Harvard</a:t>
            </a:r>
          </a:p>
        </p:txBody>
      </p:sp>
      <p:cxnSp>
        <p:nvCxnSpPr>
          <p:cNvPr id="12" name="Straight Connector 11"/>
          <p:cNvCxnSpPr>
            <a:cxnSpLocks noChangeShapeType="1"/>
          </p:cNvCxnSpPr>
          <p:nvPr userDrawn="1"/>
        </p:nvCxnSpPr>
        <p:spPr bwMode="auto">
          <a:xfrm flipV="1">
            <a:off x="228600" y="758825"/>
            <a:ext cx="8832850" cy="3175"/>
          </a:xfrm>
          <a:prstGeom prst="line">
            <a:avLst/>
          </a:prstGeom>
          <a:noFill/>
          <a:ln w="19050">
            <a:solidFill>
              <a:srgbClr val="96BBD6"/>
            </a:solidFill>
            <a:round/>
            <a:headEnd/>
            <a:tailEnd/>
          </a:ln>
          <a:effectLst>
            <a:outerShdw blurRad="63500" dist="12700" dir="5400000" algn="t" rotWithShape="0">
              <a:srgbClr val="000000">
                <a:alpha val="25000"/>
              </a:srgbClr>
            </a:outerShdw>
          </a:effectLst>
          <a:extLst>
            <a:ext uri="{909E8E84-426E-40dd-AFC4-6F175D3DCCD1}">
              <a14:hiddenFill xmlns="" xmlns:a14="http://schemas.microsoft.com/office/drawing/2010/main">
                <a:noFill/>
              </a14:hiddenFill>
            </a:ext>
          </a:extLst>
        </p:spPr>
      </p:cxnSp>
      <p:sp>
        <p:nvSpPr>
          <p:cNvPr id="16" name="Rectangle 2"/>
          <p:cNvSpPr>
            <a:spLocks noGrp="1" noChangeArrowheads="1"/>
          </p:cNvSpPr>
          <p:nvPr>
            <p:ph type="title"/>
          </p:nvPr>
        </p:nvSpPr>
        <p:spPr bwMode="auto">
          <a:xfrm>
            <a:off x="304800" y="152400"/>
            <a:ext cx="8229600" cy="655638"/>
          </a:xfrm>
          <a:prstGeom prst="rect">
            <a:avLst/>
          </a:prstGeom>
          <a:noFill/>
          <a:ln w="9525">
            <a:noFill/>
            <a:miter lim="800000"/>
            <a:headEnd/>
            <a:tailEnd/>
          </a:ln>
        </p:spPr>
        <p:txBody>
          <a:bodyPr/>
          <a:lstStyle>
            <a:lvl1pPr algn="l">
              <a:defRPr sz="3600" b="1"/>
            </a:lvl1pPr>
          </a:lstStyle>
          <a:p>
            <a:pPr lvl="0"/>
            <a:r>
              <a:rPr lang="en-US" dirty="0"/>
              <a:t>Click to edit Master title style</a:t>
            </a:r>
          </a:p>
        </p:txBody>
      </p:sp>
    </p:spTree>
    <p:extLst>
      <p:ext uri="{BB962C8B-B14F-4D97-AF65-F5344CB8AC3E}">
        <p14:creationId xmlns:p14="http://schemas.microsoft.com/office/powerpoint/2010/main" val="337876579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457200"/>
            <a:ext cx="8229600" cy="655638"/>
          </a:xfrm>
          <a:prstGeom prst="rect">
            <a:avLst/>
          </a:prstGeom>
          <a:noFill/>
          <a:ln>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457200" y="1219200"/>
            <a:ext cx="8229600" cy="5257800"/>
          </a:xfrm>
          <a:prstGeom prst="rect">
            <a:avLst/>
          </a:prstGeom>
          <a:noFill/>
          <a:ln>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lt1" tx1="dk1" bg2="lt2" tx2="dk2" accent1="accent1" accent2="accent2" accent3="accent3" accent4="accent4" accent5="accent5" accent6="accent6" hlink="hlink" folHlink="folHlink"/>
  <p:sldLayoutIdLst>
    <p:sldLayoutId id="2147486344" r:id="rId1"/>
    <p:sldLayoutId id="2147486345" r:id="rId2"/>
    <p:sldLayoutId id="2147486346" r:id="rId3"/>
    <p:sldLayoutId id="2147486347" r:id="rId4"/>
    <p:sldLayoutId id="2147486348" r:id="rId5"/>
    <p:sldLayoutId id="2147486349" r:id="rId6"/>
    <p:sldLayoutId id="2147486350" r:id="rId7"/>
    <p:sldLayoutId id="2147486351" r:id="rId8"/>
    <p:sldLayoutId id="2147486352" r:id="rId9"/>
    <p:sldLayoutId id="2147486353" r:id="rId10"/>
    <p:sldLayoutId id="2147486354" r:id="rId11"/>
    <p:sldLayoutId id="2147486355" r:id="rId12"/>
    <p:sldLayoutId id="2147486359" r:id="rId13"/>
    <p:sldLayoutId id="2147486360" r:id="rId14"/>
    <p:sldLayoutId id="2147486361" r:id="rId15"/>
    <p:sldLayoutId id="2147486366" r:id="rId16"/>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ＭＳ Ｐゴシック" pitchFamily="-112" charset="-128"/>
          <a:cs typeface="ＭＳ Ｐゴシック" pitchFamily="-112" charset="-128"/>
        </a:defRPr>
      </a:lvl2pPr>
      <a:lvl3pPr algn="ctr" rtl="0" eaLnBrk="0" fontAlgn="base" hangingPunct="0">
        <a:spcBef>
          <a:spcPct val="0"/>
        </a:spcBef>
        <a:spcAft>
          <a:spcPct val="0"/>
        </a:spcAft>
        <a:defRPr sz="4400">
          <a:solidFill>
            <a:schemeClr val="tx2"/>
          </a:solidFill>
          <a:latin typeface="Arial" charset="0"/>
          <a:ea typeface="ＭＳ Ｐゴシック" pitchFamily="-112" charset="-128"/>
          <a:cs typeface="ＭＳ Ｐゴシック" pitchFamily="-112" charset="-128"/>
        </a:defRPr>
      </a:lvl3pPr>
      <a:lvl4pPr algn="ctr" rtl="0" eaLnBrk="0" fontAlgn="base" hangingPunct="0">
        <a:spcBef>
          <a:spcPct val="0"/>
        </a:spcBef>
        <a:spcAft>
          <a:spcPct val="0"/>
        </a:spcAft>
        <a:defRPr sz="4400">
          <a:solidFill>
            <a:schemeClr val="tx2"/>
          </a:solidFill>
          <a:latin typeface="Arial" charset="0"/>
          <a:ea typeface="ＭＳ Ｐゴシック" pitchFamily="-112" charset="-128"/>
          <a:cs typeface="ＭＳ Ｐゴシック" pitchFamily="-112" charset="-128"/>
        </a:defRPr>
      </a:lvl4pPr>
      <a:lvl5pPr algn="ctr" rtl="0" eaLnBrk="0" fontAlgn="base" hangingPunct="0">
        <a:spcBef>
          <a:spcPct val="0"/>
        </a:spcBef>
        <a:spcAft>
          <a:spcPct val="0"/>
        </a:spcAft>
        <a:defRPr sz="4400">
          <a:solidFill>
            <a:schemeClr val="tx2"/>
          </a:solidFill>
          <a:latin typeface="Arial" charset="0"/>
          <a:ea typeface="ＭＳ Ｐゴシック" pitchFamily="-112" charset="-128"/>
          <a:cs typeface="ＭＳ Ｐゴシック" pitchFamily="-112" charset="-128"/>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cs typeface="ＭＳ Ｐゴシック"/>
        </a:defRPr>
      </a:lvl2pPr>
      <a:lvl3pPr marL="1143000" indent="-228600" algn="l" rtl="0" eaLnBrk="0" fontAlgn="base" hangingPunct="0">
        <a:spcBef>
          <a:spcPct val="20000"/>
        </a:spcBef>
        <a:spcAft>
          <a:spcPct val="0"/>
        </a:spcAft>
        <a:buChar char="•"/>
        <a:defRPr sz="2400">
          <a:solidFill>
            <a:schemeClr val="tx1"/>
          </a:solidFill>
          <a:latin typeface="+mn-lt"/>
          <a:ea typeface="ヒラギノ角ゴ Pro W3" charset="-128"/>
          <a:cs typeface="ＭＳ Ｐゴシック"/>
        </a:defRPr>
      </a:lvl3pPr>
      <a:lvl4pPr marL="1600200" indent="-228600" algn="l" rtl="0" eaLnBrk="0" fontAlgn="base" hangingPunct="0">
        <a:spcBef>
          <a:spcPct val="20000"/>
        </a:spcBef>
        <a:spcAft>
          <a:spcPct val="0"/>
        </a:spcAft>
        <a:buChar char="–"/>
        <a:defRPr sz="2000">
          <a:solidFill>
            <a:schemeClr val="tx1"/>
          </a:solidFill>
          <a:latin typeface="+mn-lt"/>
          <a:ea typeface="ヒラギノ角ゴ Pro W3" charset="-128"/>
          <a:cs typeface="ＭＳ Ｐゴシック"/>
        </a:defRPr>
      </a:lvl4pPr>
      <a:lvl5pPr marL="2057400" indent="-228600" algn="l" rtl="0" eaLnBrk="0" fontAlgn="base" hangingPunct="0">
        <a:spcBef>
          <a:spcPct val="20000"/>
        </a:spcBef>
        <a:spcAft>
          <a:spcPct val="0"/>
        </a:spcAft>
        <a:buChar char="»"/>
        <a:defRPr sz="2000">
          <a:solidFill>
            <a:schemeClr val="tx1"/>
          </a:solidFill>
          <a:latin typeface="+mn-lt"/>
          <a:ea typeface="ヒラギノ角ゴ Pro W3" charset="-128"/>
          <a:cs typeface="ＭＳ Ｐゴシック"/>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 Id="rId3" Type="http://schemas.openxmlformats.org/officeDocument/2006/relationships/image" Target="../media/image7.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4.xml"/><Relationship Id="rId3"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6.png"/><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ctrTitle" idx="4294967295"/>
          </p:nvPr>
        </p:nvSpPr>
        <p:spPr>
          <a:xfrm>
            <a:off x="1981200" y="2057400"/>
            <a:ext cx="7010400" cy="1470025"/>
          </a:xfrm>
        </p:spPr>
        <p:txBody>
          <a:bodyPr/>
          <a:lstStyle/>
          <a:p>
            <a:pPr eaLnBrk="1" hangingPunct="1"/>
            <a:r>
              <a:rPr lang="en-US" b="1">
                <a:latin typeface="Arial" charset="0"/>
                <a:ea typeface="ＭＳ Ｐゴシック" charset="0"/>
                <a:cs typeface="ＭＳ Ｐゴシック" charset="0"/>
              </a:rPr>
              <a:t>Classification / </a:t>
            </a:r>
            <a:br>
              <a:rPr lang="en-US" b="1">
                <a:latin typeface="Arial" charset="0"/>
                <a:ea typeface="ＭＳ Ｐゴシック" charset="0"/>
                <a:cs typeface="ＭＳ Ｐゴシック" charset="0"/>
              </a:rPr>
            </a:br>
            <a:r>
              <a:rPr lang="en-US" b="1">
                <a:latin typeface="Arial" charset="0"/>
                <a:ea typeface="ＭＳ Ｐゴシック" charset="0"/>
                <a:cs typeface="ＭＳ Ｐゴシック" charset="0"/>
              </a:rPr>
              <a:t>Prediction</a:t>
            </a:r>
          </a:p>
        </p:txBody>
      </p:sp>
      <p:pic>
        <p:nvPicPr>
          <p:cNvPr id="27650"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133600" y="2209800"/>
            <a:ext cx="1114425" cy="1162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2"/>
          <p:cNvSpPr>
            <a:spLocks noChangeArrowheads="1"/>
          </p:cNvSpPr>
          <p:nvPr/>
        </p:nvSpPr>
        <p:spPr bwMode="auto">
          <a:xfrm>
            <a:off x="1143000" y="2133600"/>
            <a:ext cx="6858000" cy="4724400"/>
          </a:xfrm>
          <a:prstGeom prst="rect">
            <a:avLst/>
          </a:prstGeom>
          <a:solidFill>
            <a:schemeClr val="bg1"/>
          </a:solidFill>
          <a:ln>
            <a:noFill/>
          </a:ln>
          <a:extLst>
            <a:ext uri="{91240B29-F687-4f45-9708-019B960494DF}">
              <a14:hiddenLine xmlns="" xmlns:a14="http://schemas.microsoft.com/office/drawing/2010/main" w="0">
                <a:solidFill>
                  <a:srgbClr val="000000"/>
                </a:solidFill>
                <a:miter lim="800000"/>
                <a:headEnd/>
                <a:tailEnd/>
              </a14:hiddenLine>
            </a:ext>
          </a:extLst>
        </p:spPr>
        <p:txBody>
          <a:bodyPr/>
          <a:lstStyle/>
          <a:p>
            <a:endParaRPr lang="en-US" sz="1800" b="1">
              <a:solidFill>
                <a:srgbClr val="FFFFFF"/>
              </a:solidFill>
            </a:endParaRPr>
          </a:p>
        </p:txBody>
      </p:sp>
      <p:sp>
        <p:nvSpPr>
          <p:cNvPr id="46082" name="Line 3"/>
          <p:cNvSpPr>
            <a:spLocks noChangeShapeType="1"/>
          </p:cNvSpPr>
          <p:nvPr/>
        </p:nvSpPr>
        <p:spPr bwMode="auto">
          <a:xfrm rot="5400000" flipH="1">
            <a:off x="4653757" y="3691731"/>
            <a:ext cx="0" cy="5475287"/>
          </a:xfrm>
          <a:prstGeom prst="line">
            <a:avLst/>
          </a:prstGeom>
          <a:noFill/>
          <a:ln w="19050">
            <a:solidFill>
              <a:schemeClr val="tx1"/>
            </a:solidFill>
            <a:round/>
            <a:headEnd type="triangle" w="med" len="me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46083" name="Line 4"/>
          <p:cNvSpPr>
            <a:spLocks noChangeShapeType="1"/>
          </p:cNvSpPr>
          <p:nvPr/>
        </p:nvSpPr>
        <p:spPr bwMode="auto">
          <a:xfrm rot="5400000" flipH="1">
            <a:off x="173831" y="4701382"/>
            <a:ext cx="3455987" cy="0"/>
          </a:xfrm>
          <a:prstGeom prst="line">
            <a:avLst/>
          </a:prstGeom>
          <a:noFill/>
          <a:ln w="19050">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46084" name="Oval 5"/>
          <p:cNvSpPr>
            <a:spLocks noChangeArrowheads="1"/>
          </p:cNvSpPr>
          <p:nvPr/>
        </p:nvSpPr>
        <p:spPr bwMode="auto">
          <a:xfrm rot="5400000" flipH="1">
            <a:off x="6070601" y="6084887"/>
            <a:ext cx="158750" cy="180975"/>
          </a:xfrm>
          <a:prstGeom prst="ellipse">
            <a:avLst/>
          </a:prstGeom>
          <a:solidFill>
            <a:srgbClr val="FF6600"/>
          </a:solidFill>
          <a:ln w="19050">
            <a:solidFill>
              <a:srgbClr val="FF6600"/>
            </a:solidFill>
            <a:round/>
            <a:headEnd/>
            <a:tailEnd/>
          </a:ln>
        </p:spPr>
        <p:txBody>
          <a:bodyPr wrap="none" anchor="ctr"/>
          <a:lstStyle/>
          <a:p>
            <a:pPr eaLnBrk="1" hangingPunct="1"/>
            <a:endParaRPr lang="en-US" sz="1800"/>
          </a:p>
        </p:txBody>
      </p:sp>
      <p:sp>
        <p:nvSpPr>
          <p:cNvPr id="46085" name="Oval 6"/>
          <p:cNvSpPr>
            <a:spLocks noChangeArrowheads="1"/>
          </p:cNvSpPr>
          <p:nvPr/>
        </p:nvSpPr>
        <p:spPr bwMode="auto">
          <a:xfrm rot="5400000" flipH="1">
            <a:off x="6537325" y="5600700"/>
            <a:ext cx="158750" cy="184150"/>
          </a:xfrm>
          <a:prstGeom prst="ellipse">
            <a:avLst/>
          </a:prstGeom>
          <a:solidFill>
            <a:srgbClr val="FF6600"/>
          </a:solidFill>
          <a:ln w="19050">
            <a:solidFill>
              <a:srgbClr val="FF6600"/>
            </a:solidFill>
            <a:round/>
            <a:headEnd/>
            <a:tailEnd/>
          </a:ln>
        </p:spPr>
        <p:txBody>
          <a:bodyPr wrap="none" anchor="ctr"/>
          <a:lstStyle/>
          <a:p>
            <a:pPr eaLnBrk="1" hangingPunct="1"/>
            <a:endParaRPr lang="en-US" sz="1800"/>
          </a:p>
        </p:txBody>
      </p:sp>
      <p:sp>
        <p:nvSpPr>
          <p:cNvPr id="46086" name="Oval 7"/>
          <p:cNvSpPr>
            <a:spLocks noChangeArrowheads="1"/>
          </p:cNvSpPr>
          <p:nvPr/>
        </p:nvSpPr>
        <p:spPr bwMode="auto">
          <a:xfrm rot="5400000" flipH="1">
            <a:off x="6019800" y="5621338"/>
            <a:ext cx="158750" cy="184150"/>
          </a:xfrm>
          <a:prstGeom prst="ellipse">
            <a:avLst/>
          </a:prstGeom>
          <a:solidFill>
            <a:srgbClr val="FF6600"/>
          </a:solidFill>
          <a:ln w="19050">
            <a:solidFill>
              <a:srgbClr val="FF6600"/>
            </a:solidFill>
            <a:round/>
            <a:headEnd/>
            <a:tailEnd/>
          </a:ln>
        </p:spPr>
        <p:txBody>
          <a:bodyPr wrap="none" anchor="ctr"/>
          <a:lstStyle/>
          <a:p>
            <a:pPr eaLnBrk="1" hangingPunct="1"/>
            <a:endParaRPr lang="en-US" sz="1800"/>
          </a:p>
        </p:txBody>
      </p:sp>
      <p:sp>
        <p:nvSpPr>
          <p:cNvPr id="46087" name="Oval 8"/>
          <p:cNvSpPr>
            <a:spLocks noChangeArrowheads="1"/>
          </p:cNvSpPr>
          <p:nvPr/>
        </p:nvSpPr>
        <p:spPr bwMode="auto">
          <a:xfrm rot="5400000" flipH="1">
            <a:off x="6207125" y="5310188"/>
            <a:ext cx="158750" cy="184150"/>
          </a:xfrm>
          <a:prstGeom prst="ellipse">
            <a:avLst/>
          </a:prstGeom>
          <a:solidFill>
            <a:srgbClr val="FF6600"/>
          </a:solidFill>
          <a:ln w="19050">
            <a:solidFill>
              <a:srgbClr val="FF6600"/>
            </a:solidFill>
            <a:round/>
            <a:headEnd/>
            <a:tailEnd/>
          </a:ln>
        </p:spPr>
        <p:txBody>
          <a:bodyPr wrap="none" anchor="ctr"/>
          <a:lstStyle/>
          <a:p>
            <a:pPr eaLnBrk="1" hangingPunct="1"/>
            <a:endParaRPr lang="en-US" sz="1800"/>
          </a:p>
        </p:txBody>
      </p:sp>
      <p:sp>
        <p:nvSpPr>
          <p:cNvPr id="46088" name="Oval 9"/>
          <p:cNvSpPr>
            <a:spLocks noChangeArrowheads="1"/>
          </p:cNvSpPr>
          <p:nvPr/>
        </p:nvSpPr>
        <p:spPr bwMode="auto">
          <a:xfrm rot="5400000" flipH="1">
            <a:off x="5076032" y="5056981"/>
            <a:ext cx="158750" cy="182563"/>
          </a:xfrm>
          <a:prstGeom prst="ellipse">
            <a:avLst/>
          </a:prstGeom>
          <a:solidFill>
            <a:srgbClr val="FF6600"/>
          </a:solidFill>
          <a:ln w="19050">
            <a:solidFill>
              <a:srgbClr val="FF6600"/>
            </a:solidFill>
            <a:round/>
            <a:headEnd/>
            <a:tailEnd/>
          </a:ln>
        </p:spPr>
        <p:txBody>
          <a:bodyPr wrap="none" anchor="ctr"/>
          <a:lstStyle/>
          <a:p>
            <a:pPr eaLnBrk="1" hangingPunct="1"/>
            <a:endParaRPr lang="en-US" sz="1800"/>
          </a:p>
        </p:txBody>
      </p:sp>
      <p:sp>
        <p:nvSpPr>
          <p:cNvPr id="46089" name="Oval 10"/>
          <p:cNvSpPr>
            <a:spLocks noChangeArrowheads="1"/>
          </p:cNvSpPr>
          <p:nvPr/>
        </p:nvSpPr>
        <p:spPr bwMode="auto">
          <a:xfrm rot="5400000" flipH="1">
            <a:off x="6589713" y="4487863"/>
            <a:ext cx="158750" cy="184150"/>
          </a:xfrm>
          <a:prstGeom prst="ellipse">
            <a:avLst/>
          </a:prstGeom>
          <a:solidFill>
            <a:srgbClr val="FF6600"/>
          </a:solidFill>
          <a:ln w="19050">
            <a:solidFill>
              <a:srgbClr val="FF6600"/>
            </a:solidFill>
            <a:round/>
            <a:headEnd/>
            <a:tailEnd/>
          </a:ln>
        </p:spPr>
        <p:txBody>
          <a:bodyPr wrap="none" anchor="ctr"/>
          <a:lstStyle/>
          <a:p>
            <a:pPr eaLnBrk="1" hangingPunct="1"/>
            <a:endParaRPr lang="en-US" sz="1800"/>
          </a:p>
        </p:txBody>
      </p:sp>
      <p:sp>
        <p:nvSpPr>
          <p:cNvPr id="46090" name="Oval 11"/>
          <p:cNvSpPr>
            <a:spLocks noChangeArrowheads="1"/>
          </p:cNvSpPr>
          <p:nvPr/>
        </p:nvSpPr>
        <p:spPr bwMode="auto">
          <a:xfrm rot="5400000" flipH="1">
            <a:off x="6589713" y="4024313"/>
            <a:ext cx="158750" cy="184150"/>
          </a:xfrm>
          <a:prstGeom prst="ellipse">
            <a:avLst/>
          </a:prstGeom>
          <a:solidFill>
            <a:srgbClr val="FF6600"/>
          </a:solidFill>
          <a:ln w="19050">
            <a:solidFill>
              <a:srgbClr val="FF6600"/>
            </a:solidFill>
            <a:round/>
            <a:headEnd/>
            <a:tailEnd/>
          </a:ln>
        </p:spPr>
        <p:txBody>
          <a:bodyPr wrap="none" anchor="ctr"/>
          <a:lstStyle/>
          <a:p>
            <a:pPr eaLnBrk="1" hangingPunct="1"/>
            <a:endParaRPr lang="en-US" sz="1800"/>
          </a:p>
        </p:txBody>
      </p:sp>
      <p:sp>
        <p:nvSpPr>
          <p:cNvPr id="46091" name="Oval 12"/>
          <p:cNvSpPr>
            <a:spLocks noChangeArrowheads="1"/>
          </p:cNvSpPr>
          <p:nvPr/>
        </p:nvSpPr>
        <p:spPr bwMode="auto">
          <a:xfrm rot="5400000" flipH="1">
            <a:off x="6028532" y="4399756"/>
            <a:ext cx="158750" cy="182563"/>
          </a:xfrm>
          <a:prstGeom prst="ellipse">
            <a:avLst/>
          </a:prstGeom>
          <a:solidFill>
            <a:srgbClr val="FF6600"/>
          </a:solidFill>
          <a:ln w="19050">
            <a:solidFill>
              <a:srgbClr val="FF6600"/>
            </a:solidFill>
            <a:round/>
            <a:headEnd/>
            <a:tailEnd/>
          </a:ln>
        </p:spPr>
        <p:txBody>
          <a:bodyPr wrap="none" anchor="ctr"/>
          <a:lstStyle/>
          <a:p>
            <a:pPr eaLnBrk="1" hangingPunct="1"/>
            <a:endParaRPr lang="en-US" sz="1800"/>
          </a:p>
        </p:txBody>
      </p:sp>
      <p:sp>
        <p:nvSpPr>
          <p:cNvPr id="46092" name="Oval 13"/>
          <p:cNvSpPr>
            <a:spLocks noChangeArrowheads="1"/>
          </p:cNvSpPr>
          <p:nvPr/>
        </p:nvSpPr>
        <p:spPr bwMode="auto">
          <a:xfrm rot="5400000" flipH="1">
            <a:off x="6035676" y="5032375"/>
            <a:ext cx="158750" cy="180975"/>
          </a:xfrm>
          <a:prstGeom prst="ellipse">
            <a:avLst/>
          </a:prstGeom>
          <a:solidFill>
            <a:srgbClr val="FF6600"/>
          </a:solidFill>
          <a:ln w="19050">
            <a:solidFill>
              <a:srgbClr val="FF6600"/>
            </a:solidFill>
            <a:round/>
            <a:headEnd/>
            <a:tailEnd/>
          </a:ln>
        </p:spPr>
        <p:txBody>
          <a:bodyPr wrap="none" anchor="ctr"/>
          <a:lstStyle/>
          <a:p>
            <a:pPr eaLnBrk="1" hangingPunct="1"/>
            <a:endParaRPr lang="en-US" sz="1800"/>
          </a:p>
        </p:txBody>
      </p:sp>
      <p:sp>
        <p:nvSpPr>
          <p:cNvPr id="46093" name="Oval 14"/>
          <p:cNvSpPr>
            <a:spLocks noChangeArrowheads="1"/>
          </p:cNvSpPr>
          <p:nvPr/>
        </p:nvSpPr>
        <p:spPr bwMode="auto">
          <a:xfrm rot="5400000" flipH="1">
            <a:off x="5164931" y="5528469"/>
            <a:ext cx="160338" cy="184150"/>
          </a:xfrm>
          <a:prstGeom prst="ellipse">
            <a:avLst/>
          </a:prstGeom>
          <a:solidFill>
            <a:srgbClr val="FF6600"/>
          </a:solidFill>
          <a:ln w="19050">
            <a:solidFill>
              <a:srgbClr val="FF6600"/>
            </a:solidFill>
            <a:round/>
            <a:headEnd/>
            <a:tailEnd/>
          </a:ln>
        </p:spPr>
        <p:txBody>
          <a:bodyPr wrap="none" anchor="ctr"/>
          <a:lstStyle/>
          <a:p>
            <a:pPr eaLnBrk="1" hangingPunct="1"/>
            <a:endParaRPr lang="en-US" sz="1800"/>
          </a:p>
        </p:txBody>
      </p:sp>
      <p:sp>
        <p:nvSpPr>
          <p:cNvPr id="46094" name="Oval 15"/>
          <p:cNvSpPr>
            <a:spLocks noChangeArrowheads="1"/>
          </p:cNvSpPr>
          <p:nvPr/>
        </p:nvSpPr>
        <p:spPr bwMode="auto">
          <a:xfrm rot="5400000" flipH="1">
            <a:off x="5241925" y="5942013"/>
            <a:ext cx="158750" cy="184150"/>
          </a:xfrm>
          <a:prstGeom prst="ellipse">
            <a:avLst/>
          </a:prstGeom>
          <a:solidFill>
            <a:srgbClr val="FF6600"/>
          </a:solidFill>
          <a:ln w="19050">
            <a:solidFill>
              <a:srgbClr val="FF6600"/>
            </a:solidFill>
            <a:round/>
            <a:headEnd/>
            <a:tailEnd/>
          </a:ln>
        </p:spPr>
        <p:txBody>
          <a:bodyPr wrap="none" anchor="ctr"/>
          <a:lstStyle/>
          <a:p>
            <a:pPr eaLnBrk="1" hangingPunct="1"/>
            <a:endParaRPr lang="en-US" sz="1800"/>
          </a:p>
        </p:txBody>
      </p:sp>
      <p:sp>
        <p:nvSpPr>
          <p:cNvPr id="46095" name="Oval 16"/>
          <p:cNvSpPr>
            <a:spLocks noChangeArrowheads="1"/>
          </p:cNvSpPr>
          <p:nvPr/>
        </p:nvSpPr>
        <p:spPr bwMode="auto">
          <a:xfrm rot="5400000" flipH="1">
            <a:off x="5523707" y="4329906"/>
            <a:ext cx="160338" cy="180975"/>
          </a:xfrm>
          <a:prstGeom prst="ellipse">
            <a:avLst/>
          </a:prstGeom>
          <a:solidFill>
            <a:srgbClr val="FF6600"/>
          </a:solidFill>
          <a:ln w="19050">
            <a:solidFill>
              <a:srgbClr val="FF6600"/>
            </a:solidFill>
            <a:round/>
            <a:headEnd/>
            <a:tailEnd/>
          </a:ln>
        </p:spPr>
        <p:txBody>
          <a:bodyPr wrap="none" anchor="ctr"/>
          <a:lstStyle/>
          <a:p>
            <a:pPr eaLnBrk="1" hangingPunct="1"/>
            <a:endParaRPr lang="en-US" sz="1800"/>
          </a:p>
        </p:txBody>
      </p:sp>
      <p:sp>
        <p:nvSpPr>
          <p:cNvPr id="46096" name="Oval 17"/>
          <p:cNvSpPr>
            <a:spLocks noChangeArrowheads="1"/>
          </p:cNvSpPr>
          <p:nvPr/>
        </p:nvSpPr>
        <p:spPr bwMode="auto">
          <a:xfrm rot="5400000" flipH="1">
            <a:off x="5663407" y="5987256"/>
            <a:ext cx="160338" cy="180975"/>
          </a:xfrm>
          <a:prstGeom prst="ellipse">
            <a:avLst/>
          </a:prstGeom>
          <a:solidFill>
            <a:srgbClr val="FF6600"/>
          </a:solidFill>
          <a:ln w="19050">
            <a:solidFill>
              <a:srgbClr val="FF6600"/>
            </a:solidFill>
            <a:round/>
            <a:headEnd/>
            <a:tailEnd/>
          </a:ln>
        </p:spPr>
        <p:txBody>
          <a:bodyPr wrap="none" anchor="ctr"/>
          <a:lstStyle/>
          <a:p>
            <a:pPr eaLnBrk="1" hangingPunct="1"/>
            <a:endParaRPr lang="en-US" sz="1800"/>
          </a:p>
        </p:txBody>
      </p:sp>
      <p:sp>
        <p:nvSpPr>
          <p:cNvPr id="46097" name="Oval 18"/>
          <p:cNvSpPr>
            <a:spLocks noChangeArrowheads="1"/>
          </p:cNvSpPr>
          <p:nvPr/>
        </p:nvSpPr>
        <p:spPr bwMode="auto">
          <a:xfrm rot="5400000" flipH="1">
            <a:off x="5599113" y="5576887"/>
            <a:ext cx="158750" cy="180975"/>
          </a:xfrm>
          <a:prstGeom prst="ellipse">
            <a:avLst/>
          </a:prstGeom>
          <a:solidFill>
            <a:srgbClr val="FF6600"/>
          </a:solidFill>
          <a:ln w="19050">
            <a:solidFill>
              <a:srgbClr val="FF6600"/>
            </a:solidFill>
            <a:round/>
            <a:headEnd/>
            <a:tailEnd/>
          </a:ln>
        </p:spPr>
        <p:txBody>
          <a:bodyPr wrap="none" anchor="ctr"/>
          <a:lstStyle/>
          <a:p>
            <a:pPr eaLnBrk="1" hangingPunct="1"/>
            <a:endParaRPr lang="en-US" sz="1800"/>
          </a:p>
        </p:txBody>
      </p:sp>
      <p:sp>
        <p:nvSpPr>
          <p:cNvPr id="46098" name="Oval 19"/>
          <p:cNvSpPr>
            <a:spLocks noChangeArrowheads="1"/>
          </p:cNvSpPr>
          <p:nvPr/>
        </p:nvSpPr>
        <p:spPr bwMode="auto">
          <a:xfrm rot="5400000" flipH="1">
            <a:off x="5745163" y="5213350"/>
            <a:ext cx="158750" cy="184150"/>
          </a:xfrm>
          <a:prstGeom prst="ellipse">
            <a:avLst/>
          </a:prstGeom>
          <a:solidFill>
            <a:srgbClr val="FF6600"/>
          </a:solidFill>
          <a:ln w="19050">
            <a:solidFill>
              <a:srgbClr val="FF6600"/>
            </a:solidFill>
            <a:round/>
            <a:headEnd/>
            <a:tailEnd/>
          </a:ln>
        </p:spPr>
        <p:txBody>
          <a:bodyPr wrap="none" anchor="ctr"/>
          <a:lstStyle/>
          <a:p>
            <a:pPr eaLnBrk="1" hangingPunct="1"/>
            <a:endParaRPr lang="en-US" sz="1800"/>
          </a:p>
        </p:txBody>
      </p:sp>
      <p:sp>
        <p:nvSpPr>
          <p:cNvPr id="46099" name="Oval 20"/>
          <p:cNvSpPr>
            <a:spLocks noChangeArrowheads="1"/>
          </p:cNvSpPr>
          <p:nvPr/>
        </p:nvSpPr>
        <p:spPr bwMode="auto">
          <a:xfrm rot="5400000" flipH="1">
            <a:off x="4752976" y="5303837"/>
            <a:ext cx="158750" cy="180975"/>
          </a:xfrm>
          <a:prstGeom prst="ellipse">
            <a:avLst/>
          </a:prstGeom>
          <a:solidFill>
            <a:srgbClr val="FF6600"/>
          </a:solidFill>
          <a:ln w="19050">
            <a:solidFill>
              <a:srgbClr val="FF6600"/>
            </a:solidFill>
            <a:round/>
            <a:headEnd/>
            <a:tailEnd/>
          </a:ln>
        </p:spPr>
        <p:txBody>
          <a:bodyPr wrap="none" anchor="ctr"/>
          <a:lstStyle/>
          <a:p>
            <a:pPr eaLnBrk="1" hangingPunct="1"/>
            <a:endParaRPr lang="en-US" sz="1800"/>
          </a:p>
        </p:txBody>
      </p:sp>
      <p:sp>
        <p:nvSpPr>
          <p:cNvPr id="46100" name="Oval 21"/>
          <p:cNvSpPr>
            <a:spLocks noChangeArrowheads="1"/>
          </p:cNvSpPr>
          <p:nvPr/>
        </p:nvSpPr>
        <p:spPr bwMode="auto">
          <a:xfrm rot="5400000" flipH="1">
            <a:off x="5521326" y="4837112"/>
            <a:ext cx="158750" cy="180975"/>
          </a:xfrm>
          <a:prstGeom prst="ellipse">
            <a:avLst/>
          </a:prstGeom>
          <a:solidFill>
            <a:srgbClr val="FF6600"/>
          </a:solidFill>
          <a:ln w="19050">
            <a:solidFill>
              <a:srgbClr val="FF6600"/>
            </a:solidFill>
            <a:round/>
            <a:headEnd/>
            <a:tailEnd/>
          </a:ln>
        </p:spPr>
        <p:txBody>
          <a:bodyPr wrap="none" anchor="ctr"/>
          <a:lstStyle/>
          <a:p>
            <a:pPr eaLnBrk="1" hangingPunct="1"/>
            <a:endParaRPr lang="en-US" sz="1800"/>
          </a:p>
        </p:txBody>
      </p:sp>
      <p:sp>
        <p:nvSpPr>
          <p:cNvPr id="46101" name="Oval 22"/>
          <p:cNvSpPr>
            <a:spLocks noChangeArrowheads="1"/>
          </p:cNvSpPr>
          <p:nvPr/>
        </p:nvSpPr>
        <p:spPr bwMode="auto">
          <a:xfrm rot="5400000" flipH="1">
            <a:off x="4852988" y="5818187"/>
            <a:ext cx="158750" cy="180975"/>
          </a:xfrm>
          <a:prstGeom prst="ellipse">
            <a:avLst/>
          </a:prstGeom>
          <a:solidFill>
            <a:srgbClr val="FF6600"/>
          </a:solidFill>
          <a:ln w="19050">
            <a:solidFill>
              <a:srgbClr val="FF6600"/>
            </a:solidFill>
            <a:round/>
            <a:headEnd/>
            <a:tailEnd/>
          </a:ln>
        </p:spPr>
        <p:txBody>
          <a:bodyPr wrap="none" anchor="ctr"/>
          <a:lstStyle/>
          <a:p>
            <a:pPr eaLnBrk="1" hangingPunct="1"/>
            <a:endParaRPr lang="en-US" sz="1800"/>
          </a:p>
        </p:txBody>
      </p:sp>
      <p:sp>
        <p:nvSpPr>
          <p:cNvPr id="46102" name="Oval 23"/>
          <p:cNvSpPr>
            <a:spLocks noChangeArrowheads="1"/>
          </p:cNvSpPr>
          <p:nvPr/>
        </p:nvSpPr>
        <p:spPr bwMode="auto">
          <a:xfrm rot="5400000" flipH="1">
            <a:off x="5387975" y="5218113"/>
            <a:ext cx="158750" cy="184150"/>
          </a:xfrm>
          <a:prstGeom prst="ellipse">
            <a:avLst/>
          </a:prstGeom>
          <a:solidFill>
            <a:srgbClr val="FF6600"/>
          </a:solidFill>
          <a:ln w="19050">
            <a:solidFill>
              <a:srgbClr val="FF6600"/>
            </a:solidFill>
            <a:round/>
            <a:headEnd/>
            <a:tailEnd/>
          </a:ln>
        </p:spPr>
        <p:txBody>
          <a:bodyPr wrap="none" anchor="ctr"/>
          <a:lstStyle/>
          <a:p>
            <a:pPr eaLnBrk="1" hangingPunct="1"/>
            <a:endParaRPr lang="en-US" sz="1800"/>
          </a:p>
        </p:txBody>
      </p:sp>
      <p:sp>
        <p:nvSpPr>
          <p:cNvPr id="46103" name="Oval 24"/>
          <p:cNvSpPr>
            <a:spLocks noChangeArrowheads="1"/>
          </p:cNvSpPr>
          <p:nvPr/>
        </p:nvSpPr>
        <p:spPr bwMode="auto">
          <a:xfrm rot="5400000" flipH="1">
            <a:off x="5141913" y="3719513"/>
            <a:ext cx="158750" cy="184150"/>
          </a:xfrm>
          <a:prstGeom prst="ellipse">
            <a:avLst/>
          </a:prstGeom>
          <a:solidFill>
            <a:srgbClr val="FF6600"/>
          </a:solidFill>
          <a:ln w="19050">
            <a:solidFill>
              <a:srgbClr val="FF6600"/>
            </a:solidFill>
            <a:round/>
            <a:headEnd/>
            <a:tailEnd/>
          </a:ln>
        </p:spPr>
        <p:txBody>
          <a:bodyPr wrap="none" anchor="ctr"/>
          <a:lstStyle/>
          <a:p>
            <a:pPr eaLnBrk="1" hangingPunct="1"/>
            <a:endParaRPr lang="en-US" sz="1800"/>
          </a:p>
        </p:txBody>
      </p:sp>
      <p:sp>
        <p:nvSpPr>
          <p:cNvPr id="46104" name="Oval 25"/>
          <p:cNvSpPr>
            <a:spLocks noChangeArrowheads="1"/>
          </p:cNvSpPr>
          <p:nvPr/>
        </p:nvSpPr>
        <p:spPr bwMode="auto">
          <a:xfrm rot="5400000" flipH="1">
            <a:off x="4743450" y="4676775"/>
            <a:ext cx="158750" cy="184150"/>
          </a:xfrm>
          <a:prstGeom prst="ellipse">
            <a:avLst/>
          </a:prstGeom>
          <a:solidFill>
            <a:srgbClr val="FF6600"/>
          </a:solidFill>
          <a:ln w="19050">
            <a:solidFill>
              <a:srgbClr val="FF6600"/>
            </a:solidFill>
            <a:round/>
            <a:headEnd/>
            <a:tailEnd/>
          </a:ln>
        </p:spPr>
        <p:txBody>
          <a:bodyPr wrap="none" anchor="ctr"/>
          <a:lstStyle/>
          <a:p>
            <a:pPr eaLnBrk="1" hangingPunct="1"/>
            <a:endParaRPr lang="en-US" sz="1800"/>
          </a:p>
        </p:txBody>
      </p:sp>
      <p:sp>
        <p:nvSpPr>
          <p:cNvPr id="46105" name="Oval 26"/>
          <p:cNvSpPr>
            <a:spLocks noChangeArrowheads="1"/>
          </p:cNvSpPr>
          <p:nvPr/>
        </p:nvSpPr>
        <p:spPr bwMode="auto">
          <a:xfrm rot="5400000" flipH="1">
            <a:off x="6638132" y="5317331"/>
            <a:ext cx="160338" cy="180975"/>
          </a:xfrm>
          <a:prstGeom prst="ellipse">
            <a:avLst/>
          </a:prstGeom>
          <a:solidFill>
            <a:srgbClr val="FF6600"/>
          </a:solidFill>
          <a:ln w="19050">
            <a:solidFill>
              <a:srgbClr val="FF6600"/>
            </a:solidFill>
            <a:round/>
            <a:headEnd/>
            <a:tailEnd/>
          </a:ln>
        </p:spPr>
        <p:txBody>
          <a:bodyPr wrap="none" anchor="ctr"/>
          <a:lstStyle/>
          <a:p>
            <a:pPr eaLnBrk="1" hangingPunct="1"/>
            <a:endParaRPr lang="en-US" sz="1800"/>
          </a:p>
        </p:txBody>
      </p:sp>
      <p:sp>
        <p:nvSpPr>
          <p:cNvPr id="46106" name="Oval 27"/>
          <p:cNvSpPr>
            <a:spLocks noChangeArrowheads="1"/>
          </p:cNvSpPr>
          <p:nvPr/>
        </p:nvSpPr>
        <p:spPr bwMode="auto">
          <a:xfrm rot="5400000" flipH="1">
            <a:off x="3921919" y="4177507"/>
            <a:ext cx="158750" cy="182562"/>
          </a:xfrm>
          <a:prstGeom prst="ellipse">
            <a:avLst/>
          </a:prstGeom>
          <a:solidFill>
            <a:srgbClr val="FF6600"/>
          </a:solidFill>
          <a:ln w="19050">
            <a:solidFill>
              <a:srgbClr val="FF6600"/>
            </a:solidFill>
            <a:round/>
            <a:headEnd/>
            <a:tailEnd/>
          </a:ln>
        </p:spPr>
        <p:txBody>
          <a:bodyPr wrap="none" anchor="ctr"/>
          <a:lstStyle/>
          <a:p>
            <a:pPr eaLnBrk="1" hangingPunct="1"/>
            <a:endParaRPr lang="en-US" sz="1800"/>
          </a:p>
        </p:txBody>
      </p:sp>
      <p:sp>
        <p:nvSpPr>
          <p:cNvPr id="46107" name="Oval 28"/>
          <p:cNvSpPr>
            <a:spLocks noChangeArrowheads="1"/>
          </p:cNvSpPr>
          <p:nvPr/>
        </p:nvSpPr>
        <p:spPr bwMode="auto">
          <a:xfrm rot="5400000" flipH="1">
            <a:off x="3790951" y="4779962"/>
            <a:ext cx="158750" cy="180975"/>
          </a:xfrm>
          <a:prstGeom prst="ellipse">
            <a:avLst/>
          </a:prstGeom>
          <a:solidFill>
            <a:schemeClr val="tx1"/>
          </a:solidFill>
          <a:ln w="19050">
            <a:solidFill>
              <a:schemeClr val="tx1"/>
            </a:solidFill>
            <a:round/>
            <a:headEnd/>
            <a:tailEnd/>
          </a:ln>
        </p:spPr>
        <p:txBody>
          <a:bodyPr wrap="none" anchor="ctr"/>
          <a:lstStyle/>
          <a:p>
            <a:pPr eaLnBrk="1" hangingPunct="1"/>
            <a:endParaRPr lang="en-US" sz="1800"/>
          </a:p>
        </p:txBody>
      </p:sp>
      <p:sp>
        <p:nvSpPr>
          <p:cNvPr id="46108" name="Oval 29"/>
          <p:cNvSpPr>
            <a:spLocks noChangeArrowheads="1"/>
          </p:cNvSpPr>
          <p:nvPr/>
        </p:nvSpPr>
        <p:spPr bwMode="auto">
          <a:xfrm rot="5400000" flipH="1">
            <a:off x="3468688" y="5127625"/>
            <a:ext cx="158750" cy="180975"/>
          </a:xfrm>
          <a:prstGeom prst="ellipse">
            <a:avLst/>
          </a:prstGeom>
          <a:solidFill>
            <a:schemeClr val="tx1"/>
          </a:solidFill>
          <a:ln w="19050">
            <a:solidFill>
              <a:schemeClr val="tx1"/>
            </a:solidFill>
            <a:round/>
            <a:headEnd/>
            <a:tailEnd/>
          </a:ln>
        </p:spPr>
        <p:txBody>
          <a:bodyPr wrap="none" anchor="ctr"/>
          <a:lstStyle/>
          <a:p>
            <a:pPr eaLnBrk="1" hangingPunct="1"/>
            <a:endParaRPr lang="en-US" sz="1800"/>
          </a:p>
        </p:txBody>
      </p:sp>
      <p:sp>
        <p:nvSpPr>
          <p:cNvPr id="46109" name="Oval 30"/>
          <p:cNvSpPr>
            <a:spLocks noChangeArrowheads="1"/>
          </p:cNvSpPr>
          <p:nvPr/>
        </p:nvSpPr>
        <p:spPr bwMode="auto">
          <a:xfrm rot="5400000" flipH="1">
            <a:off x="2894013" y="5213350"/>
            <a:ext cx="160337" cy="182563"/>
          </a:xfrm>
          <a:prstGeom prst="ellipse">
            <a:avLst/>
          </a:prstGeom>
          <a:solidFill>
            <a:schemeClr val="tx1"/>
          </a:solidFill>
          <a:ln w="19050">
            <a:solidFill>
              <a:schemeClr val="tx1"/>
            </a:solidFill>
            <a:round/>
            <a:headEnd/>
            <a:tailEnd/>
          </a:ln>
        </p:spPr>
        <p:txBody>
          <a:bodyPr wrap="none" anchor="ctr"/>
          <a:lstStyle/>
          <a:p>
            <a:pPr eaLnBrk="1" hangingPunct="1"/>
            <a:endParaRPr lang="en-US" sz="1800"/>
          </a:p>
        </p:txBody>
      </p:sp>
      <p:sp>
        <p:nvSpPr>
          <p:cNvPr id="46110" name="Oval 31"/>
          <p:cNvSpPr>
            <a:spLocks noChangeArrowheads="1"/>
          </p:cNvSpPr>
          <p:nvPr/>
        </p:nvSpPr>
        <p:spPr bwMode="auto">
          <a:xfrm rot="5400000" flipH="1">
            <a:off x="2677319" y="4764882"/>
            <a:ext cx="161925" cy="185737"/>
          </a:xfrm>
          <a:prstGeom prst="ellipse">
            <a:avLst/>
          </a:prstGeom>
          <a:solidFill>
            <a:schemeClr val="tx1"/>
          </a:solidFill>
          <a:ln w="19050">
            <a:solidFill>
              <a:schemeClr val="tx1"/>
            </a:solidFill>
            <a:round/>
            <a:headEnd/>
            <a:tailEnd/>
          </a:ln>
        </p:spPr>
        <p:txBody>
          <a:bodyPr wrap="none" anchor="ctr"/>
          <a:lstStyle/>
          <a:p>
            <a:pPr eaLnBrk="1" hangingPunct="1"/>
            <a:endParaRPr lang="en-US" sz="1800"/>
          </a:p>
        </p:txBody>
      </p:sp>
      <p:sp>
        <p:nvSpPr>
          <p:cNvPr id="46111" name="Oval 32"/>
          <p:cNvSpPr>
            <a:spLocks noChangeArrowheads="1"/>
          </p:cNvSpPr>
          <p:nvPr/>
        </p:nvSpPr>
        <p:spPr bwMode="auto">
          <a:xfrm rot="5400000" flipH="1">
            <a:off x="2115344" y="4680744"/>
            <a:ext cx="158750" cy="182562"/>
          </a:xfrm>
          <a:prstGeom prst="ellipse">
            <a:avLst/>
          </a:prstGeom>
          <a:solidFill>
            <a:schemeClr val="tx1"/>
          </a:solidFill>
          <a:ln w="19050">
            <a:solidFill>
              <a:schemeClr val="tx1"/>
            </a:solidFill>
            <a:round/>
            <a:headEnd/>
            <a:tailEnd/>
          </a:ln>
        </p:spPr>
        <p:txBody>
          <a:bodyPr wrap="none" anchor="ctr"/>
          <a:lstStyle/>
          <a:p>
            <a:pPr eaLnBrk="1" hangingPunct="1"/>
            <a:endParaRPr lang="en-US" sz="1800"/>
          </a:p>
        </p:txBody>
      </p:sp>
      <p:sp>
        <p:nvSpPr>
          <p:cNvPr id="46112" name="Oval 33"/>
          <p:cNvSpPr>
            <a:spLocks noChangeArrowheads="1"/>
          </p:cNvSpPr>
          <p:nvPr/>
        </p:nvSpPr>
        <p:spPr bwMode="auto">
          <a:xfrm rot="5400000" flipH="1">
            <a:off x="1991519" y="4163219"/>
            <a:ext cx="160337" cy="180975"/>
          </a:xfrm>
          <a:prstGeom prst="ellipse">
            <a:avLst/>
          </a:prstGeom>
          <a:solidFill>
            <a:schemeClr val="tx1"/>
          </a:solidFill>
          <a:ln w="19050">
            <a:solidFill>
              <a:schemeClr val="tx1"/>
            </a:solidFill>
            <a:round/>
            <a:headEnd/>
            <a:tailEnd/>
          </a:ln>
        </p:spPr>
        <p:txBody>
          <a:bodyPr wrap="none" anchor="ctr"/>
          <a:lstStyle/>
          <a:p>
            <a:pPr eaLnBrk="1" hangingPunct="1"/>
            <a:endParaRPr lang="en-US" sz="1800"/>
          </a:p>
        </p:txBody>
      </p:sp>
      <p:sp>
        <p:nvSpPr>
          <p:cNvPr id="46113" name="Oval 34"/>
          <p:cNvSpPr>
            <a:spLocks noChangeArrowheads="1"/>
          </p:cNvSpPr>
          <p:nvPr/>
        </p:nvSpPr>
        <p:spPr bwMode="auto">
          <a:xfrm rot="5400000" flipH="1">
            <a:off x="2566988" y="4433888"/>
            <a:ext cx="158750" cy="184150"/>
          </a:xfrm>
          <a:prstGeom prst="ellipse">
            <a:avLst/>
          </a:prstGeom>
          <a:solidFill>
            <a:schemeClr val="tx1"/>
          </a:solidFill>
          <a:ln w="19050">
            <a:solidFill>
              <a:schemeClr val="tx1"/>
            </a:solidFill>
            <a:round/>
            <a:headEnd/>
            <a:tailEnd/>
          </a:ln>
        </p:spPr>
        <p:txBody>
          <a:bodyPr wrap="none" anchor="ctr"/>
          <a:lstStyle/>
          <a:p>
            <a:pPr eaLnBrk="1" hangingPunct="1"/>
            <a:endParaRPr lang="en-US" sz="1800"/>
          </a:p>
        </p:txBody>
      </p:sp>
      <p:sp>
        <p:nvSpPr>
          <p:cNvPr id="46114" name="Oval 35"/>
          <p:cNvSpPr>
            <a:spLocks noChangeArrowheads="1"/>
          </p:cNvSpPr>
          <p:nvPr/>
        </p:nvSpPr>
        <p:spPr bwMode="auto">
          <a:xfrm rot="5400000" flipH="1">
            <a:off x="2239963" y="3873500"/>
            <a:ext cx="158750" cy="184150"/>
          </a:xfrm>
          <a:prstGeom prst="ellipse">
            <a:avLst/>
          </a:prstGeom>
          <a:solidFill>
            <a:schemeClr val="tx1"/>
          </a:solidFill>
          <a:ln w="19050">
            <a:solidFill>
              <a:schemeClr val="tx1"/>
            </a:solidFill>
            <a:round/>
            <a:headEnd/>
            <a:tailEnd/>
          </a:ln>
        </p:spPr>
        <p:txBody>
          <a:bodyPr wrap="none" anchor="ctr"/>
          <a:lstStyle/>
          <a:p>
            <a:pPr eaLnBrk="1" hangingPunct="1"/>
            <a:endParaRPr lang="en-US" sz="1800"/>
          </a:p>
        </p:txBody>
      </p:sp>
      <p:sp>
        <p:nvSpPr>
          <p:cNvPr id="46115" name="Oval 36"/>
          <p:cNvSpPr>
            <a:spLocks noChangeArrowheads="1"/>
          </p:cNvSpPr>
          <p:nvPr/>
        </p:nvSpPr>
        <p:spPr bwMode="auto">
          <a:xfrm rot="5400000" flipH="1">
            <a:off x="3137694" y="4498182"/>
            <a:ext cx="158750" cy="182562"/>
          </a:xfrm>
          <a:prstGeom prst="ellipse">
            <a:avLst/>
          </a:prstGeom>
          <a:solidFill>
            <a:schemeClr val="tx1"/>
          </a:solidFill>
          <a:ln w="19050">
            <a:solidFill>
              <a:schemeClr val="tx1"/>
            </a:solidFill>
            <a:round/>
            <a:headEnd/>
            <a:tailEnd/>
          </a:ln>
        </p:spPr>
        <p:txBody>
          <a:bodyPr wrap="none" anchor="ctr"/>
          <a:lstStyle/>
          <a:p>
            <a:pPr eaLnBrk="1" hangingPunct="1"/>
            <a:endParaRPr lang="en-US" sz="1800"/>
          </a:p>
        </p:txBody>
      </p:sp>
      <p:sp>
        <p:nvSpPr>
          <p:cNvPr id="46116" name="Oval 37"/>
          <p:cNvSpPr>
            <a:spLocks noChangeArrowheads="1"/>
          </p:cNvSpPr>
          <p:nvPr/>
        </p:nvSpPr>
        <p:spPr bwMode="auto">
          <a:xfrm rot="5400000" flipH="1">
            <a:off x="4035425" y="5310188"/>
            <a:ext cx="158750" cy="184150"/>
          </a:xfrm>
          <a:prstGeom prst="ellipse">
            <a:avLst/>
          </a:prstGeom>
          <a:solidFill>
            <a:schemeClr val="tx1"/>
          </a:solidFill>
          <a:ln w="19050">
            <a:solidFill>
              <a:schemeClr val="tx1"/>
            </a:solidFill>
            <a:round/>
            <a:headEnd/>
            <a:tailEnd/>
          </a:ln>
        </p:spPr>
        <p:txBody>
          <a:bodyPr wrap="none" anchor="ctr"/>
          <a:lstStyle/>
          <a:p>
            <a:pPr eaLnBrk="1" hangingPunct="1"/>
            <a:endParaRPr lang="en-US" sz="1800"/>
          </a:p>
        </p:txBody>
      </p:sp>
      <p:sp>
        <p:nvSpPr>
          <p:cNvPr id="46117" name="Oval 38"/>
          <p:cNvSpPr>
            <a:spLocks noChangeArrowheads="1"/>
          </p:cNvSpPr>
          <p:nvPr/>
        </p:nvSpPr>
        <p:spPr bwMode="auto">
          <a:xfrm rot="5400000" flipH="1">
            <a:off x="3707606" y="4385469"/>
            <a:ext cx="160338" cy="184150"/>
          </a:xfrm>
          <a:prstGeom prst="ellipse">
            <a:avLst/>
          </a:prstGeom>
          <a:solidFill>
            <a:schemeClr val="tx1"/>
          </a:solidFill>
          <a:ln w="19050">
            <a:solidFill>
              <a:schemeClr val="tx1"/>
            </a:solidFill>
            <a:round/>
            <a:headEnd/>
            <a:tailEnd/>
          </a:ln>
        </p:spPr>
        <p:txBody>
          <a:bodyPr wrap="none" anchor="ctr"/>
          <a:lstStyle/>
          <a:p>
            <a:pPr eaLnBrk="1" hangingPunct="1"/>
            <a:endParaRPr lang="en-US" sz="1800"/>
          </a:p>
        </p:txBody>
      </p:sp>
      <p:sp>
        <p:nvSpPr>
          <p:cNvPr id="46118" name="Oval 39"/>
          <p:cNvSpPr>
            <a:spLocks noChangeArrowheads="1"/>
          </p:cNvSpPr>
          <p:nvPr/>
        </p:nvSpPr>
        <p:spPr bwMode="auto">
          <a:xfrm rot="5400000" flipH="1">
            <a:off x="3816350" y="3910013"/>
            <a:ext cx="158750" cy="184150"/>
          </a:xfrm>
          <a:prstGeom prst="ellipse">
            <a:avLst/>
          </a:prstGeom>
          <a:solidFill>
            <a:schemeClr val="tx1"/>
          </a:solidFill>
          <a:ln w="19050">
            <a:solidFill>
              <a:schemeClr val="tx1"/>
            </a:solidFill>
            <a:round/>
            <a:headEnd/>
            <a:tailEnd/>
          </a:ln>
        </p:spPr>
        <p:txBody>
          <a:bodyPr wrap="none" anchor="ctr"/>
          <a:lstStyle/>
          <a:p>
            <a:pPr eaLnBrk="1" hangingPunct="1"/>
            <a:endParaRPr lang="en-US" sz="1800"/>
          </a:p>
        </p:txBody>
      </p:sp>
      <p:sp>
        <p:nvSpPr>
          <p:cNvPr id="46119" name="Oval 40"/>
          <p:cNvSpPr>
            <a:spLocks noChangeArrowheads="1"/>
          </p:cNvSpPr>
          <p:nvPr/>
        </p:nvSpPr>
        <p:spPr bwMode="auto">
          <a:xfrm rot="5400000" flipH="1">
            <a:off x="2755106" y="4112419"/>
            <a:ext cx="160338" cy="184150"/>
          </a:xfrm>
          <a:prstGeom prst="ellipse">
            <a:avLst/>
          </a:prstGeom>
          <a:solidFill>
            <a:schemeClr val="tx1"/>
          </a:solidFill>
          <a:ln w="19050">
            <a:solidFill>
              <a:schemeClr val="tx1"/>
            </a:solidFill>
            <a:round/>
            <a:headEnd/>
            <a:tailEnd/>
          </a:ln>
        </p:spPr>
        <p:txBody>
          <a:bodyPr wrap="none" anchor="ctr"/>
          <a:lstStyle/>
          <a:p>
            <a:pPr eaLnBrk="1" hangingPunct="1"/>
            <a:endParaRPr lang="en-US" sz="1800"/>
          </a:p>
        </p:txBody>
      </p:sp>
      <p:sp>
        <p:nvSpPr>
          <p:cNvPr id="46120" name="Oval 41"/>
          <p:cNvSpPr>
            <a:spLocks noChangeArrowheads="1"/>
          </p:cNvSpPr>
          <p:nvPr/>
        </p:nvSpPr>
        <p:spPr bwMode="auto">
          <a:xfrm rot="5400000" flipH="1">
            <a:off x="2840038" y="3678238"/>
            <a:ext cx="158750" cy="184150"/>
          </a:xfrm>
          <a:prstGeom prst="ellipse">
            <a:avLst/>
          </a:prstGeom>
          <a:solidFill>
            <a:schemeClr val="tx1"/>
          </a:solidFill>
          <a:ln w="19050">
            <a:solidFill>
              <a:schemeClr val="tx1"/>
            </a:solidFill>
            <a:round/>
            <a:headEnd/>
            <a:tailEnd/>
          </a:ln>
        </p:spPr>
        <p:txBody>
          <a:bodyPr wrap="none" anchor="ctr"/>
          <a:lstStyle/>
          <a:p>
            <a:pPr eaLnBrk="1" hangingPunct="1"/>
            <a:endParaRPr lang="en-US" sz="1800"/>
          </a:p>
        </p:txBody>
      </p:sp>
      <p:sp>
        <p:nvSpPr>
          <p:cNvPr id="46121" name="Oval 42"/>
          <p:cNvSpPr>
            <a:spLocks noChangeArrowheads="1"/>
          </p:cNvSpPr>
          <p:nvPr/>
        </p:nvSpPr>
        <p:spPr bwMode="auto">
          <a:xfrm rot="5400000" flipH="1">
            <a:off x="4198938" y="4829175"/>
            <a:ext cx="158750" cy="180975"/>
          </a:xfrm>
          <a:prstGeom prst="ellipse">
            <a:avLst/>
          </a:prstGeom>
          <a:solidFill>
            <a:schemeClr val="tx1"/>
          </a:solidFill>
          <a:ln w="19050">
            <a:solidFill>
              <a:schemeClr val="tx1"/>
            </a:solidFill>
            <a:round/>
            <a:headEnd/>
            <a:tailEnd/>
          </a:ln>
        </p:spPr>
        <p:txBody>
          <a:bodyPr wrap="none" anchor="ctr"/>
          <a:lstStyle/>
          <a:p>
            <a:pPr eaLnBrk="1" hangingPunct="1"/>
            <a:endParaRPr lang="en-US" sz="1800"/>
          </a:p>
        </p:txBody>
      </p:sp>
      <p:sp>
        <p:nvSpPr>
          <p:cNvPr id="46122" name="Oval 43"/>
          <p:cNvSpPr>
            <a:spLocks noChangeArrowheads="1"/>
          </p:cNvSpPr>
          <p:nvPr/>
        </p:nvSpPr>
        <p:spPr bwMode="auto">
          <a:xfrm rot="5400000" flipH="1">
            <a:off x="3387726" y="3730625"/>
            <a:ext cx="158750" cy="180975"/>
          </a:xfrm>
          <a:prstGeom prst="ellipse">
            <a:avLst/>
          </a:prstGeom>
          <a:solidFill>
            <a:schemeClr val="tx1"/>
          </a:solidFill>
          <a:ln w="19050">
            <a:solidFill>
              <a:schemeClr val="tx1"/>
            </a:solidFill>
            <a:round/>
            <a:headEnd/>
            <a:tailEnd/>
          </a:ln>
        </p:spPr>
        <p:txBody>
          <a:bodyPr wrap="none" anchor="ctr"/>
          <a:lstStyle/>
          <a:p>
            <a:pPr eaLnBrk="1" hangingPunct="1"/>
            <a:endParaRPr lang="en-US" sz="1800"/>
          </a:p>
        </p:txBody>
      </p:sp>
      <p:sp>
        <p:nvSpPr>
          <p:cNvPr id="231469" name="Text Box 45"/>
          <p:cNvSpPr txBox="1">
            <a:spLocks noChangeArrowheads="1"/>
          </p:cNvSpPr>
          <p:nvPr/>
        </p:nvSpPr>
        <p:spPr bwMode="auto">
          <a:xfrm>
            <a:off x="3736975" y="6400800"/>
            <a:ext cx="846138" cy="366713"/>
          </a:xfrm>
          <a:prstGeom prst="rect">
            <a:avLst/>
          </a:prstGeom>
          <a:noFill/>
          <a:ln w="9525">
            <a:noFill/>
            <a:miter lim="800000"/>
            <a:headEnd/>
            <a:tailEnd/>
          </a:ln>
          <a:effectLst/>
        </p:spPr>
        <p:txBody>
          <a:bodyPr wrap="none">
            <a:spAutoFit/>
          </a:bodyPr>
          <a:lstStyle>
            <a:lvl1pPr>
              <a:defRPr sz="3200">
                <a:solidFill>
                  <a:schemeClr val="tx1"/>
                </a:solidFill>
                <a:latin typeface="Arial" charset="0"/>
                <a:ea typeface="ＭＳ Ｐゴシック" charset="0"/>
                <a:cs typeface="ＭＳ Ｐゴシック" charset="0"/>
              </a:defRPr>
            </a:lvl1pPr>
            <a:lvl2pPr>
              <a:defRPr sz="2800">
                <a:solidFill>
                  <a:schemeClr val="tx1"/>
                </a:solidFill>
                <a:latin typeface="Arial" charset="0"/>
                <a:ea typeface="ＭＳ Ｐゴシック" charset="0"/>
                <a:cs typeface="ＭＳ Ｐゴシック" charset="0"/>
              </a:defRPr>
            </a:lvl2pPr>
            <a:lvl3pPr>
              <a:defRPr sz="2400">
                <a:solidFill>
                  <a:schemeClr val="tx1"/>
                </a:solidFill>
                <a:latin typeface="Arial" charset="0"/>
                <a:ea typeface="ヒラギノ角ゴ Pro W3" charset="0"/>
                <a:cs typeface="ＭＳ Ｐゴシック" charset="0"/>
              </a:defRPr>
            </a:lvl3pPr>
            <a:lvl4pPr>
              <a:defRPr sz="2000">
                <a:solidFill>
                  <a:schemeClr val="tx1"/>
                </a:solidFill>
                <a:latin typeface="Arial" charset="0"/>
                <a:ea typeface="ヒラギノ角ゴ Pro W3" charset="0"/>
                <a:cs typeface="ＭＳ Ｐゴシック" charset="0"/>
              </a:defRPr>
            </a:lvl4pPr>
            <a:lvl5pPr>
              <a:defRPr sz="2000">
                <a:solidFill>
                  <a:schemeClr val="tx1"/>
                </a:solidFill>
                <a:latin typeface="Arial" charset="0"/>
                <a:ea typeface="ヒラギノ角ゴ Pro W3" charset="0"/>
                <a:cs typeface="ＭＳ Ｐゴシック" charset="0"/>
              </a:defRPr>
            </a:lvl5pPr>
            <a:lvl6pPr eaLnBrk="0" hangingPunct="0">
              <a:defRPr sz="2000">
                <a:solidFill>
                  <a:schemeClr val="tx1"/>
                </a:solidFill>
                <a:latin typeface="Arial" charset="0"/>
                <a:ea typeface="ヒラギノ角ゴ Pro W3" charset="0"/>
                <a:cs typeface="ＭＳ Ｐゴシック" charset="0"/>
              </a:defRPr>
            </a:lvl6pPr>
            <a:lvl7pPr eaLnBrk="0" hangingPunct="0">
              <a:defRPr sz="2000">
                <a:solidFill>
                  <a:schemeClr val="tx1"/>
                </a:solidFill>
                <a:latin typeface="Arial" charset="0"/>
                <a:ea typeface="ヒラギノ角ゴ Pro W3" charset="0"/>
                <a:cs typeface="ＭＳ Ｐゴシック" charset="0"/>
              </a:defRPr>
            </a:lvl7pPr>
            <a:lvl8pPr eaLnBrk="0" hangingPunct="0">
              <a:defRPr sz="2000">
                <a:solidFill>
                  <a:schemeClr val="tx1"/>
                </a:solidFill>
                <a:latin typeface="Arial" charset="0"/>
                <a:ea typeface="ヒラギノ角ゴ Pro W3" charset="0"/>
                <a:cs typeface="ＭＳ Ｐゴシック" charset="0"/>
              </a:defRPr>
            </a:lvl8pPr>
            <a:lvl9pPr eaLnBrk="0" hangingPunct="0">
              <a:defRPr sz="2000">
                <a:solidFill>
                  <a:schemeClr val="tx1"/>
                </a:solidFill>
                <a:latin typeface="Arial" charset="0"/>
                <a:ea typeface="ヒラギノ角ゴ Pro W3" charset="0"/>
                <a:cs typeface="ＭＳ Ｐゴシック" charset="0"/>
              </a:defRPr>
            </a:lvl9pPr>
          </a:lstStyle>
          <a:p>
            <a:pPr eaLnBrk="1" hangingPunct="1">
              <a:defRPr/>
            </a:pPr>
            <a:r>
              <a:rPr lang="en-US" sz="1800" smtClean="0">
                <a:solidFill>
                  <a:schemeClr val="tx2"/>
                </a:solidFill>
                <a:effectLst>
                  <a:outerShdw blurRad="38100" dist="38100" dir="2700000" algn="tl">
                    <a:srgbClr val="DDDDDD"/>
                  </a:outerShdw>
                </a:effectLst>
                <a:latin typeface="Comic Sans MS" charset="0"/>
              </a:rPr>
              <a:t>gene 1</a:t>
            </a:r>
          </a:p>
        </p:txBody>
      </p:sp>
      <p:sp>
        <p:nvSpPr>
          <p:cNvPr id="231470" name="Text Box 46"/>
          <p:cNvSpPr txBox="1">
            <a:spLocks noChangeArrowheads="1"/>
          </p:cNvSpPr>
          <p:nvPr/>
        </p:nvSpPr>
        <p:spPr bwMode="auto">
          <a:xfrm rot="-5400000">
            <a:off x="1101725" y="4300538"/>
            <a:ext cx="884238" cy="366712"/>
          </a:xfrm>
          <a:prstGeom prst="rect">
            <a:avLst/>
          </a:prstGeom>
          <a:noFill/>
          <a:ln w="9525">
            <a:noFill/>
            <a:miter lim="800000"/>
            <a:headEnd/>
            <a:tailEnd/>
          </a:ln>
          <a:effectLst/>
        </p:spPr>
        <p:txBody>
          <a:bodyPr wrap="none">
            <a:spAutoFit/>
          </a:bodyPr>
          <a:lstStyle>
            <a:lvl1pPr>
              <a:defRPr sz="3200">
                <a:solidFill>
                  <a:schemeClr val="tx1"/>
                </a:solidFill>
                <a:latin typeface="Arial" charset="0"/>
                <a:ea typeface="ＭＳ Ｐゴシック" charset="0"/>
                <a:cs typeface="ＭＳ Ｐゴシック" charset="0"/>
              </a:defRPr>
            </a:lvl1pPr>
            <a:lvl2pPr>
              <a:defRPr sz="2800">
                <a:solidFill>
                  <a:schemeClr val="tx1"/>
                </a:solidFill>
                <a:latin typeface="Arial" charset="0"/>
                <a:ea typeface="ＭＳ Ｐゴシック" charset="0"/>
                <a:cs typeface="ＭＳ Ｐゴシック" charset="0"/>
              </a:defRPr>
            </a:lvl2pPr>
            <a:lvl3pPr>
              <a:defRPr sz="2400">
                <a:solidFill>
                  <a:schemeClr val="tx1"/>
                </a:solidFill>
                <a:latin typeface="Arial" charset="0"/>
                <a:ea typeface="ヒラギノ角ゴ Pro W3" charset="0"/>
                <a:cs typeface="ＭＳ Ｐゴシック" charset="0"/>
              </a:defRPr>
            </a:lvl3pPr>
            <a:lvl4pPr>
              <a:defRPr sz="2000">
                <a:solidFill>
                  <a:schemeClr val="tx1"/>
                </a:solidFill>
                <a:latin typeface="Arial" charset="0"/>
                <a:ea typeface="ヒラギノ角ゴ Pro W3" charset="0"/>
                <a:cs typeface="ＭＳ Ｐゴシック" charset="0"/>
              </a:defRPr>
            </a:lvl4pPr>
            <a:lvl5pPr>
              <a:defRPr sz="2000">
                <a:solidFill>
                  <a:schemeClr val="tx1"/>
                </a:solidFill>
                <a:latin typeface="Arial" charset="0"/>
                <a:ea typeface="ヒラギノ角ゴ Pro W3" charset="0"/>
                <a:cs typeface="ＭＳ Ｐゴシック" charset="0"/>
              </a:defRPr>
            </a:lvl5pPr>
            <a:lvl6pPr eaLnBrk="0" hangingPunct="0">
              <a:defRPr sz="2000">
                <a:solidFill>
                  <a:schemeClr val="tx1"/>
                </a:solidFill>
                <a:latin typeface="Arial" charset="0"/>
                <a:ea typeface="ヒラギノ角ゴ Pro W3" charset="0"/>
                <a:cs typeface="ＭＳ Ｐゴシック" charset="0"/>
              </a:defRPr>
            </a:lvl6pPr>
            <a:lvl7pPr eaLnBrk="0" hangingPunct="0">
              <a:defRPr sz="2000">
                <a:solidFill>
                  <a:schemeClr val="tx1"/>
                </a:solidFill>
                <a:latin typeface="Arial" charset="0"/>
                <a:ea typeface="ヒラギノ角ゴ Pro W3" charset="0"/>
                <a:cs typeface="ＭＳ Ｐゴシック" charset="0"/>
              </a:defRPr>
            </a:lvl7pPr>
            <a:lvl8pPr eaLnBrk="0" hangingPunct="0">
              <a:defRPr sz="2000">
                <a:solidFill>
                  <a:schemeClr val="tx1"/>
                </a:solidFill>
                <a:latin typeface="Arial" charset="0"/>
                <a:ea typeface="ヒラギノ角ゴ Pro W3" charset="0"/>
                <a:cs typeface="ＭＳ Ｐゴシック" charset="0"/>
              </a:defRPr>
            </a:lvl8pPr>
            <a:lvl9pPr eaLnBrk="0" hangingPunct="0">
              <a:defRPr sz="2000">
                <a:solidFill>
                  <a:schemeClr val="tx1"/>
                </a:solidFill>
                <a:latin typeface="Arial" charset="0"/>
                <a:ea typeface="ヒラギノ角ゴ Pro W3" charset="0"/>
                <a:cs typeface="ＭＳ Ｐゴシック" charset="0"/>
              </a:defRPr>
            </a:lvl9pPr>
          </a:lstStyle>
          <a:p>
            <a:pPr eaLnBrk="1" hangingPunct="1">
              <a:defRPr/>
            </a:pPr>
            <a:r>
              <a:rPr lang="en-US" sz="1800" smtClean="0">
                <a:solidFill>
                  <a:schemeClr val="tx2"/>
                </a:solidFill>
                <a:effectLst>
                  <a:outerShdw blurRad="38100" dist="38100" dir="2700000" algn="tl">
                    <a:srgbClr val="DDDDDD"/>
                  </a:outerShdw>
                </a:effectLst>
                <a:latin typeface="Comic Sans MS" charset="0"/>
              </a:rPr>
              <a:t>gene 2</a:t>
            </a:r>
          </a:p>
        </p:txBody>
      </p:sp>
      <p:sp>
        <p:nvSpPr>
          <p:cNvPr id="46125" name="Text Box 47"/>
          <p:cNvSpPr txBox="1">
            <a:spLocks noChangeArrowheads="1"/>
          </p:cNvSpPr>
          <p:nvPr/>
        </p:nvSpPr>
        <p:spPr bwMode="auto">
          <a:xfrm>
            <a:off x="6800850" y="4757738"/>
            <a:ext cx="1498600" cy="3667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cs typeface="ＭＳ Ｐゴシック" charset="0"/>
              </a:defRPr>
            </a:lvl2pPr>
            <a:lvl3pPr marL="1143000" indent="-228600">
              <a:defRPr sz="2400">
                <a:solidFill>
                  <a:schemeClr val="tx1"/>
                </a:solidFill>
                <a:latin typeface="Arial" charset="0"/>
                <a:ea typeface="ＭＳ Ｐゴシック" charset="0"/>
                <a:cs typeface="ＭＳ Ｐゴシック" charset="0"/>
              </a:defRPr>
            </a:lvl3pPr>
            <a:lvl4pPr marL="1600200" indent="-228600">
              <a:defRPr sz="2400">
                <a:solidFill>
                  <a:schemeClr val="tx1"/>
                </a:solidFill>
                <a:latin typeface="Arial" charset="0"/>
                <a:ea typeface="ＭＳ Ｐゴシック" charset="0"/>
                <a:cs typeface="ＭＳ Ｐゴシック" charset="0"/>
              </a:defRPr>
            </a:lvl4pPr>
            <a:lvl5pPr marL="2057400" indent="-228600">
              <a:defRPr sz="2400">
                <a:solidFill>
                  <a:schemeClr val="tx1"/>
                </a:solidFill>
                <a:latin typeface="Arial" charset="0"/>
                <a:ea typeface="ＭＳ Ｐゴシック" charset="0"/>
                <a:cs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cs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cs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cs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cs typeface="ＭＳ Ｐゴシック" charset="0"/>
              </a:defRPr>
            </a:lvl9pPr>
          </a:lstStyle>
          <a:p>
            <a:pPr eaLnBrk="1" hangingPunct="1"/>
            <a:r>
              <a:rPr lang="en-US" sz="1800">
                <a:solidFill>
                  <a:schemeClr val="tx2"/>
                </a:solidFill>
                <a:latin typeface="Comic Sans MS" charset="0"/>
              </a:rPr>
              <a:t>class</a:t>
            </a:r>
            <a:r>
              <a:rPr lang="en-US" sz="1800">
                <a:latin typeface="Comic Sans MS" charset="0"/>
              </a:rPr>
              <a:t> </a:t>
            </a:r>
            <a:r>
              <a:rPr lang="en-US" sz="1800" b="1">
                <a:solidFill>
                  <a:srgbClr val="FF6600"/>
                </a:solidFill>
                <a:latin typeface="Comic Sans MS" charset="0"/>
              </a:rPr>
              <a:t>orange</a:t>
            </a:r>
            <a:endParaRPr lang="en-US" sz="1800" b="1">
              <a:latin typeface="Comic Sans MS" charset="0"/>
            </a:endParaRPr>
          </a:p>
        </p:txBody>
      </p:sp>
      <p:sp>
        <p:nvSpPr>
          <p:cNvPr id="46126" name="Text Box 48"/>
          <p:cNvSpPr txBox="1">
            <a:spLocks noChangeArrowheads="1"/>
          </p:cNvSpPr>
          <p:nvPr/>
        </p:nvSpPr>
        <p:spPr bwMode="auto">
          <a:xfrm>
            <a:off x="2387600" y="3190875"/>
            <a:ext cx="1338263"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cs typeface="ＭＳ Ｐゴシック" charset="0"/>
              </a:defRPr>
            </a:lvl2pPr>
            <a:lvl3pPr marL="1143000" indent="-228600">
              <a:defRPr sz="2400">
                <a:solidFill>
                  <a:schemeClr val="tx1"/>
                </a:solidFill>
                <a:latin typeface="Arial" charset="0"/>
                <a:ea typeface="ＭＳ Ｐゴシック" charset="0"/>
                <a:cs typeface="ＭＳ Ｐゴシック" charset="0"/>
              </a:defRPr>
            </a:lvl3pPr>
            <a:lvl4pPr marL="1600200" indent="-228600">
              <a:defRPr sz="2400">
                <a:solidFill>
                  <a:schemeClr val="tx1"/>
                </a:solidFill>
                <a:latin typeface="Arial" charset="0"/>
                <a:ea typeface="ＭＳ Ｐゴシック" charset="0"/>
                <a:cs typeface="ＭＳ Ｐゴシック" charset="0"/>
              </a:defRPr>
            </a:lvl4pPr>
            <a:lvl5pPr marL="2057400" indent="-228600">
              <a:defRPr sz="2400">
                <a:solidFill>
                  <a:schemeClr val="tx1"/>
                </a:solidFill>
                <a:latin typeface="Arial" charset="0"/>
                <a:ea typeface="ＭＳ Ｐゴシック" charset="0"/>
                <a:cs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cs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cs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cs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cs typeface="ＭＳ Ｐゴシック" charset="0"/>
              </a:defRPr>
            </a:lvl9pPr>
          </a:lstStyle>
          <a:p>
            <a:pPr eaLnBrk="1" hangingPunct="1"/>
            <a:r>
              <a:rPr lang="en-US" sz="1800">
                <a:solidFill>
                  <a:schemeClr val="tx2"/>
                </a:solidFill>
                <a:latin typeface="Comic Sans MS" charset="0"/>
              </a:rPr>
              <a:t>class</a:t>
            </a:r>
            <a:r>
              <a:rPr lang="en-US" sz="1800">
                <a:latin typeface="Comic Sans MS" charset="0"/>
              </a:rPr>
              <a:t> </a:t>
            </a:r>
            <a:r>
              <a:rPr lang="en-US" sz="1800" b="1">
                <a:latin typeface="Comic Sans MS" charset="0"/>
              </a:rPr>
              <a:t>black</a:t>
            </a:r>
          </a:p>
        </p:txBody>
      </p:sp>
      <p:sp>
        <p:nvSpPr>
          <p:cNvPr id="231473" name="Oval 49"/>
          <p:cNvSpPr>
            <a:spLocks noChangeArrowheads="1"/>
          </p:cNvSpPr>
          <p:nvPr/>
        </p:nvSpPr>
        <p:spPr bwMode="auto">
          <a:xfrm rot="5400000" flipH="1">
            <a:off x="3498056" y="5768182"/>
            <a:ext cx="257175" cy="268288"/>
          </a:xfrm>
          <a:prstGeom prst="ellipse">
            <a:avLst/>
          </a:prstGeom>
          <a:solidFill>
            <a:schemeClr val="tx1"/>
          </a:solidFill>
          <a:ln w="19050">
            <a:solidFill>
              <a:schemeClr val="tx1"/>
            </a:solidFill>
            <a:round/>
            <a:headEnd/>
            <a:tailEnd/>
          </a:ln>
        </p:spPr>
        <p:txBody>
          <a:bodyPr wrap="none" anchor="ctr"/>
          <a:lstStyle/>
          <a:p>
            <a:pPr eaLnBrk="1" hangingPunct="1"/>
            <a:endParaRPr lang="en-US" sz="1800"/>
          </a:p>
        </p:txBody>
      </p:sp>
      <p:sp>
        <p:nvSpPr>
          <p:cNvPr id="46128" name="Line 50"/>
          <p:cNvSpPr>
            <a:spLocks noChangeShapeType="1"/>
          </p:cNvSpPr>
          <p:nvPr/>
        </p:nvSpPr>
        <p:spPr bwMode="auto">
          <a:xfrm rot="5400000" flipH="1">
            <a:off x="3145632" y="5366543"/>
            <a:ext cx="317500" cy="474663"/>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46129" name="Line 51"/>
          <p:cNvSpPr>
            <a:spLocks noChangeShapeType="1"/>
          </p:cNvSpPr>
          <p:nvPr/>
        </p:nvSpPr>
        <p:spPr bwMode="auto">
          <a:xfrm rot="5400000" flipH="1">
            <a:off x="3398044" y="5558631"/>
            <a:ext cx="327025" cy="42863"/>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46130" name="Line 52"/>
          <p:cNvSpPr>
            <a:spLocks noChangeShapeType="1"/>
          </p:cNvSpPr>
          <p:nvPr/>
        </p:nvSpPr>
        <p:spPr bwMode="auto">
          <a:xfrm rot="5400000" flipH="1" flipV="1">
            <a:off x="3719513" y="5486400"/>
            <a:ext cx="190500" cy="358775"/>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46131" name="Line 53"/>
          <p:cNvSpPr>
            <a:spLocks noChangeShapeType="1"/>
          </p:cNvSpPr>
          <p:nvPr/>
        </p:nvSpPr>
        <p:spPr bwMode="auto">
          <a:xfrm rot="16200000" flipH="1">
            <a:off x="4186238" y="5403850"/>
            <a:ext cx="84137" cy="957263"/>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46132" name="Line 54"/>
          <p:cNvSpPr>
            <a:spLocks noChangeShapeType="1"/>
          </p:cNvSpPr>
          <p:nvPr/>
        </p:nvSpPr>
        <p:spPr bwMode="auto">
          <a:xfrm rot="5400000" flipH="1" flipV="1">
            <a:off x="4010819" y="5164931"/>
            <a:ext cx="319088" cy="942975"/>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46133" name="Text Box 57"/>
          <p:cNvSpPr txBox="1">
            <a:spLocks noChangeArrowheads="1"/>
          </p:cNvSpPr>
          <p:nvPr/>
        </p:nvSpPr>
        <p:spPr bwMode="auto">
          <a:xfrm>
            <a:off x="4202113" y="2397125"/>
            <a:ext cx="3694112" cy="1006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cs typeface="ＭＳ Ｐゴシック" charset="0"/>
              </a:defRPr>
            </a:lvl2pPr>
            <a:lvl3pPr marL="1143000" indent="-228600">
              <a:defRPr sz="2400">
                <a:solidFill>
                  <a:schemeClr val="tx1"/>
                </a:solidFill>
                <a:latin typeface="Arial" charset="0"/>
                <a:ea typeface="ＭＳ Ｐゴシック" charset="0"/>
                <a:cs typeface="ＭＳ Ｐゴシック" charset="0"/>
              </a:defRPr>
            </a:lvl3pPr>
            <a:lvl4pPr marL="1600200" indent="-228600">
              <a:defRPr sz="2400">
                <a:solidFill>
                  <a:schemeClr val="tx1"/>
                </a:solidFill>
                <a:latin typeface="Arial" charset="0"/>
                <a:ea typeface="ＭＳ Ｐゴシック" charset="0"/>
                <a:cs typeface="ＭＳ Ｐゴシック" charset="0"/>
              </a:defRPr>
            </a:lvl4pPr>
            <a:lvl5pPr marL="2057400" indent="-228600">
              <a:defRPr sz="2400">
                <a:solidFill>
                  <a:schemeClr val="tx1"/>
                </a:solidFill>
                <a:latin typeface="Arial" charset="0"/>
                <a:ea typeface="ＭＳ Ｐゴシック" charset="0"/>
                <a:cs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cs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cs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cs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cs typeface="ＭＳ Ｐゴシック" charset="0"/>
              </a:defRPr>
            </a:lvl9pPr>
          </a:lstStyle>
          <a:p>
            <a:r>
              <a:rPr lang="en-US" sz="2000">
                <a:latin typeface="Comic Sans MS" charset="0"/>
              </a:rPr>
              <a:t>"consult" 5 </a:t>
            </a:r>
            <a:r>
              <a:rPr lang="en-US" sz="2000" u="sng">
                <a:latin typeface="Comic Sans MS" charset="0"/>
              </a:rPr>
              <a:t>closest</a:t>
            </a:r>
            <a:r>
              <a:rPr lang="en-US" sz="2000">
                <a:latin typeface="Comic Sans MS" charset="0"/>
              </a:rPr>
              <a:t> neighbors:</a:t>
            </a:r>
          </a:p>
          <a:p>
            <a:r>
              <a:rPr lang="en-US" sz="2000">
                <a:latin typeface="Comic Sans MS" charset="0"/>
              </a:rPr>
              <a:t>-</a:t>
            </a:r>
            <a:r>
              <a:rPr lang="en-US" sz="2000">
                <a:solidFill>
                  <a:schemeClr val="accent2"/>
                </a:solidFill>
                <a:latin typeface="Comic Sans MS" charset="0"/>
              </a:rPr>
              <a:t> </a:t>
            </a:r>
            <a:r>
              <a:rPr lang="en-US" sz="2000">
                <a:latin typeface="Comic Sans MS" charset="0"/>
              </a:rPr>
              <a:t>3 black</a:t>
            </a:r>
            <a:endParaRPr lang="en-US" sz="2000">
              <a:solidFill>
                <a:schemeClr val="accent2"/>
              </a:solidFill>
              <a:latin typeface="Comic Sans MS" charset="0"/>
            </a:endParaRPr>
          </a:p>
          <a:p>
            <a:r>
              <a:rPr lang="en-US" sz="2000">
                <a:solidFill>
                  <a:schemeClr val="accent1"/>
                </a:solidFill>
                <a:latin typeface="Comic Sans MS" charset="0"/>
              </a:rPr>
              <a:t>- </a:t>
            </a:r>
            <a:r>
              <a:rPr lang="en-US" sz="2000">
                <a:solidFill>
                  <a:srgbClr val="FF6600"/>
                </a:solidFill>
                <a:latin typeface="Comic Sans MS" charset="0"/>
              </a:rPr>
              <a:t>2 orange</a:t>
            </a:r>
            <a:endParaRPr lang="en-US" sz="2000">
              <a:solidFill>
                <a:schemeClr val="accent2"/>
              </a:solidFill>
              <a:latin typeface="Comic Sans MS" charset="0"/>
            </a:endParaRPr>
          </a:p>
        </p:txBody>
      </p:sp>
      <p:grpSp>
        <p:nvGrpSpPr>
          <p:cNvPr id="2" name="Group 58"/>
          <p:cNvGrpSpPr>
            <a:grpSpLocks/>
          </p:cNvGrpSpPr>
          <p:nvPr/>
        </p:nvGrpSpPr>
        <p:grpSpPr bwMode="auto">
          <a:xfrm>
            <a:off x="6073775" y="2732088"/>
            <a:ext cx="3070225" cy="1652587"/>
            <a:chOff x="3826" y="1721"/>
            <a:chExt cx="1934" cy="1041"/>
          </a:xfrm>
        </p:grpSpPr>
        <p:sp>
          <p:nvSpPr>
            <p:cNvPr id="46142" name="Line 59"/>
            <p:cNvSpPr>
              <a:spLocks noChangeShapeType="1"/>
            </p:cNvSpPr>
            <p:nvPr/>
          </p:nvSpPr>
          <p:spPr bwMode="auto">
            <a:xfrm>
              <a:off x="3826" y="1721"/>
              <a:ext cx="624" cy="652"/>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46143" name="Text Box 60"/>
            <p:cNvSpPr txBox="1">
              <a:spLocks noChangeArrowheads="1"/>
            </p:cNvSpPr>
            <p:nvPr/>
          </p:nvSpPr>
          <p:spPr bwMode="auto">
            <a:xfrm>
              <a:off x="4459" y="2002"/>
              <a:ext cx="1301" cy="6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cs typeface="ＭＳ Ｐゴシック" charset="0"/>
                </a:defRPr>
              </a:lvl2pPr>
              <a:lvl3pPr marL="1143000" indent="-228600">
                <a:defRPr sz="2400">
                  <a:solidFill>
                    <a:schemeClr val="tx1"/>
                  </a:solidFill>
                  <a:latin typeface="Arial" charset="0"/>
                  <a:ea typeface="ＭＳ Ｐゴシック" charset="0"/>
                  <a:cs typeface="ＭＳ Ｐゴシック" charset="0"/>
                </a:defRPr>
              </a:lvl3pPr>
              <a:lvl4pPr marL="1600200" indent="-228600">
                <a:defRPr sz="2400">
                  <a:solidFill>
                    <a:schemeClr val="tx1"/>
                  </a:solidFill>
                  <a:latin typeface="Arial" charset="0"/>
                  <a:ea typeface="ＭＳ Ｐゴシック" charset="0"/>
                  <a:cs typeface="ＭＳ Ｐゴシック" charset="0"/>
                </a:defRPr>
              </a:lvl4pPr>
              <a:lvl5pPr marL="2057400" indent="-228600">
                <a:defRPr sz="2400">
                  <a:solidFill>
                    <a:schemeClr val="tx1"/>
                  </a:solidFill>
                  <a:latin typeface="Arial" charset="0"/>
                  <a:ea typeface="ＭＳ Ｐゴシック" charset="0"/>
                  <a:cs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cs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cs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cs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cs typeface="ＭＳ Ｐゴシック" charset="0"/>
                </a:defRPr>
              </a:lvl9pPr>
            </a:lstStyle>
            <a:p>
              <a:pPr eaLnBrk="1" hangingPunct="1"/>
              <a:r>
                <a:rPr lang="en-US" sz="1600">
                  <a:latin typeface="Comic Sans MS" charset="0"/>
                </a:rPr>
                <a:t>Distance measures:</a:t>
              </a:r>
            </a:p>
            <a:p>
              <a:pPr eaLnBrk="1" hangingPunct="1">
                <a:buFontTx/>
                <a:buChar char="•"/>
              </a:pPr>
              <a:r>
                <a:rPr lang="en-US" sz="1600">
                  <a:latin typeface="Comic Sans MS" charset="0"/>
                </a:rPr>
                <a:t> </a:t>
              </a:r>
              <a:r>
                <a:rPr lang="en-US" sz="1400">
                  <a:latin typeface="Comic Sans MS" charset="0"/>
                </a:rPr>
                <a:t>Euclidean distance</a:t>
              </a:r>
            </a:p>
            <a:p>
              <a:pPr eaLnBrk="1" hangingPunct="1">
                <a:buFontTx/>
                <a:buChar char="•"/>
              </a:pPr>
              <a:r>
                <a:rPr lang="en-US" sz="1400">
                  <a:latin typeface="Comic Sans MS" charset="0"/>
                </a:rPr>
                <a:t> 1-Pearson correlation</a:t>
              </a:r>
            </a:p>
            <a:p>
              <a:pPr eaLnBrk="1" hangingPunct="1">
                <a:buFontTx/>
                <a:buChar char="•"/>
              </a:pPr>
              <a:r>
                <a:rPr lang="en-US" sz="1400">
                  <a:latin typeface="Comic Sans MS" charset="0"/>
                </a:rPr>
                <a:t> …</a:t>
              </a:r>
            </a:p>
          </p:txBody>
        </p:sp>
        <p:sp>
          <p:nvSpPr>
            <p:cNvPr id="46144" name="AutoShape 61"/>
            <p:cNvSpPr>
              <a:spLocks/>
            </p:cNvSpPr>
            <p:nvPr/>
          </p:nvSpPr>
          <p:spPr bwMode="auto">
            <a:xfrm>
              <a:off x="4455" y="1992"/>
              <a:ext cx="56" cy="770"/>
            </a:xfrm>
            <a:prstGeom prst="leftBrace">
              <a:avLst>
                <a:gd name="adj1" fmla="val 114583"/>
                <a:gd name="adj2" fmla="val 50000"/>
              </a:avLst>
            </a:prstGeom>
            <a:noFill/>
            <a:ln w="952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pPr eaLnBrk="1" hangingPunct="1"/>
              <a:endParaRPr lang="en-US" sz="1800"/>
            </a:p>
          </p:txBody>
        </p:sp>
      </p:grpSp>
      <p:grpSp>
        <p:nvGrpSpPr>
          <p:cNvPr id="46135" name="Group 62"/>
          <p:cNvGrpSpPr>
            <a:grpSpLocks/>
          </p:cNvGrpSpPr>
          <p:nvPr/>
        </p:nvGrpSpPr>
        <p:grpSpPr bwMode="auto">
          <a:xfrm>
            <a:off x="3482975" y="5732463"/>
            <a:ext cx="290513" cy="336550"/>
            <a:chOff x="2194" y="3611"/>
            <a:chExt cx="183" cy="212"/>
          </a:xfrm>
        </p:grpSpPr>
        <p:sp>
          <p:nvSpPr>
            <p:cNvPr id="46140" name="Oval 63"/>
            <p:cNvSpPr>
              <a:spLocks noChangeArrowheads="1"/>
            </p:cNvSpPr>
            <p:nvPr/>
          </p:nvSpPr>
          <p:spPr bwMode="auto">
            <a:xfrm rot="5400000" flipH="1">
              <a:off x="2204" y="3633"/>
              <a:ext cx="162" cy="169"/>
            </a:xfrm>
            <a:prstGeom prst="ellipse">
              <a:avLst/>
            </a:prstGeom>
            <a:noFill/>
            <a:ln w="1905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pPr eaLnBrk="1" hangingPunct="1"/>
              <a:endParaRPr lang="en-US" sz="1800"/>
            </a:p>
          </p:txBody>
        </p:sp>
        <p:sp>
          <p:nvSpPr>
            <p:cNvPr id="46141" name="Text Box 64"/>
            <p:cNvSpPr txBox="1">
              <a:spLocks noChangeArrowheads="1"/>
            </p:cNvSpPr>
            <p:nvPr/>
          </p:nvSpPr>
          <p:spPr bwMode="auto">
            <a:xfrm>
              <a:off x="2194" y="3611"/>
              <a:ext cx="183" cy="2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cs typeface="ＭＳ Ｐゴシック" charset="0"/>
                </a:defRPr>
              </a:lvl2pPr>
              <a:lvl3pPr marL="1143000" indent="-228600">
                <a:defRPr sz="2400">
                  <a:solidFill>
                    <a:schemeClr val="tx1"/>
                  </a:solidFill>
                  <a:latin typeface="Arial" charset="0"/>
                  <a:ea typeface="ＭＳ Ｐゴシック" charset="0"/>
                  <a:cs typeface="ＭＳ Ｐゴシック" charset="0"/>
                </a:defRPr>
              </a:lvl3pPr>
              <a:lvl4pPr marL="1600200" indent="-228600">
                <a:defRPr sz="2400">
                  <a:solidFill>
                    <a:schemeClr val="tx1"/>
                  </a:solidFill>
                  <a:latin typeface="Arial" charset="0"/>
                  <a:ea typeface="ＭＳ Ｐゴシック" charset="0"/>
                  <a:cs typeface="ＭＳ Ｐゴシック" charset="0"/>
                </a:defRPr>
              </a:lvl4pPr>
              <a:lvl5pPr marL="2057400" indent="-228600">
                <a:defRPr sz="2400">
                  <a:solidFill>
                    <a:schemeClr val="tx1"/>
                  </a:solidFill>
                  <a:latin typeface="Arial" charset="0"/>
                  <a:ea typeface="ＭＳ Ｐゴシック" charset="0"/>
                  <a:cs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cs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cs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cs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cs typeface="ＭＳ Ｐゴシック" charset="0"/>
                </a:defRPr>
              </a:lvl9pPr>
            </a:lstStyle>
            <a:p>
              <a:pPr eaLnBrk="1" hangingPunct="1"/>
              <a:r>
                <a:rPr lang="en-US" sz="1600">
                  <a:latin typeface="Comic Sans MS" charset="0"/>
                </a:rPr>
                <a:t>?</a:t>
              </a:r>
            </a:p>
          </p:txBody>
        </p:sp>
      </p:grpSp>
      <p:sp>
        <p:nvSpPr>
          <p:cNvPr id="46136" name="TextBox 5"/>
          <p:cNvSpPr txBox="1">
            <a:spLocks noChangeArrowheads="1"/>
          </p:cNvSpPr>
          <p:nvPr/>
        </p:nvSpPr>
        <p:spPr bwMode="auto">
          <a:xfrm>
            <a:off x="1752600" y="1457325"/>
            <a:ext cx="59436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cs typeface="ＭＳ Ｐゴシック" charset="0"/>
              </a:defRPr>
            </a:lvl2pPr>
            <a:lvl3pPr marL="1143000" indent="-228600">
              <a:defRPr sz="2400">
                <a:solidFill>
                  <a:schemeClr val="tx1"/>
                </a:solidFill>
                <a:latin typeface="Arial" charset="0"/>
                <a:ea typeface="ＭＳ Ｐゴシック" charset="0"/>
                <a:cs typeface="ＭＳ Ｐゴシック" charset="0"/>
              </a:defRPr>
            </a:lvl3pPr>
            <a:lvl4pPr marL="1600200" indent="-228600">
              <a:defRPr sz="2400">
                <a:solidFill>
                  <a:schemeClr val="tx1"/>
                </a:solidFill>
                <a:latin typeface="Arial" charset="0"/>
                <a:ea typeface="ＭＳ Ｐゴシック" charset="0"/>
                <a:cs typeface="ＭＳ Ｐゴシック" charset="0"/>
              </a:defRPr>
            </a:lvl4pPr>
            <a:lvl5pPr marL="2057400" indent="-228600">
              <a:defRPr sz="2400">
                <a:solidFill>
                  <a:schemeClr val="tx1"/>
                </a:solidFill>
                <a:latin typeface="Arial" charset="0"/>
                <a:ea typeface="ＭＳ Ｐゴシック" charset="0"/>
                <a:cs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cs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cs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cs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cs typeface="ＭＳ Ｐゴシック" charset="0"/>
              </a:defRPr>
            </a:lvl9pPr>
          </a:lstStyle>
          <a:p>
            <a:pPr eaLnBrk="1" hangingPunct="1"/>
            <a:r>
              <a:rPr lang="en-US"/>
              <a:t>Example: K=5, 2 genes, 2 classes</a:t>
            </a:r>
          </a:p>
        </p:txBody>
      </p:sp>
      <p:sp>
        <p:nvSpPr>
          <p:cNvPr id="66" name="Freeform 65"/>
          <p:cNvSpPr>
            <a:spLocks noChangeArrowheads="1"/>
          </p:cNvSpPr>
          <p:nvPr/>
        </p:nvSpPr>
        <p:spPr bwMode="auto">
          <a:xfrm>
            <a:off x="4667250" y="5106988"/>
            <a:ext cx="439738" cy="1041400"/>
          </a:xfrm>
          <a:custGeom>
            <a:avLst/>
            <a:gdLst>
              <a:gd name="T0" fmla="*/ 56875 w 440267"/>
              <a:gd name="T1" fmla="*/ 74083 h 1041400"/>
              <a:gd name="T2" fmla="*/ 18958 w 440267"/>
              <a:gd name="T3" fmla="*/ 620183 h 1041400"/>
              <a:gd name="T4" fmla="*/ 120071 w 440267"/>
              <a:gd name="T5" fmla="*/ 950383 h 1041400"/>
              <a:gd name="T6" fmla="*/ 398130 w 440267"/>
              <a:gd name="T7" fmla="*/ 912283 h 1041400"/>
              <a:gd name="T8" fmla="*/ 360214 w 440267"/>
              <a:gd name="T9" fmla="*/ 175683 h 1041400"/>
              <a:gd name="T10" fmla="*/ 56875 w 440267"/>
              <a:gd name="T11" fmla="*/ 74083 h 1041400"/>
              <a:gd name="T12" fmla="*/ 0 60000 65536"/>
              <a:gd name="T13" fmla="*/ 0 60000 65536"/>
              <a:gd name="T14" fmla="*/ 0 60000 65536"/>
              <a:gd name="T15" fmla="*/ 0 60000 65536"/>
              <a:gd name="T16" fmla="*/ 0 60000 65536"/>
              <a:gd name="T17" fmla="*/ 0 60000 65536"/>
              <a:gd name="T18" fmla="*/ 0 w 440267"/>
              <a:gd name="T19" fmla="*/ 0 h 1041400"/>
              <a:gd name="T20" fmla="*/ 440267 w 440267"/>
              <a:gd name="T21" fmla="*/ 1041400 h 1041400"/>
            </a:gdLst>
            <a:ahLst/>
            <a:cxnLst>
              <a:cxn ang="T12">
                <a:pos x="T0" y="T1"/>
              </a:cxn>
              <a:cxn ang="T13">
                <a:pos x="T2" y="T3"/>
              </a:cxn>
              <a:cxn ang="T14">
                <a:pos x="T4" y="T5"/>
              </a:cxn>
              <a:cxn ang="T15">
                <a:pos x="T6" y="T7"/>
              </a:cxn>
              <a:cxn ang="T16">
                <a:pos x="T8" y="T9"/>
              </a:cxn>
              <a:cxn ang="T17">
                <a:pos x="T10" y="T11"/>
              </a:cxn>
            </a:cxnLst>
            <a:rect l="T18" t="T19" r="T20" b="T21"/>
            <a:pathLst>
              <a:path w="440267" h="1041400">
                <a:moveTo>
                  <a:pt x="57150" y="74083"/>
                </a:moveTo>
                <a:cubicBezTo>
                  <a:pt x="0" y="148166"/>
                  <a:pt x="8467" y="474133"/>
                  <a:pt x="19050" y="620183"/>
                </a:cubicBezTo>
                <a:cubicBezTo>
                  <a:pt x="29633" y="766233"/>
                  <a:pt x="57150" y="901700"/>
                  <a:pt x="120650" y="950383"/>
                </a:cubicBezTo>
                <a:cubicBezTo>
                  <a:pt x="184150" y="999066"/>
                  <a:pt x="359833" y="1041400"/>
                  <a:pt x="400050" y="912283"/>
                </a:cubicBezTo>
                <a:cubicBezTo>
                  <a:pt x="440267" y="783166"/>
                  <a:pt x="419100" y="317500"/>
                  <a:pt x="361950" y="175683"/>
                </a:cubicBezTo>
                <a:cubicBezTo>
                  <a:pt x="304800" y="33866"/>
                  <a:pt x="114300" y="0"/>
                  <a:pt x="57150" y="74083"/>
                </a:cubicBezTo>
                <a:close/>
              </a:path>
            </a:pathLst>
          </a:custGeom>
          <a:noFill/>
          <a:ln w="38100">
            <a:solidFill>
              <a:srgbClr val="000000"/>
            </a:solidFill>
            <a:round/>
            <a:headEnd/>
            <a:tailEnd/>
          </a:ln>
          <a:effectLst>
            <a:outerShdw blurRad="63500" dist="23000" dir="5400000" rotWithShape="0">
              <a:srgbClr val="808080">
                <a:alpha val="34998"/>
              </a:srgbClr>
            </a:outerShdw>
          </a:effectLst>
          <a:extLst>
            <a:ext uri="{909E8E84-426E-40dd-AFC4-6F175D3DCCD1}">
              <a14:hiddenFill xmlns="" xmlns:a14="http://schemas.microsoft.com/office/drawing/2010/main">
                <a:solidFill>
                  <a:srgbClr val="FFFFFF"/>
                </a:solidFill>
              </a14:hiddenFill>
            </a:ext>
          </a:extLst>
        </p:spPr>
        <p:txBody>
          <a:bodyPr anchor="ctr"/>
          <a:lstStyle/>
          <a:p>
            <a:pPr>
              <a:defRPr/>
            </a:pPr>
            <a:endParaRPr lang="en-US"/>
          </a:p>
        </p:txBody>
      </p:sp>
      <p:sp>
        <p:nvSpPr>
          <p:cNvPr id="67" name="Freeform 66"/>
          <p:cNvSpPr>
            <a:spLocks noChangeArrowheads="1"/>
          </p:cNvSpPr>
          <p:nvPr/>
        </p:nvSpPr>
        <p:spPr bwMode="auto">
          <a:xfrm>
            <a:off x="2693988" y="5027613"/>
            <a:ext cx="1666875" cy="530225"/>
          </a:xfrm>
          <a:custGeom>
            <a:avLst/>
            <a:gdLst>
              <a:gd name="T0" fmla="*/ 838212 w 1665816"/>
              <a:gd name="T1" fmla="*/ 2101 h 531284"/>
              <a:gd name="T2" fmla="*/ 125200 w 1665816"/>
              <a:gd name="T3" fmla="*/ 128091 h 531284"/>
              <a:gd name="T4" fmla="*/ 125200 w 1665816"/>
              <a:gd name="T5" fmla="*/ 468265 h 531284"/>
              <a:gd name="T6" fmla="*/ 876408 w 1665816"/>
              <a:gd name="T7" fmla="*/ 342274 h 531284"/>
              <a:gd name="T8" fmla="*/ 1347504 w 1665816"/>
              <a:gd name="T9" fmla="*/ 493462 h 531284"/>
              <a:gd name="T10" fmla="*/ 1640347 w 1665816"/>
              <a:gd name="T11" fmla="*/ 468265 h 531284"/>
              <a:gd name="T12" fmla="*/ 1525756 w 1665816"/>
              <a:gd name="T13" fmla="*/ 140689 h 531284"/>
              <a:gd name="T14" fmla="*/ 838212 w 1665816"/>
              <a:gd name="T15" fmla="*/ 2101 h 531284"/>
              <a:gd name="T16" fmla="*/ 0 60000 65536"/>
              <a:gd name="T17" fmla="*/ 0 60000 65536"/>
              <a:gd name="T18" fmla="*/ 0 60000 65536"/>
              <a:gd name="T19" fmla="*/ 0 60000 65536"/>
              <a:gd name="T20" fmla="*/ 0 60000 65536"/>
              <a:gd name="T21" fmla="*/ 0 60000 65536"/>
              <a:gd name="T22" fmla="*/ 0 60000 65536"/>
              <a:gd name="T23" fmla="*/ 0 60000 65536"/>
              <a:gd name="T24" fmla="*/ 0 w 1665816"/>
              <a:gd name="T25" fmla="*/ 0 h 531284"/>
              <a:gd name="T26" fmla="*/ 1665816 w 1665816"/>
              <a:gd name="T27" fmla="*/ 531284 h 53128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665816" h="531284">
                <a:moveTo>
                  <a:pt x="836083" y="2117"/>
                </a:moveTo>
                <a:cubicBezTo>
                  <a:pt x="603250" y="0"/>
                  <a:pt x="243416" y="50800"/>
                  <a:pt x="124883" y="129117"/>
                </a:cubicBezTo>
                <a:cubicBezTo>
                  <a:pt x="6350" y="207434"/>
                  <a:pt x="0" y="436034"/>
                  <a:pt x="124883" y="472017"/>
                </a:cubicBezTo>
                <a:cubicBezTo>
                  <a:pt x="249766" y="508000"/>
                  <a:pt x="670983" y="340784"/>
                  <a:pt x="874183" y="345017"/>
                </a:cubicBezTo>
                <a:cubicBezTo>
                  <a:pt x="1077383" y="349250"/>
                  <a:pt x="1217083" y="476250"/>
                  <a:pt x="1344083" y="497417"/>
                </a:cubicBezTo>
                <a:cubicBezTo>
                  <a:pt x="1471083" y="518584"/>
                  <a:pt x="1606550" y="531284"/>
                  <a:pt x="1636183" y="472017"/>
                </a:cubicBezTo>
                <a:cubicBezTo>
                  <a:pt x="1665816" y="412750"/>
                  <a:pt x="1653116" y="220134"/>
                  <a:pt x="1521883" y="141817"/>
                </a:cubicBezTo>
                <a:cubicBezTo>
                  <a:pt x="1390650" y="63500"/>
                  <a:pt x="1068916" y="4234"/>
                  <a:pt x="836083" y="2117"/>
                </a:cubicBezTo>
                <a:close/>
              </a:path>
            </a:pathLst>
          </a:custGeom>
          <a:noFill/>
          <a:ln w="38100">
            <a:solidFill>
              <a:srgbClr val="000000"/>
            </a:solidFill>
            <a:round/>
            <a:headEnd/>
            <a:tailEnd/>
          </a:ln>
          <a:effectLst>
            <a:outerShdw blurRad="63500" dist="23000" dir="5400000" rotWithShape="0">
              <a:srgbClr val="808080">
                <a:alpha val="34998"/>
              </a:srgbClr>
            </a:outerShdw>
          </a:effectLst>
          <a:extLst>
            <a:ext uri="{909E8E84-426E-40dd-AFC4-6F175D3DCCD1}">
              <a14:hiddenFill xmlns="" xmlns:a14="http://schemas.microsoft.com/office/drawing/2010/main">
                <a:solidFill>
                  <a:srgbClr val="FFFFFF"/>
                </a:solidFill>
              </a14:hiddenFill>
            </a:ext>
          </a:extLst>
        </p:spPr>
        <p:txBody>
          <a:bodyPr anchor="ctr"/>
          <a:lstStyle/>
          <a:p>
            <a:pPr>
              <a:defRPr/>
            </a:pPr>
            <a:endParaRPr lang="en-US"/>
          </a:p>
        </p:txBody>
      </p:sp>
      <p:sp>
        <p:nvSpPr>
          <p:cNvPr id="46139" name="Title 2"/>
          <p:cNvSpPr>
            <a:spLocks noGrp="1"/>
          </p:cNvSpPr>
          <p:nvPr>
            <p:ph type="title"/>
          </p:nvPr>
        </p:nvSpPr>
        <p:spPr>
          <a:ln/>
        </p:spPr>
        <p:txBody>
          <a:bodyPr/>
          <a:lstStyle/>
          <a:p>
            <a:r>
              <a:rPr lang="en-US">
                <a:latin typeface="Arial" charset="0"/>
                <a:ea typeface="ＭＳ Ｐゴシック" charset="0"/>
                <a:cs typeface="ＭＳ Ｐゴシック" charset="0"/>
              </a:rPr>
              <a:t>kNN Classifier</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0" presetClass="entr" presetSubtype="0" fill="hold" grpId="0" nodeType="clickEffect">
                                  <p:stCondLst>
                                    <p:cond delay="0"/>
                                  </p:stCondLst>
                                  <p:childTnLst>
                                    <p:set>
                                      <p:cBhvr>
                                        <p:cTn id="6" dur="1" fill="hold">
                                          <p:stCondLst>
                                            <p:cond delay="0"/>
                                          </p:stCondLst>
                                        </p:cTn>
                                        <p:tgtEl>
                                          <p:spTgt spid="231473"/>
                                        </p:tgtEl>
                                        <p:attrNameLst>
                                          <p:attrName>style.visibility</p:attrName>
                                        </p:attrNameLst>
                                      </p:cBhvr>
                                      <p:to>
                                        <p:strVal val="visible"/>
                                      </p:to>
                                    </p:set>
                                    <p:animEffect transition="in" filter="wedge">
                                      <p:cBhvr>
                                        <p:cTn id="7" dur="500"/>
                                        <p:tgtEl>
                                          <p:spTgt spid="23147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147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2"/>
          <p:cNvSpPr>
            <a:spLocks noGrp="1" noChangeArrowheads="1"/>
          </p:cNvSpPr>
          <p:nvPr>
            <p:ph type="title"/>
          </p:nvPr>
        </p:nvSpPr>
        <p:spPr>
          <a:xfrm>
            <a:off x="152400" y="106363"/>
            <a:ext cx="8229600" cy="655637"/>
          </a:xfrm>
          <a:ln/>
        </p:spPr>
        <p:txBody>
          <a:bodyPr/>
          <a:lstStyle/>
          <a:p>
            <a:r>
              <a:rPr lang="en-US">
                <a:latin typeface="Arial" charset="0"/>
                <a:ea typeface="ＭＳ Ｐゴシック" charset="0"/>
                <a:cs typeface="ＭＳ Ｐゴシック" charset="0"/>
              </a:rPr>
              <a:t>Testing the Classifier</a:t>
            </a:r>
          </a:p>
        </p:txBody>
      </p:sp>
      <p:sp>
        <p:nvSpPr>
          <p:cNvPr id="247811" name="Rectangle 3"/>
          <p:cNvSpPr>
            <a:spLocks noGrp="1" noChangeArrowheads="1"/>
          </p:cNvSpPr>
          <p:nvPr>
            <p:ph type="body" idx="4294967295"/>
          </p:nvPr>
        </p:nvSpPr>
        <p:spPr>
          <a:xfrm>
            <a:off x="762000" y="1931988"/>
            <a:ext cx="8229600" cy="3859212"/>
          </a:xfrm>
        </p:spPr>
        <p:txBody>
          <a:bodyPr/>
          <a:lstStyle/>
          <a:p>
            <a:pPr marL="285750" indent="-285750">
              <a:defRPr/>
            </a:pPr>
            <a:r>
              <a:rPr lang="en-US" sz="2400" dirty="0">
                <a:solidFill>
                  <a:schemeClr val="tx2"/>
                </a:solidFill>
              </a:rPr>
              <a:t>Evaluation on independent test set</a:t>
            </a:r>
            <a:endParaRPr lang="en-US" sz="2400" dirty="0"/>
          </a:p>
          <a:p>
            <a:pPr marL="628650" lvl="1" indent="-228600">
              <a:defRPr/>
            </a:pPr>
            <a:r>
              <a:rPr lang="en-US" sz="2000" dirty="0"/>
              <a:t>Build the classifier on the </a:t>
            </a:r>
            <a:r>
              <a:rPr lang="en-US" sz="2000" dirty="0">
                <a:solidFill>
                  <a:schemeClr val="tx2"/>
                </a:solidFill>
                <a:effectLst>
                  <a:outerShdw blurRad="38100" dist="38100" dir="2700000" algn="tl">
                    <a:srgbClr val="DDDDDD"/>
                  </a:outerShdw>
                </a:effectLst>
              </a:rPr>
              <a:t>train set</a:t>
            </a:r>
            <a:r>
              <a:rPr lang="en-US" sz="2000" dirty="0"/>
              <a:t>.</a:t>
            </a:r>
          </a:p>
          <a:p>
            <a:pPr marL="628650" lvl="1" indent="-228600">
              <a:defRPr/>
            </a:pPr>
            <a:r>
              <a:rPr lang="en-US" sz="2000" dirty="0"/>
              <a:t>Assess prediction performance on </a:t>
            </a:r>
            <a:r>
              <a:rPr lang="en-US" sz="2000" dirty="0">
                <a:solidFill>
                  <a:schemeClr val="tx2"/>
                </a:solidFill>
                <a:effectLst>
                  <a:outerShdw blurRad="38100" dist="38100" dir="2700000" algn="tl">
                    <a:srgbClr val="DDDDDD"/>
                  </a:outerShdw>
                </a:effectLst>
              </a:rPr>
              <a:t>test set</a:t>
            </a:r>
            <a:r>
              <a:rPr lang="en-US" sz="2000" dirty="0" smtClean="0">
                <a:solidFill>
                  <a:schemeClr val="tx2"/>
                </a:solidFill>
                <a:effectLst>
                  <a:outerShdw blurRad="38100" dist="38100" dir="2700000" algn="tl">
                    <a:srgbClr val="DDDDDD"/>
                  </a:outerShdw>
                </a:effectLst>
              </a:rPr>
              <a:t>.</a:t>
            </a:r>
            <a:endParaRPr lang="en-US" sz="2000" dirty="0">
              <a:ea typeface="ＭＳ Ｐゴシック" charset="-128"/>
              <a:cs typeface="ヒラギノ角ゴ Pro W3" charset="-128"/>
            </a:endParaRPr>
          </a:p>
          <a:p>
            <a:pPr marL="285750" indent="-285750">
              <a:defRPr/>
            </a:pPr>
            <a:endParaRPr lang="en-US" sz="2400" dirty="0">
              <a:solidFill>
                <a:schemeClr val="tx2"/>
              </a:solidFill>
              <a:effectLst>
                <a:outerShdw blurRad="38100" dist="38100" dir="2700000" algn="tl">
                  <a:srgbClr val="DDDDDD"/>
                </a:outerShdw>
              </a:effectLst>
            </a:endParaRPr>
          </a:p>
          <a:p>
            <a:pPr marL="285750" indent="-285750">
              <a:defRPr/>
            </a:pPr>
            <a:r>
              <a:rPr lang="en-US" sz="2400" dirty="0">
                <a:solidFill>
                  <a:schemeClr val="tx2"/>
                </a:solidFill>
              </a:rPr>
              <a:t>Performance measure</a:t>
            </a:r>
            <a:r>
              <a:rPr lang="en-US" sz="2000" dirty="0"/>
              <a:t>	</a:t>
            </a:r>
          </a:p>
          <a:p>
            <a:pPr marL="285750" indent="-285750">
              <a:buFontTx/>
              <a:buNone/>
              <a:defRPr/>
            </a:pPr>
            <a:r>
              <a:rPr lang="en-US" sz="2000" dirty="0"/>
              <a:t>		error rate =</a:t>
            </a:r>
            <a:r>
              <a:rPr lang="en-US" sz="2400" dirty="0"/>
              <a:t> </a:t>
            </a:r>
          </a:p>
        </p:txBody>
      </p:sp>
      <p:grpSp>
        <p:nvGrpSpPr>
          <p:cNvPr id="54275" name="Group 4"/>
          <p:cNvGrpSpPr>
            <a:grpSpLocks/>
          </p:cNvGrpSpPr>
          <p:nvPr/>
        </p:nvGrpSpPr>
        <p:grpSpPr bwMode="auto">
          <a:xfrm>
            <a:off x="3124200" y="4167188"/>
            <a:ext cx="4800600" cy="779462"/>
            <a:chOff x="1919" y="1060"/>
            <a:chExt cx="3024" cy="492"/>
          </a:xfrm>
        </p:grpSpPr>
        <p:sp>
          <p:nvSpPr>
            <p:cNvPr id="54276" name="Line 5"/>
            <p:cNvSpPr>
              <a:spLocks noChangeShapeType="1"/>
            </p:cNvSpPr>
            <p:nvPr/>
          </p:nvSpPr>
          <p:spPr bwMode="auto">
            <a:xfrm>
              <a:off x="1919" y="1338"/>
              <a:ext cx="3024" cy="0"/>
            </a:xfrm>
            <a:prstGeom prst="line">
              <a:avLst/>
            </a:prstGeom>
            <a:noFill/>
            <a:ln w="38100">
              <a:solidFill>
                <a:schemeClr val="tx2"/>
              </a:solidFill>
              <a:miter lim="800000"/>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54277" name="Rectangle 6"/>
            <p:cNvSpPr>
              <a:spLocks noChangeArrowheads="1"/>
            </p:cNvSpPr>
            <p:nvPr/>
          </p:nvSpPr>
          <p:spPr bwMode="auto">
            <a:xfrm>
              <a:off x="2140" y="1060"/>
              <a:ext cx="1989" cy="4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algn="ctr">
                <a:lnSpc>
                  <a:spcPct val="150000"/>
                </a:lnSpc>
              </a:pPr>
              <a:r>
                <a:rPr kumimoji="1" lang="en-US" sz="1800"/>
                <a:t># of cases correctly classified</a:t>
              </a:r>
            </a:p>
            <a:p>
              <a:pPr algn="ctr"/>
              <a:r>
                <a:rPr kumimoji="1" lang="en-US" sz="1800"/>
                <a:t>total # of cases</a:t>
              </a:r>
            </a:p>
          </p:txBody>
        </p:sp>
      </p:gr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a:xfrm>
            <a:off x="304800" y="76200"/>
            <a:ext cx="8229600" cy="655638"/>
          </a:xfrm>
          <a:ln/>
        </p:spPr>
        <p:txBody>
          <a:bodyPr/>
          <a:lstStyle/>
          <a:p>
            <a:r>
              <a:rPr lang="en-US">
                <a:latin typeface="Arial" charset="0"/>
                <a:ea typeface="ＭＳ Ｐゴシック" charset="0"/>
                <a:cs typeface="ＭＳ Ｐゴシック" charset="0"/>
              </a:rPr>
              <a:t>Testing the Classifier</a:t>
            </a:r>
          </a:p>
        </p:txBody>
      </p:sp>
      <p:sp>
        <p:nvSpPr>
          <p:cNvPr id="272387" name="Rectangle 3"/>
          <p:cNvSpPr>
            <a:spLocks noGrp="1" noChangeArrowheads="1"/>
          </p:cNvSpPr>
          <p:nvPr>
            <p:ph type="body" idx="4294967295"/>
          </p:nvPr>
        </p:nvSpPr>
        <p:spPr>
          <a:xfrm>
            <a:off x="304800" y="990600"/>
            <a:ext cx="8229600" cy="3857625"/>
          </a:xfrm>
        </p:spPr>
        <p:txBody>
          <a:bodyPr/>
          <a:lstStyle/>
          <a:p>
            <a:r>
              <a:rPr lang="en-US" sz="2400" dirty="0">
                <a:solidFill>
                  <a:schemeClr val="tx2"/>
                </a:solidFill>
                <a:latin typeface="Arial" charset="0"/>
                <a:ea typeface="ＭＳ Ｐゴシック" charset="0"/>
                <a:cs typeface="ＭＳ Ｐゴシック" charset="0"/>
              </a:rPr>
              <a:t>Evaluation on independent test set</a:t>
            </a:r>
            <a:endParaRPr lang="en-US" sz="2400" dirty="0">
              <a:latin typeface="Arial" charset="0"/>
              <a:ea typeface="ＭＳ Ｐゴシック" charset="0"/>
              <a:cs typeface="ＭＳ Ｐゴシック" charset="0"/>
            </a:endParaRPr>
          </a:p>
          <a:p>
            <a:pPr lvl="1"/>
            <a:r>
              <a:rPr lang="en-US" sz="2000" dirty="0">
                <a:latin typeface="Arial" charset="0"/>
                <a:ea typeface="ＭＳ Ｐゴシック" charset="0"/>
                <a:cs typeface="ＭＳ Ｐゴシック" charset="0"/>
              </a:rPr>
              <a:t>What if we don</a:t>
            </a:r>
            <a:r>
              <a:rPr lang="ja-JP" altLang="en-US" sz="2000" dirty="0">
                <a:latin typeface="Arial" charset="0"/>
                <a:ea typeface="ＭＳ Ｐゴシック" charset="0"/>
                <a:cs typeface="ＭＳ Ｐゴシック" charset="0"/>
              </a:rPr>
              <a:t>’</a:t>
            </a:r>
            <a:r>
              <a:rPr lang="en-US" altLang="ja-JP" sz="2000" dirty="0">
                <a:latin typeface="Arial" charset="0"/>
                <a:ea typeface="ＭＳ Ｐゴシック" charset="0"/>
                <a:cs typeface="ＭＳ Ｐゴシック" charset="0"/>
              </a:rPr>
              <a:t>t have an independent test set?</a:t>
            </a:r>
          </a:p>
          <a:p>
            <a:endParaRPr lang="en-US" sz="2400" dirty="0">
              <a:latin typeface="Arial" charset="0"/>
              <a:ea typeface="ＭＳ Ｐゴシック" charset="0"/>
              <a:cs typeface="ＭＳ Ｐゴシック" charset="0"/>
            </a:endParaRPr>
          </a:p>
          <a:p>
            <a:r>
              <a:rPr lang="en-US" sz="2400" dirty="0">
                <a:solidFill>
                  <a:schemeClr val="tx2"/>
                </a:solidFill>
                <a:latin typeface="Arial" charset="0"/>
                <a:ea typeface="ＭＳ Ｐゴシック" charset="0"/>
                <a:cs typeface="ＭＳ Ｐゴシック" charset="0"/>
              </a:rPr>
              <a:t>Cross Validation</a:t>
            </a:r>
            <a:r>
              <a:rPr lang="en-US" sz="2400" dirty="0">
                <a:latin typeface="Arial" charset="0"/>
                <a:ea typeface="ＭＳ Ｐゴシック" charset="0"/>
                <a:cs typeface="ＭＳ Ｐゴシック" charset="0"/>
              </a:rPr>
              <a:t> (XV): </a:t>
            </a:r>
          </a:p>
          <a:p>
            <a:pPr lvl="1"/>
            <a:r>
              <a:rPr lang="en-US" sz="2000" dirty="0">
                <a:latin typeface="Arial" charset="0"/>
                <a:ea typeface="ＭＳ Ｐゴシック" charset="0"/>
                <a:cs typeface="ＭＳ Ｐゴシック" charset="0"/>
              </a:rPr>
              <a:t>Split the dataset into n folds </a:t>
            </a:r>
            <a:r>
              <a:rPr lang="en-US" sz="2000" dirty="0">
                <a:solidFill>
                  <a:schemeClr val="bg2"/>
                </a:solidFill>
                <a:latin typeface="Arial" charset="0"/>
                <a:ea typeface="ＭＳ Ｐゴシック" charset="0"/>
                <a:cs typeface="ＭＳ Ｐゴシック" charset="0"/>
              </a:rPr>
              <a:t>(e.g., 10 folds of 10 </a:t>
            </a:r>
            <a:r>
              <a:rPr lang="en-US" sz="2000" dirty="0" smtClean="0">
                <a:solidFill>
                  <a:schemeClr val="bg2"/>
                </a:solidFill>
                <a:latin typeface="Arial" charset="0"/>
                <a:ea typeface="ＭＳ Ｐゴシック" charset="0"/>
                <a:cs typeface="ＭＳ Ｐゴシック" charset="0"/>
              </a:rPr>
              <a:t>samples each</a:t>
            </a:r>
            <a:r>
              <a:rPr lang="en-US" sz="2000" dirty="0">
                <a:solidFill>
                  <a:schemeClr val="bg2"/>
                </a:solidFill>
                <a:latin typeface="Arial" charset="0"/>
                <a:ea typeface="ＭＳ Ｐゴシック" charset="0"/>
                <a:cs typeface="ＭＳ Ｐゴシック" charset="0"/>
              </a:rPr>
              <a:t>)</a:t>
            </a:r>
            <a:r>
              <a:rPr lang="en-US" sz="2000" dirty="0">
                <a:latin typeface="Arial" charset="0"/>
                <a:ea typeface="ＭＳ Ｐゴシック" charset="0"/>
                <a:cs typeface="ＭＳ Ｐゴシック" charset="0"/>
              </a:rPr>
              <a:t>.</a:t>
            </a:r>
          </a:p>
          <a:p>
            <a:pPr lvl="1"/>
            <a:r>
              <a:rPr lang="en-US" sz="2000" dirty="0">
                <a:latin typeface="Arial" charset="0"/>
                <a:ea typeface="ＭＳ Ｐゴシック" charset="0"/>
                <a:cs typeface="ＭＳ Ｐゴシック" charset="0"/>
              </a:rPr>
              <a:t>For each fold </a:t>
            </a:r>
            <a:r>
              <a:rPr lang="en-US" sz="2000" dirty="0">
                <a:solidFill>
                  <a:schemeClr val="bg2"/>
                </a:solidFill>
                <a:latin typeface="Arial" charset="0"/>
                <a:ea typeface="ＭＳ Ｐゴシック" charset="0"/>
                <a:cs typeface="ＭＳ Ｐゴシック" charset="0"/>
              </a:rPr>
              <a:t>(e.g., for each group of 10 </a:t>
            </a:r>
            <a:r>
              <a:rPr lang="en-US" sz="2000" dirty="0" smtClean="0">
                <a:solidFill>
                  <a:schemeClr val="bg2"/>
                </a:solidFill>
                <a:latin typeface="Arial" charset="0"/>
                <a:ea typeface="ＭＳ Ｐゴシック" charset="0"/>
                <a:cs typeface="ＭＳ Ｐゴシック" charset="0"/>
              </a:rPr>
              <a:t>samples)</a:t>
            </a:r>
            <a:r>
              <a:rPr lang="en-US" sz="2000" dirty="0" smtClean="0">
                <a:latin typeface="Arial" charset="0"/>
                <a:ea typeface="ＭＳ Ｐゴシック" charset="0"/>
                <a:cs typeface="ＭＳ Ｐゴシック" charset="0"/>
              </a:rPr>
              <a:t>, </a:t>
            </a:r>
            <a:endParaRPr lang="en-US" sz="2000" dirty="0">
              <a:latin typeface="Arial" charset="0"/>
              <a:ea typeface="ＭＳ Ｐゴシック" charset="0"/>
              <a:cs typeface="ＭＳ Ｐゴシック" charset="0"/>
            </a:endParaRPr>
          </a:p>
          <a:p>
            <a:pPr lvl="2"/>
            <a:r>
              <a:rPr lang="en-US" sz="1800" dirty="0">
                <a:latin typeface="Arial" charset="0"/>
                <a:ea typeface="ヒラギノ角ゴ Pro W3" charset="0"/>
                <a:cs typeface="ＭＳ Ｐゴシック" charset="0"/>
              </a:rPr>
              <a:t>train (i.e., build model) on n-1 folds </a:t>
            </a:r>
            <a:r>
              <a:rPr lang="en-US" sz="1800" dirty="0">
                <a:solidFill>
                  <a:schemeClr val="bg2"/>
                </a:solidFill>
                <a:latin typeface="Arial" charset="0"/>
                <a:ea typeface="ヒラギノ角ゴ Pro W3" charset="0"/>
                <a:cs typeface="ＭＳ Ｐゴシック" charset="0"/>
              </a:rPr>
              <a:t>(e.g., on 90 </a:t>
            </a:r>
            <a:r>
              <a:rPr lang="en-US" sz="1800" dirty="0" smtClean="0">
                <a:solidFill>
                  <a:schemeClr val="bg2"/>
                </a:solidFill>
                <a:latin typeface="Arial" charset="0"/>
                <a:ea typeface="ヒラギノ角ゴ Pro W3" charset="0"/>
                <a:cs typeface="ＭＳ Ｐゴシック" charset="0"/>
              </a:rPr>
              <a:t>samples)</a:t>
            </a:r>
            <a:r>
              <a:rPr lang="en-US" sz="1800" dirty="0" smtClean="0">
                <a:latin typeface="Arial" charset="0"/>
                <a:ea typeface="ヒラギノ角ゴ Pro W3" charset="0"/>
                <a:cs typeface="ＭＳ Ｐゴシック" charset="0"/>
              </a:rPr>
              <a:t>, </a:t>
            </a:r>
            <a:endParaRPr lang="en-US" sz="1800" dirty="0">
              <a:latin typeface="Arial" charset="0"/>
              <a:ea typeface="ヒラギノ角ゴ Pro W3" charset="0"/>
              <a:cs typeface="ＭＳ Ｐゴシック" charset="0"/>
            </a:endParaRPr>
          </a:p>
          <a:p>
            <a:pPr lvl="2"/>
            <a:r>
              <a:rPr lang="en-US" sz="1800" dirty="0">
                <a:latin typeface="Arial" charset="0"/>
                <a:ea typeface="ヒラギノ角ゴ Pro W3" charset="0"/>
                <a:cs typeface="ＭＳ Ｐゴシック" charset="0"/>
              </a:rPr>
              <a:t>test (i.e., predict) on left-out fold </a:t>
            </a:r>
            <a:r>
              <a:rPr lang="en-US" sz="1800" dirty="0">
                <a:solidFill>
                  <a:schemeClr val="bg2"/>
                </a:solidFill>
                <a:latin typeface="Arial" charset="0"/>
                <a:ea typeface="ヒラギノ角ゴ Pro W3" charset="0"/>
                <a:cs typeface="ＭＳ Ｐゴシック" charset="0"/>
              </a:rPr>
              <a:t>(e.g., on remaining 10 </a:t>
            </a:r>
            <a:r>
              <a:rPr lang="en-US" sz="1800" dirty="0" smtClean="0">
                <a:solidFill>
                  <a:schemeClr val="bg2"/>
                </a:solidFill>
                <a:latin typeface="Arial" charset="0"/>
                <a:ea typeface="ヒラギノ角ゴ Pro W3" charset="0"/>
                <a:cs typeface="ＭＳ Ｐゴシック" charset="0"/>
              </a:rPr>
              <a:t>samples)</a:t>
            </a:r>
            <a:r>
              <a:rPr lang="en-US" sz="1800" dirty="0" smtClean="0">
                <a:latin typeface="Arial" charset="0"/>
                <a:ea typeface="ヒラギノ角ゴ Pro W3" charset="0"/>
                <a:cs typeface="ＭＳ Ｐゴシック" charset="0"/>
              </a:rPr>
              <a:t>.</a:t>
            </a:r>
            <a:endParaRPr lang="en-US" sz="1800" dirty="0">
              <a:latin typeface="Arial" charset="0"/>
              <a:ea typeface="ヒラギノ角ゴ Pro W3" charset="0"/>
              <a:cs typeface="ＭＳ Ｐゴシック" charset="0"/>
            </a:endParaRPr>
          </a:p>
          <a:p>
            <a:pPr lvl="1"/>
            <a:r>
              <a:rPr lang="en-US" sz="2000" dirty="0">
                <a:latin typeface="Arial" charset="0"/>
                <a:ea typeface="ＭＳ Ｐゴシック" charset="0"/>
                <a:cs typeface="ＭＳ Ｐゴシック" charset="0"/>
              </a:rPr>
              <a:t>Combine test results</a:t>
            </a:r>
            <a:r>
              <a:rPr lang="en-US" sz="2000" dirty="0" smtClean="0">
                <a:latin typeface="Arial" charset="0"/>
                <a:ea typeface="ＭＳ Ｐゴシック" charset="0"/>
                <a:cs typeface="ＭＳ Ｐゴシック" charset="0"/>
              </a:rPr>
              <a:t>.</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76400" y="4435029"/>
            <a:ext cx="5681472" cy="2270571"/>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withEffect">
                                  <p:stCondLst>
                                    <p:cond delay="0"/>
                                  </p:stCondLst>
                                  <p:childTnLst>
                                    <p:set>
                                      <p:cBhvr>
                                        <p:cTn id="6" dur="1" fill="hold">
                                          <p:stCondLst>
                                            <p:cond delay="0"/>
                                          </p:stCondLst>
                                        </p:cTn>
                                        <p:tgtEl>
                                          <p:spTgt spid="272387">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272387">
                                            <p:txEl>
                                              <p:pRg st="1" end="1"/>
                                            </p:txEl>
                                          </p:spTgt>
                                        </p:tgtEl>
                                        <p:attrNameLst>
                                          <p:attrName>ppt_c</p:attrName>
                                        </p:attrNameLst>
                                      </p:cBhvr>
                                      <p:to>
                                        <a:srgbClr val="C0C0C0"/>
                                      </p:to>
                                    </p:animClr>
                                  </p:subTnLst>
                                </p:cTn>
                              </p:par>
                              <p:par>
                                <p:cTn id="7" presetID="1" presetClass="entr" presetSubtype="0" fill="hold" nodeType="withEffect">
                                  <p:stCondLst>
                                    <p:cond delay="0"/>
                                  </p:stCondLst>
                                  <p:childTnLst>
                                    <p:set>
                                      <p:cBhvr>
                                        <p:cTn id="8" dur="1" fill="hold">
                                          <p:stCondLst>
                                            <p:cond delay="0"/>
                                          </p:stCondLst>
                                        </p:cTn>
                                        <p:tgtEl>
                                          <p:spTgt spid="272387">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272387">
                                            <p:txEl>
                                              <p:pRg st="0" end="0"/>
                                            </p:txEl>
                                          </p:spTgt>
                                        </p:tgtEl>
                                        <p:attrNameLst>
                                          <p:attrName>ppt_c</p:attrName>
                                        </p:attrNameLst>
                                      </p:cBhvr>
                                      <p:to>
                                        <a:srgbClr val="C0C0C0"/>
                                      </p:to>
                                    </p:animClr>
                                  </p:sub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272387">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72387">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72387">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72387">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72387">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72387">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a:xfrm>
            <a:off x="304800" y="76200"/>
            <a:ext cx="8229600" cy="655638"/>
          </a:xfrm>
          <a:ln/>
        </p:spPr>
        <p:txBody>
          <a:bodyPr/>
          <a:lstStyle/>
          <a:p>
            <a:r>
              <a:rPr lang="en-US">
                <a:latin typeface="Arial" charset="0"/>
                <a:ea typeface="ＭＳ Ｐゴシック" charset="0"/>
                <a:cs typeface="ＭＳ Ｐゴシック" charset="0"/>
              </a:rPr>
              <a:t>Testing the Classifier</a:t>
            </a:r>
          </a:p>
        </p:txBody>
      </p:sp>
      <p:sp>
        <p:nvSpPr>
          <p:cNvPr id="272387" name="Rectangle 3"/>
          <p:cNvSpPr>
            <a:spLocks noGrp="1" noChangeArrowheads="1"/>
          </p:cNvSpPr>
          <p:nvPr>
            <p:ph type="body" idx="4294967295"/>
          </p:nvPr>
        </p:nvSpPr>
        <p:spPr>
          <a:xfrm>
            <a:off x="304800" y="1500188"/>
            <a:ext cx="8229600" cy="3857625"/>
          </a:xfrm>
        </p:spPr>
        <p:txBody>
          <a:bodyPr/>
          <a:lstStyle/>
          <a:p>
            <a:r>
              <a:rPr lang="en-US" sz="2400" dirty="0" smtClean="0">
                <a:solidFill>
                  <a:schemeClr val="tx2"/>
                </a:solidFill>
                <a:latin typeface="Arial" charset="0"/>
                <a:ea typeface="ＭＳ Ｐゴシック" charset="0"/>
                <a:cs typeface="ＭＳ Ｐゴシック" charset="0"/>
              </a:rPr>
              <a:t>Usually we us leave one out cross-validation</a:t>
            </a:r>
            <a:endParaRPr lang="en-US" sz="2000" dirty="0">
              <a:latin typeface="Arial" charset="0"/>
              <a:ea typeface="ＭＳ Ｐゴシック" charset="0"/>
              <a:cs typeface="ＭＳ Ｐゴシック"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28800" y="2141783"/>
            <a:ext cx="5308600" cy="3984380"/>
          </a:xfrm>
          <a:prstGeom prst="rect">
            <a:avLst/>
          </a:prstGeom>
        </p:spPr>
      </p:pic>
    </p:spTree>
    <p:extLst>
      <p:ext uri="{BB962C8B-B14F-4D97-AF65-F5344CB8AC3E}">
        <p14:creationId xmlns:p14="http://schemas.microsoft.com/office/powerpoint/2010/main" val="2139161131"/>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8369" name="Picture 2" descr="LOOCV"/>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2413" y="914400"/>
            <a:ext cx="5200650" cy="5200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8370" name="Rectangle 3"/>
          <p:cNvSpPr>
            <a:spLocks noGrp="1" noChangeArrowheads="1"/>
          </p:cNvSpPr>
          <p:nvPr>
            <p:ph type="title"/>
          </p:nvPr>
        </p:nvSpPr>
        <p:spPr>
          <a:ln/>
        </p:spPr>
        <p:txBody>
          <a:bodyPr/>
          <a:lstStyle/>
          <a:p>
            <a:r>
              <a:rPr lang="en-US" dirty="0">
                <a:latin typeface="Arial" charset="0"/>
                <a:ea typeface="ＭＳ Ｐゴシック" charset="0"/>
                <a:cs typeface="ＭＳ Ｐゴシック" charset="0"/>
              </a:rPr>
              <a:t>Testing the Classifier </a:t>
            </a:r>
          </a:p>
        </p:txBody>
      </p:sp>
      <p:sp>
        <p:nvSpPr>
          <p:cNvPr id="58371" name="Text Box 7"/>
          <p:cNvSpPr txBox="1">
            <a:spLocks noChangeArrowheads="1"/>
          </p:cNvSpPr>
          <p:nvPr/>
        </p:nvSpPr>
        <p:spPr bwMode="auto">
          <a:xfrm>
            <a:off x="3359150" y="2205038"/>
            <a:ext cx="2738438"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cs typeface="ＭＳ Ｐゴシック" charset="0"/>
              </a:defRPr>
            </a:lvl2pPr>
            <a:lvl3pPr marL="1143000" indent="-228600">
              <a:defRPr sz="2400">
                <a:solidFill>
                  <a:schemeClr val="tx1"/>
                </a:solidFill>
                <a:latin typeface="Arial" charset="0"/>
                <a:ea typeface="ＭＳ Ｐゴシック" charset="0"/>
                <a:cs typeface="ＭＳ Ｐゴシック" charset="0"/>
              </a:defRPr>
            </a:lvl3pPr>
            <a:lvl4pPr marL="1600200" indent="-228600">
              <a:defRPr sz="2400">
                <a:solidFill>
                  <a:schemeClr val="tx1"/>
                </a:solidFill>
                <a:latin typeface="Arial" charset="0"/>
                <a:ea typeface="ＭＳ Ｐゴシック" charset="0"/>
                <a:cs typeface="ＭＳ Ｐゴシック" charset="0"/>
              </a:defRPr>
            </a:lvl4pPr>
            <a:lvl5pPr marL="2057400" indent="-228600">
              <a:defRPr sz="2400">
                <a:solidFill>
                  <a:schemeClr val="tx1"/>
                </a:solidFill>
                <a:latin typeface="Arial" charset="0"/>
                <a:ea typeface="ＭＳ Ｐゴシック" charset="0"/>
                <a:cs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cs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cs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cs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cs typeface="ＭＳ Ｐゴシック" charset="0"/>
              </a:defRPr>
            </a:lvl9pPr>
          </a:lstStyle>
          <a:p>
            <a:pPr eaLnBrk="1" hangingPunct="1"/>
            <a:r>
              <a:rPr lang="en-US" sz="2000" b="1">
                <a:solidFill>
                  <a:srgbClr val="000066"/>
                </a:solidFill>
              </a:rPr>
              <a:t>ALL </a:t>
            </a:r>
            <a:r>
              <a:rPr lang="en-US" sz="2000" b="1" i="1">
                <a:solidFill>
                  <a:srgbClr val="000066"/>
                </a:solidFill>
              </a:rPr>
              <a:t>vs.</a:t>
            </a:r>
            <a:r>
              <a:rPr lang="en-US" sz="2000" b="1">
                <a:solidFill>
                  <a:srgbClr val="000066"/>
                </a:solidFill>
              </a:rPr>
              <a:t> MLL </a:t>
            </a:r>
            <a:r>
              <a:rPr lang="en-US" sz="2000" b="1" i="1">
                <a:solidFill>
                  <a:srgbClr val="000066"/>
                </a:solidFill>
              </a:rPr>
              <a:t>vs.</a:t>
            </a:r>
            <a:r>
              <a:rPr lang="en-US" sz="2000" b="1">
                <a:solidFill>
                  <a:srgbClr val="000066"/>
                </a:solidFill>
              </a:rPr>
              <a:t> AML</a:t>
            </a:r>
          </a:p>
        </p:txBody>
      </p:sp>
      <p:sp>
        <p:nvSpPr>
          <p:cNvPr id="58372" name="TextBox 5"/>
          <p:cNvSpPr txBox="1">
            <a:spLocks noChangeArrowheads="1"/>
          </p:cNvSpPr>
          <p:nvPr/>
        </p:nvSpPr>
        <p:spPr bwMode="auto">
          <a:xfrm>
            <a:off x="457200" y="990600"/>
            <a:ext cx="8458200" cy="5232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cs typeface="ＭＳ Ｐゴシック" charset="0"/>
              </a:defRPr>
            </a:lvl2pPr>
            <a:lvl3pPr marL="1143000" indent="-228600">
              <a:defRPr sz="2400">
                <a:solidFill>
                  <a:schemeClr val="tx1"/>
                </a:solidFill>
                <a:latin typeface="Arial" charset="0"/>
                <a:ea typeface="ＭＳ Ｐゴシック" charset="0"/>
                <a:cs typeface="ＭＳ Ｐゴシック" charset="0"/>
              </a:defRPr>
            </a:lvl3pPr>
            <a:lvl4pPr marL="1600200" indent="-228600">
              <a:defRPr sz="2400">
                <a:solidFill>
                  <a:schemeClr val="tx1"/>
                </a:solidFill>
                <a:latin typeface="Arial" charset="0"/>
                <a:ea typeface="ＭＳ Ｐゴシック" charset="0"/>
                <a:cs typeface="ＭＳ Ｐゴシック" charset="0"/>
              </a:defRPr>
            </a:lvl4pPr>
            <a:lvl5pPr marL="2057400" indent="-228600">
              <a:defRPr sz="2400">
                <a:solidFill>
                  <a:schemeClr val="tx1"/>
                </a:solidFill>
                <a:latin typeface="Arial" charset="0"/>
                <a:ea typeface="ＭＳ Ｐゴシック" charset="0"/>
                <a:cs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cs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cs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cs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cs typeface="ＭＳ Ｐゴシック" charset="0"/>
              </a:defRPr>
            </a:lvl9pPr>
          </a:lstStyle>
          <a:p>
            <a:pPr algn="ctr" eaLnBrk="1" hangingPunct="1"/>
            <a:r>
              <a:rPr lang="en-US" sz="2800" b="1" dirty="0"/>
              <a:t>Learning curves – leave one out cross </a:t>
            </a:r>
            <a:r>
              <a:rPr lang="en-US" sz="2800" b="1" dirty="0" smtClean="0"/>
              <a:t>validation</a:t>
            </a:r>
            <a:endParaRPr lang="en-US" sz="2800" b="1" dirty="0"/>
          </a:p>
        </p:txBody>
      </p:sp>
      <p:sp>
        <p:nvSpPr>
          <p:cNvPr id="2" name="TextBox 1"/>
          <p:cNvSpPr txBox="1"/>
          <p:nvPr/>
        </p:nvSpPr>
        <p:spPr>
          <a:xfrm>
            <a:off x="1787251" y="6311075"/>
            <a:ext cx="5335115" cy="461665"/>
          </a:xfrm>
          <a:prstGeom prst="rect">
            <a:avLst/>
          </a:prstGeom>
          <a:noFill/>
        </p:spPr>
        <p:txBody>
          <a:bodyPr wrap="none" rtlCol="0">
            <a:spAutoFit/>
          </a:bodyPr>
          <a:lstStyle/>
          <a:p>
            <a:r>
              <a:rPr lang="en-US" dirty="0" smtClean="0"/>
              <a:t>More features are not always better</a:t>
            </a:r>
            <a:r>
              <a:rPr lang="mr-IN" dirty="0" smtClean="0"/>
              <a:t>…</a:t>
            </a:r>
            <a:endParaRPr lang="en-US" dirty="0"/>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Rectangle 3"/>
          <p:cNvSpPr>
            <a:spLocks noGrp="1" noChangeArrowheads="1"/>
          </p:cNvSpPr>
          <p:nvPr>
            <p:ph type="title"/>
          </p:nvPr>
        </p:nvSpPr>
        <p:spPr>
          <a:xfrm>
            <a:off x="2057400" y="106363"/>
            <a:ext cx="8229600" cy="655637"/>
          </a:xfrm>
          <a:ln/>
        </p:spPr>
        <p:txBody>
          <a:bodyPr/>
          <a:lstStyle/>
          <a:p>
            <a:r>
              <a:rPr lang="en-US" dirty="0">
                <a:latin typeface="Arial" charset="0"/>
                <a:ea typeface="ＭＳ Ｐゴシック" charset="0"/>
                <a:cs typeface="ＭＳ Ｐゴシック" charset="0"/>
              </a:rPr>
              <a:t>Classification </a:t>
            </a:r>
            <a:r>
              <a:rPr lang="en-US" dirty="0" smtClean="0">
                <a:latin typeface="Arial" charset="0"/>
                <a:ea typeface="ＭＳ Ｐゴシック" charset="0"/>
                <a:cs typeface="ＭＳ Ｐゴシック" charset="0"/>
              </a:rPr>
              <a:t>Notebook</a:t>
            </a:r>
            <a:endParaRPr lang="en-US" dirty="0">
              <a:latin typeface="Arial" charset="0"/>
              <a:ea typeface="ＭＳ Ｐゴシック" charset="0"/>
              <a:cs typeface="ＭＳ Ｐゴシック" charset="0"/>
            </a:endParaRPr>
          </a:p>
        </p:txBody>
      </p:sp>
      <p:sp>
        <p:nvSpPr>
          <p:cNvPr id="68610" name="TextBox 1"/>
          <p:cNvSpPr txBox="1">
            <a:spLocks noChangeArrowheads="1"/>
          </p:cNvSpPr>
          <p:nvPr/>
        </p:nvSpPr>
        <p:spPr bwMode="auto">
          <a:xfrm>
            <a:off x="609600" y="1447800"/>
            <a:ext cx="8153400" cy="32316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marL="342900" indent="-342900">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cs typeface="ＭＳ Ｐゴシック" charset="0"/>
              </a:defRPr>
            </a:lvl2pPr>
            <a:lvl3pPr marL="1143000" indent="-228600">
              <a:defRPr sz="2400">
                <a:solidFill>
                  <a:schemeClr val="tx1"/>
                </a:solidFill>
                <a:latin typeface="Arial" charset="0"/>
                <a:ea typeface="ＭＳ Ｐゴシック" charset="0"/>
                <a:cs typeface="ＭＳ Ｐゴシック" charset="0"/>
              </a:defRPr>
            </a:lvl3pPr>
            <a:lvl4pPr marL="1600200" indent="-228600">
              <a:defRPr sz="2400">
                <a:solidFill>
                  <a:schemeClr val="tx1"/>
                </a:solidFill>
                <a:latin typeface="Arial" charset="0"/>
                <a:ea typeface="ＭＳ Ｐゴシック" charset="0"/>
                <a:cs typeface="ＭＳ Ｐゴシック" charset="0"/>
              </a:defRPr>
            </a:lvl4pPr>
            <a:lvl5pPr marL="2057400" indent="-228600">
              <a:defRPr sz="2400">
                <a:solidFill>
                  <a:schemeClr val="tx1"/>
                </a:solidFill>
                <a:latin typeface="Arial" charset="0"/>
                <a:ea typeface="ＭＳ Ｐゴシック" charset="0"/>
                <a:cs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cs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cs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cs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cs typeface="ＭＳ Ｐゴシック" charset="0"/>
              </a:defRPr>
            </a:lvl9pPr>
          </a:lstStyle>
          <a:p>
            <a:pPr eaLnBrk="1" hangingPunct="1">
              <a:buFont typeface="Arial" charset="0"/>
              <a:buChar char="•"/>
            </a:pPr>
            <a:r>
              <a:rPr lang="en-US" dirty="0"/>
              <a:t>In the Notebook Repository, locate the </a:t>
            </a:r>
            <a:r>
              <a:rPr lang="en-US" dirty="0" smtClean="0"/>
              <a:t>notebook titled </a:t>
            </a:r>
            <a:r>
              <a:rPr lang="en-US" b="1" dirty="0" smtClean="0"/>
              <a:t>2018-01-23_07 UBIC </a:t>
            </a:r>
            <a:r>
              <a:rPr lang="en-US" b="1" dirty="0"/>
              <a:t>Classification and Prediction </a:t>
            </a:r>
            <a:r>
              <a:rPr lang="en-US" b="1" dirty="0" smtClean="0"/>
              <a:t>– </a:t>
            </a:r>
            <a:r>
              <a:rPr lang="en-US" b="1" dirty="0" err="1"/>
              <a:t>RNAseq</a:t>
            </a:r>
            <a:endParaRPr lang="en-US" b="1" dirty="0"/>
          </a:p>
          <a:p>
            <a:pPr marL="0" indent="0" eaLnBrk="1" hangingPunct="1"/>
            <a:endParaRPr lang="en-US" dirty="0"/>
          </a:p>
          <a:p>
            <a:pPr eaLnBrk="1" hangingPunct="1">
              <a:lnSpc>
                <a:spcPct val="150000"/>
              </a:lnSpc>
              <a:buFont typeface="Arial" charset="0"/>
              <a:buChar char="•"/>
            </a:pPr>
            <a:r>
              <a:rPr lang="en-US" dirty="0" smtClean="0"/>
              <a:t>Click on this notebook.</a:t>
            </a:r>
          </a:p>
          <a:p>
            <a:pPr eaLnBrk="1" hangingPunct="1">
              <a:lnSpc>
                <a:spcPct val="150000"/>
              </a:lnSpc>
              <a:buFont typeface="Arial" charset="0"/>
              <a:buChar char="•"/>
            </a:pPr>
            <a:r>
              <a:rPr lang="en-US" dirty="0" smtClean="0"/>
              <a:t>Select “Get a copy”.</a:t>
            </a:r>
          </a:p>
          <a:p>
            <a:pPr eaLnBrk="1" hangingPunct="1">
              <a:lnSpc>
                <a:spcPct val="150000"/>
              </a:lnSpc>
              <a:buFont typeface="Arial" charset="0"/>
              <a:buChar char="•"/>
            </a:pPr>
            <a:r>
              <a:rPr lang="en-US" dirty="0" smtClean="0"/>
              <a:t>Follow along with me</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p:cNvSpPr>
            <a:spLocks noGrp="1" noChangeArrowheads="1"/>
          </p:cNvSpPr>
          <p:nvPr>
            <p:ph type="title"/>
          </p:nvPr>
        </p:nvSpPr>
        <p:spPr>
          <a:xfrm>
            <a:off x="228600" y="76200"/>
            <a:ext cx="8229600" cy="655638"/>
          </a:xfrm>
          <a:ln/>
        </p:spPr>
        <p:txBody>
          <a:bodyPr/>
          <a:lstStyle/>
          <a:p>
            <a:r>
              <a:rPr lang="en-US">
                <a:latin typeface="Arial" charset="0"/>
                <a:ea typeface="ＭＳ Ｐゴシック" charset="0"/>
                <a:cs typeface="ＭＳ Ｐゴシック" charset="0"/>
              </a:rPr>
              <a:t>Classification</a:t>
            </a:r>
          </a:p>
        </p:txBody>
      </p:sp>
      <p:sp>
        <p:nvSpPr>
          <p:cNvPr id="29698" name="Rectangle 4"/>
          <p:cNvSpPr>
            <a:spLocks noGrp="1" noChangeArrowheads="1"/>
          </p:cNvSpPr>
          <p:nvPr>
            <p:ph type="body" idx="4294967295"/>
          </p:nvPr>
        </p:nvSpPr>
        <p:spPr/>
        <p:txBody>
          <a:bodyPr/>
          <a:lstStyle/>
          <a:p>
            <a:pPr marL="0" indent="0" algn="ctr">
              <a:buFontTx/>
              <a:buNone/>
            </a:pPr>
            <a:r>
              <a:rPr lang="ja-JP" altLang="en-US" sz="2800">
                <a:latin typeface="Arial" charset="0"/>
                <a:ea typeface="ＭＳ Ｐゴシック" charset="0"/>
                <a:cs typeface="ＭＳ Ｐゴシック" charset="0"/>
              </a:rPr>
              <a:t>“</a:t>
            </a:r>
            <a:r>
              <a:rPr lang="en-US" altLang="ja-JP" sz="2800">
                <a:latin typeface="Arial" charset="0"/>
                <a:ea typeface="ＭＳ Ｐゴシック" charset="0"/>
                <a:cs typeface="ＭＳ Ｐゴシック" charset="0"/>
              </a:rPr>
              <a:t>Supervised Learning</a:t>
            </a:r>
            <a:r>
              <a:rPr lang="ja-JP" altLang="en-US" sz="2800">
                <a:latin typeface="Arial" charset="0"/>
                <a:ea typeface="ＭＳ Ｐゴシック" charset="0"/>
                <a:cs typeface="ＭＳ Ｐゴシック" charset="0"/>
              </a:rPr>
              <a:t>”</a:t>
            </a:r>
            <a:endParaRPr lang="en-US" altLang="ja-JP" sz="2800">
              <a:latin typeface="Arial" charset="0"/>
              <a:ea typeface="ＭＳ Ｐゴシック" charset="0"/>
              <a:cs typeface="ＭＳ Ｐゴシック" charset="0"/>
            </a:endParaRPr>
          </a:p>
          <a:p>
            <a:pPr marL="0" indent="0">
              <a:buFontTx/>
              <a:buNone/>
            </a:pPr>
            <a:r>
              <a:rPr lang="en-US" sz="2400">
                <a:latin typeface="Arial" charset="0"/>
                <a:ea typeface="ＭＳ Ｐゴシック" charset="0"/>
                <a:cs typeface="ＭＳ Ｐゴシック" charset="0"/>
              </a:rPr>
              <a:t>Use a </a:t>
            </a:r>
            <a:r>
              <a:rPr lang="ja-JP" altLang="en-US" sz="2400">
                <a:latin typeface="Arial" charset="0"/>
                <a:ea typeface="ＭＳ Ｐゴシック" charset="0"/>
                <a:cs typeface="ＭＳ Ｐゴシック" charset="0"/>
              </a:rPr>
              <a:t>“</a:t>
            </a:r>
            <a:r>
              <a:rPr lang="en-US" altLang="ja-JP" sz="2400">
                <a:latin typeface="Arial" charset="0"/>
                <a:ea typeface="ＭＳ Ｐゴシック" charset="0"/>
                <a:cs typeface="ＭＳ Ｐゴシック" charset="0"/>
              </a:rPr>
              <a:t>training set</a:t>
            </a:r>
            <a:r>
              <a:rPr lang="ja-JP" altLang="en-US" sz="2400">
                <a:latin typeface="Arial" charset="0"/>
                <a:ea typeface="ＭＳ Ｐゴシック" charset="0"/>
                <a:cs typeface="ＭＳ Ｐゴシック" charset="0"/>
              </a:rPr>
              <a:t>”</a:t>
            </a:r>
            <a:r>
              <a:rPr lang="en-US" altLang="ja-JP" sz="2400">
                <a:latin typeface="Arial" charset="0"/>
                <a:ea typeface="ＭＳ Ｐゴシック" charset="0"/>
                <a:cs typeface="ＭＳ Ｐゴシック" charset="0"/>
              </a:rPr>
              <a:t> of examples to create a model that is able to predict, given an unknown sample, which of two or more classes that sample belongs to.</a:t>
            </a:r>
            <a:endParaRPr lang="en-US" sz="2400">
              <a:latin typeface="Arial" charset="0"/>
              <a:ea typeface="ＭＳ Ｐゴシック" charset="0"/>
              <a:cs typeface="ＭＳ Ｐゴシック" charset="0"/>
            </a:endParaRPr>
          </a:p>
        </p:txBody>
      </p:sp>
      <p:pic>
        <p:nvPicPr>
          <p:cNvPr id="337925" name="Picture 6"/>
          <p:cNvPicPr>
            <a:picLocks noChangeAspect="1" noChangeArrowheads="1"/>
          </p:cNvPicPr>
          <p:nvPr/>
        </p:nvPicPr>
        <p:blipFill>
          <a:blip r:embed="rId3">
            <a:extLst>
              <a:ext uri="{28A0092B-C50C-407E-A947-70E740481C1C}">
                <a14:useLocalDpi xmlns:a14="http://schemas.microsoft.com/office/drawing/2010/main" val="0"/>
              </a:ext>
            </a:extLst>
          </a:blip>
          <a:srcRect b="81221"/>
          <a:stretch>
            <a:fillRect/>
          </a:stretch>
        </p:blipFill>
        <p:spPr bwMode="auto">
          <a:xfrm>
            <a:off x="2362200" y="3886200"/>
            <a:ext cx="4810125" cy="776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nvGrpSpPr>
          <p:cNvPr id="29700" name="Group 7"/>
          <p:cNvGrpSpPr>
            <a:grpSpLocks/>
          </p:cNvGrpSpPr>
          <p:nvPr/>
        </p:nvGrpSpPr>
        <p:grpSpPr bwMode="auto">
          <a:xfrm>
            <a:off x="2682875" y="4641850"/>
            <a:ext cx="3860800" cy="1397000"/>
            <a:chOff x="1945" y="2112"/>
            <a:chExt cx="2432" cy="1066"/>
          </a:xfrm>
        </p:grpSpPr>
        <p:pic>
          <p:nvPicPr>
            <p:cNvPr id="29706" name="Picture 8"/>
            <p:cNvPicPr>
              <a:picLocks noChangeAspect="1" noChangeArrowheads="1"/>
            </p:cNvPicPr>
            <p:nvPr/>
          </p:nvPicPr>
          <p:blipFill>
            <a:blip r:embed="rId3">
              <a:extLst>
                <a:ext uri="{28A0092B-C50C-407E-A947-70E740481C1C}">
                  <a14:useLocalDpi xmlns:a14="http://schemas.microsoft.com/office/drawing/2010/main" val="0"/>
                </a:ext>
              </a:extLst>
            </a:blip>
            <a:srcRect t="59409" r="46138"/>
            <a:stretch>
              <a:fillRect/>
            </a:stretch>
          </p:blipFill>
          <p:spPr bwMode="auto">
            <a:xfrm>
              <a:off x="2745" y="2116"/>
              <a:ext cx="1632" cy="105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9707" name="Picture 9"/>
            <p:cNvPicPr>
              <a:picLocks noChangeAspect="1" noChangeArrowheads="1"/>
            </p:cNvPicPr>
            <p:nvPr/>
          </p:nvPicPr>
          <p:blipFill>
            <a:blip r:embed="rId3">
              <a:extLst>
                <a:ext uri="{28A0092B-C50C-407E-A947-70E740481C1C}">
                  <a14:useLocalDpi xmlns:a14="http://schemas.microsoft.com/office/drawing/2010/main" val="0"/>
                </a:ext>
              </a:extLst>
            </a:blip>
            <a:srcRect t="59102" r="73564"/>
            <a:stretch>
              <a:fillRect/>
            </a:stretch>
          </p:blipFill>
          <p:spPr bwMode="auto">
            <a:xfrm>
              <a:off x="1945" y="2112"/>
              <a:ext cx="801" cy="106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3" name="Group 10"/>
          <p:cNvGrpSpPr>
            <a:grpSpLocks/>
          </p:cNvGrpSpPr>
          <p:nvPr/>
        </p:nvGrpSpPr>
        <p:grpSpPr bwMode="auto">
          <a:xfrm>
            <a:off x="3067050" y="6013450"/>
            <a:ext cx="3025775" cy="100013"/>
            <a:chOff x="2669" y="1356"/>
            <a:chExt cx="2385" cy="78"/>
          </a:xfrm>
        </p:grpSpPr>
        <p:pic>
          <p:nvPicPr>
            <p:cNvPr id="29704"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9" y="1356"/>
              <a:ext cx="1230" cy="7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9705" name="Picture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80" y="1356"/>
              <a:ext cx="1074" cy="7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sp>
        <p:nvSpPr>
          <p:cNvPr id="15" name="Rectangle 14"/>
          <p:cNvSpPr>
            <a:spLocks noChangeArrowheads="1"/>
          </p:cNvSpPr>
          <p:nvPr/>
        </p:nvSpPr>
        <p:spPr bwMode="auto">
          <a:xfrm>
            <a:off x="4899736" y="3201674"/>
            <a:ext cx="528637" cy="7699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eaLnBrk="1" hangingPunct="1"/>
            <a:r>
              <a:rPr lang="en-US" sz="4400" b="1"/>
              <a:t>?</a:t>
            </a:r>
          </a:p>
        </p:txBody>
      </p:sp>
      <p:pic>
        <p:nvPicPr>
          <p:cNvPr id="2" name="Picture 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810000" y="3096285"/>
            <a:ext cx="1125454" cy="108201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xit" presetSubtype="0" fill="hold" nodeType="withEffect">
                                  <p:stCondLst>
                                    <p:cond delay="0"/>
                                  </p:stCondLst>
                                  <p:childTnLst>
                                    <p:set>
                                      <p:cBhvr>
                                        <p:cTn id="8" dur="1" fill="hold">
                                          <p:stCondLst>
                                            <p:cond delay="0"/>
                                          </p:stCondLst>
                                        </p:cTn>
                                        <p:tgtEl>
                                          <p:spTgt spid="3"/>
                                        </p:tgtEl>
                                        <p:attrNameLst>
                                          <p:attrName>style.visibility</p:attrName>
                                        </p:attrNameLst>
                                      </p:cBhvr>
                                      <p:to>
                                        <p:strVal val="hidden"/>
                                      </p:to>
                                    </p:set>
                                  </p:childTnLst>
                                </p:cTn>
                              </p:par>
                              <p:par>
                                <p:cTn id="9" presetID="1" presetClass="exit" presetSubtype="0" fill="hold" nodeType="withEffect">
                                  <p:stCondLst>
                                    <p:cond delay="0"/>
                                  </p:stCondLst>
                                  <p:childTnLst>
                                    <p:set>
                                      <p:cBhvr>
                                        <p:cTn id="10" dur="1" fill="hold">
                                          <p:stCondLst>
                                            <p:cond delay="0"/>
                                          </p:stCondLst>
                                        </p:cTn>
                                        <p:tgtEl>
                                          <p:spTgt spid="337925"/>
                                        </p:tgtEl>
                                        <p:attrNameLst>
                                          <p:attrName>style.visibility</p:attrName>
                                        </p:attrNameLst>
                                      </p:cBhvr>
                                      <p:to>
                                        <p:strVal val="hidden"/>
                                      </p:to>
                                    </p:set>
                                  </p:childTnLst>
                                </p:cTn>
                              </p:par>
                              <p:par>
                                <p:cTn id="11" presetID="1" presetClass="entr" presetSubtype="0" fill="hold" nodeType="withEffect">
                                  <p:stCondLst>
                                    <p:cond delay="0"/>
                                  </p:stCondLst>
                                  <p:childTnLst>
                                    <p:set>
                                      <p:cBhvr>
                                        <p:cTn id="1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2"/>
          <p:cNvSpPr>
            <a:spLocks noGrp="1" noChangeArrowheads="1"/>
          </p:cNvSpPr>
          <p:nvPr>
            <p:ph type="title"/>
          </p:nvPr>
        </p:nvSpPr>
        <p:spPr>
          <a:xfrm>
            <a:off x="304800" y="76200"/>
            <a:ext cx="8229600" cy="655638"/>
          </a:xfrm>
          <a:ln/>
        </p:spPr>
        <p:txBody>
          <a:bodyPr/>
          <a:lstStyle/>
          <a:p>
            <a:r>
              <a:rPr lang="en-US">
                <a:latin typeface="Arial" charset="0"/>
                <a:ea typeface="ＭＳ Ｐゴシック" charset="0"/>
                <a:cs typeface="ＭＳ Ｐゴシック" charset="0"/>
              </a:rPr>
              <a:t>What we’</a:t>
            </a:r>
            <a:r>
              <a:rPr lang="en-US" altLang="ja-JP">
                <a:latin typeface="Arial" charset="0"/>
                <a:ea typeface="ＭＳ Ｐゴシック" charset="0"/>
                <a:cs typeface="ＭＳ Ｐゴシック" charset="0"/>
              </a:rPr>
              <a:t>ll cover</a:t>
            </a:r>
            <a:endParaRPr lang="en-US">
              <a:latin typeface="Arial" charset="0"/>
              <a:ea typeface="ＭＳ Ｐゴシック" charset="0"/>
              <a:cs typeface="ＭＳ Ｐゴシック" charset="0"/>
            </a:endParaRPr>
          </a:p>
        </p:txBody>
      </p:sp>
      <p:sp>
        <p:nvSpPr>
          <p:cNvPr id="31746" name="Rectangle 3"/>
          <p:cNvSpPr>
            <a:spLocks noGrp="1" noChangeArrowheads="1"/>
          </p:cNvSpPr>
          <p:nvPr>
            <p:ph type="body" idx="4294967295"/>
          </p:nvPr>
        </p:nvSpPr>
        <p:spPr>
          <a:xfrm>
            <a:off x="914400" y="1524000"/>
            <a:ext cx="8229600" cy="4645025"/>
          </a:xfrm>
        </p:spPr>
        <p:txBody>
          <a:bodyPr/>
          <a:lstStyle/>
          <a:p>
            <a:r>
              <a:rPr lang="en-US">
                <a:latin typeface="Arial" charset="0"/>
                <a:ea typeface="ＭＳ Ｐゴシック" charset="0"/>
                <a:cs typeface="ＭＳ Ｐゴシック" charset="0"/>
              </a:rPr>
              <a:t>How to build a classifier.</a:t>
            </a:r>
          </a:p>
          <a:p>
            <a:endParaRPr lang="en-US">
              <a:latin typeface="Arial" charset="0"/>
              <a:ea typeface="ＭＳ Ｐゴシック" charset="0"/>
              <a:cs typeface="ＭＳ Ｐゴシック" charset="0"/>
            </a:endParaRPr>
          </a:p>
          <a:p>
            <a:r>
              <a:rPr lang="en-US">
                <a:latin typeface="Arial" charset="0"/>
                <a:ea typeface="ＭＳ Ｐゴシック" charset="0"/>
                <a:cs typeface="ＭＳ Ｐゴシック" charset="0"/>
              </a:rPr>
              <a:t>How to evaluate a classifier.</a:t>
            </a:r>
          </a:p>
          <a:p>
            <a:endParaRPr lang="en-US">
              <a:latin typeface="Arial" charset="0"/>
              <a:ea typeface="ＭＳ Ｐゴシック" charset="0"/>
              <a:cs typeface="ＭＳ Ｐゴシック" charset="0"/>
            </a:endParaRPr>
          </a:p>
          <a:p>
            <a:r>
              <a:rPr lang="en-US">
                <a:latin typeface="Arial" charset="0"/>
                <a:ea typeface="ＭＳ Ｐゴシック" charset="0"/>
                <a:cs typeface="ＭＳ Ｐゴシック" charset="0"/>
              </a:rPr>
              <a:t>Using GenePattern to classify expression data.</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p:cNvSpPr>
            <a:spLocks noGrp="1" noChangeArrowheads="1"/>
          </p:cNvSpPr>
          <p:nvPr>
            <p:ph type="title"/>
          </p:nvPr>
        </p:nvSpPr>
        <p:spPr>
          <a:xfrm>
            <a:off x="304800" y="152400"/>
            <a:ext cx="8229600" cy="655638"/>
          </a:xfrm>
          <a:ln/>
        </p:spPr>
        <p:txBody>
          <a:bodyPr/>
          <a:lstStyle/>
          <a:p>
            <a:r>
              <a:rPr lang="en-US">
                <a:latin typeface="Arial" charset="0"/>
                <a:ea typeface="ＭＳ Ｐゴシック" charset="0"/>
                <a:cs typeface="ＭＳ Ｐゴシック" charset="0"/>
              </a:rPr>
              <a:t>What Is a Classifier</a:t>
            </a:r>
          </a:p>
        </p:txBody>
      </p:sp>
      <p:sp>
        <p:nvSpPr>
          <p:cNvPr id="33794" name="Rectangle 3"/>
          <p:cNvSpPr>
            <a:spLocks noGrp="1" noChangeArrowheads="1"/>
          </p:cNvSpPr>
          <p:nvPr>
            <p:ph type="body" idx="4294967295"/>
          </p:nvPr>
        </p:nvSpPr>
        <p:spPr>
          <a:xfrm>
            <a:off x="457200" y="1524000"/>
            <a:ext cx="8153400" cy="4724400"/>
          </a:xfrm>
        </p:spPr>
        <p:txBody>
          <a:bodyPr/>
          <a:lstStyle/>
          <a:p>
            <a:pPr>
              <a:lnSpc>
                <a:spcPct val="110000"/>
              </a:lnSpc>
              <a:spcAft>
                <a:spcPct val="40000"/>
              </a:spcAft>
            </a:pPr>
            <a:r>
              <a:rPr lang="en-US" sz="2400" dirty="0">
                <a:latin typeface="Arial" charset="0"/>
                <a:ea typeface="ＭＳ Ｐゴシック" charset="0"/>
                <a:cs typeface="ＭＳ Ｐゴシック" charset="0"/>
              </a:rPr>
              <a:t>A </a:t>
            </a:r>
            <a:r>
              <a:rPr lang="en-US" sz="2400" b="1" dirty="0">
                <a:solidFill>
                  <a:schemeClr val="accent2"/>
                </a:solidFill>
                <a:latin typeface="Arial" charset="0"/>
                <a:ea typeface="ＭＳ Ｐゴシック" charset="0"/>
                <a:cs typeface="ＭＳ Ｐゴシック" charset="0"/>
              </a:rPr>
              <a:t>predictive </a:t>
            </a:r>
            <a:r>
              <a:rPr lang="en-US" sz="2400" dirty="0">
                <a:solidFill>
                  <a:schemeClr val="accent2"/>
                </a:solidFill>
                <a:latin typeface="Arial" charset="0"/>
                <a:ea typeface="ＭＳ Ｐゴシック" charset="0"/>
                <a:cs typeface="ＭＳ Ｐゴシック" charset="0"/>
              </a:rPr>
              <a:t>rule</a:t>
            </a:r>
            <a:r>
              <a:rPr lang="en-US" sz="2400" dirty="0">
                <a:latin typeface="Arial" charset="0"/>
                <a:ea typeface="ＭＳ Ｐゴシック" charset="0"/>
                <a:cs typeface="ＭＳ Ｐゴシック" charset="0"/>
              </a:rPr>
              <a:t> that uses a set of </a:t>
            </a:r>
            <a:r>
              <a:rPr lang="en-US" sz="2400" b="1" dirty="0">
                <a:solidFill>
                  <a:schemeClr val="accent2"/>
                </a:solidFill>
                <a:latin typeface="Arial" charset="0"/>
                <a:ea typeface="ＭＳ Ｐゴシック" charset="0"/>
                <a:cs typeface="ＭＳ Ｐゴシック" charset="0"/>
              </a:rPr>
              <a:t>inputs</a:t>
            </a:r>
            <a:r>
              <a:rPr lang="en-US" sz="2400" b="1" dirty="0">
                <a:latin typeface="Arial" charset="0"/>
                <a:ea typeface="ＭＳ Ｐゴシック" charset="0"/>
                <a:cs typeface="ＭＳ Ｐゴシック" charset="0"/>
              </a:rPr>
              <a:t> </a:t>
            </a:r>
            <a:r>
              <a:rPr lang="en-US" sz="2400" dirty="0">
                <a:latin typeface="Arial" charset="0"/>
                <a:ea typeface="ＭＳ Ｐゴシック" charset="0"/>
                <a:cs typeface="ＭＳ Ｐゴシック" charset="0"/>
              </a:rPr>
              <a:t>(genes) to predict the values of the </a:t>
            </a:r>
            <a:r>
              <a:rPr lang="en-US" sz="2400" b="1" dirty="0">
                <a:solidFill>
                  <a:schemeClr val="accent2"/>
                </a:solidFill>
                <a:latin typeface="Arial" charset="0"/>
                <a:ea typeface="ＭＳ Ｐゴシック" charset="0"/>
                <a:cs typeface="ＭＳ Ｐゴシック" charset="0"/>
              </a:rPr>
              <a:t>output</a:t>
            </a:r>
            <a:r>
              <a:rPr lang="en-US" sz="2400" b="1" dirty="0">
                <a:latin typeface="Arial" charset="0"/>
                <a:ea typeface="ＭＳ Ｐゴシック" charset="0"/>
                <a:cs typeface="ＭＳ Ｐゴシック" charset="0"/>
              </a:rPr>
              <a:t> </a:t>
            </a:r>
            <a:r>
              <a:rPr lang="en-US" sz="2400" dirty="0">
                <a:latin typeface="Arial" charset="0"/>
                <a:ea typeface="ＭＳ Ｐゴシック" charset="0"/>
                <a:cs typeface="ＭＳ Ｐゴシック" charset="0"/>
              </a:rPr>
              <a:t>(phenotype).</a:t>
            </a:r>
          </a:p>
          <a:p>
            <a:pPr>
              <a:lnSpc>
                <a:spcPct val="110000"/>
              </a:lnSpc>
              <a:spcAft>
                <a:spcPct val="40000"/>
              </a:spcAft>
            </a:pPr>
            <a:r>
              <a:rPr lang="en-US" sz="2400" dirty="0">
                <a:latin typeface="Arial" charset="0"/>
                <a:ea typeface="ＭＳ Ｐゴシック" charset="0"/>
                <a:cs typeface="ＭＳ Ｐゴシック" charset="0"/>
              </a:rPr>
              <a:t>Known examples (train data) are used to build the predictive rule.</a:t>
            </a:r>
          </a:p>
          <a:p>
            <a:pPr>
              <a:lnSpc>
                <a:spcPct val="110000"/>
              </a:lnSpc>
              <a:spcAft>
                <a:spcPct val="40000"/>
              </a:spcAft>
            </a:pPr>
            <a:r>
              <a:rPr lang="en-US" sz="2400" dirty="0">
                <a:latin typeface="Arial" charset="0"/>
                <a:ea typeface="ＭＳ Ｐゴシック" charset="0"/>
                <a:cs typeface="ＭＳ Ｐゴシック" charset="0"/>
              </a:rPr>
              <a:t>Goal:</a:t>
            </a:r>
          </a:p>
          <a:p>
            <a:pPr lvl="1">
              <a:lnSpc>
                <a:spcPct val="110000"/>
              </a:lnSpc>
              <a:spcAft>
                <a:spcPct val="40000"/>
              </a:spcAft>
            </a:pPr>
            <a:r>
              <a:rPr lang="en-US" sz="2400" dirty="0">
                <a:latin typeface="Arial" charset="0"/>
                <a:ea typeface="ＭＳ Ｐゴシック" charset="0"/>
                <a:cs typeface="ＭＳ Ｐゴシック" charset="0"/>
              </a:rPr>
              <a:t>Achieve high </a:t>
            </a:r>
            <a:r>
              <a:rPr lang="en-US" sz="2400" dirty="0" smtClean="0">
                <a:latin typeface="Arial" charset="0"/>
                <a:ea typeface="ＭＳ Ｐゴシック" charset="0"/>
                <a:cs typeface="ＭＳ Ｐゴシック" charset="0"/>
              </a:rPr>
              <a:t>predictive </a:t>
            </a:r>
            <a:r>
              <a:rPr lang="en-US" sz="2400" dirty="0">
                <a:latin typeface="Arial" charset="0"/>
                <a:ea typeface="ＭＳ Ｐゴシック" charset="0"/>
                <a:cs typeface="ＭＳ Ｐゴシック" charset="0"/>
              </a:rPr>
              <a:t>power.</a:t>
            </a:r>
          </a:p>
          <a:p>
            <a:pPr lvl="1">
              <a:lnSpc>
                <a:spcPct val="110000"/>
              </a:lnSpc>
              <a:spcAft>
                <a:spcPct val="40000"/>
              </a:spcAft>
            </a:pPr>
            <a:r>
              <a:rPr lang="en-US" sz="2400" dirty="0">
                <a:latin typeface="Arial" charset="0"/>
                <a:ea typeface="ＭＳ Ｐゴシック" charset="0"/>
                <a:cs typeface="ＭＳ Ｐゴシック" charset="0"/>
              </a:rPr>
              <a:t>Avoid </a:t>
            </a:r>
            <a:r>
              <a:rPr lang="en-US" sz="2400" dirty="0" smtClean="0">
                <a:latin typeface="Arial" charset="0"/>
                <a:ea typeface="ＭＳ Ｐゴシック" charset="0"/>
                <a:cs typeface="ＭＳ Ｐゴシック" charset="0"/>
              </a:rPr>
              <a:t>over-fitting:</a:t>
            </a:r>
            <a:r>
              <a:rPr lang="en-US" sz="2400" dirty="0">
                <a:latin typeface="Arial" charset="0"/>
                <a:ea typeface="ＭＳ Ｐゴシック" charset="0"/>
                <a:cs typeface="ＭＳ Ｐゴシック" charset="0"/>
              </a:rPr>
              <a:t> </a:t>
            </a:r>
            <a:r>
              <a:rPr lang="en-US" sz="2400" dirty="0" smtClean="0">
                <a:latin typeface="Arial" charset="0"/>
                <a:ea typeface="ＭＳ Ｐゴシック" charset="0"/>
                <a:cs typeface="ＭＳ Ｐゴシック" charset="0"/>
              </a:rPr>
              <a:t> i.e. </a:t>
            </a:r>
            <a:r>
              <a:rPr lang="en-US" sz="2400" dirty="0">
                <a:latin typeface="Arial" charset="0"/>
                <a:ea typeface="ＭＳ Ｐゴシック" charset="0"/>
                <a:cs typeface="ＭＳ Ｐゴシック" charset="0"/>
              </a:rPr>
              <a:t>c</a:t>
            </a:r>
            <a:r>
              <a:rPr lang="en-US" sz="2400" dirty="0" smtClean="0">
                <a:latin typeface="Arial" charset="0"/>
                <a:ea typeface="ＭＳ Ｐゴシック" charset="0"/>
                <a:cs typeface="ＭＳ Ｐゴシック" charset="0"/>
              </a:rPr>
              <a:t>lassifier </a:t>
            </a:r>
            <a:r>
              <a:rPr lang="en-US" sz="2400" dirty="0">
                <a:latin typeface="Arial" charset="0"/>
                <a:ea typeface="ＭＳ Ｐゴシック" charset="0"/>
                <a:cs typeface="ＭＳ Ｐゴシック" charset="0"/>
              </a:rPr>
              <a:t>memorizes the training data and is not generalizable to other test data</a:t>
            </a:r>
          </a:p>
          <a:p>
            <a:pPr lvl="2">
              <a:lnSpc>
                <a:spcPct val="110000"/>
              </a:lnSpc>
              <a:spcAft>
                <a:spcPct val="40000"/>
              </a:spcAft>
            </a:pPr>
            <a:endParaRPr lang="en-US" sz="2000" dirty="0">
              <a:latin typeface="Arial" charset="0"/>
              <a:ea typeface="ＭＳ Ｐゴシック" charset="0"/>
              <a:cs typeface="ＭＳ Ｐゴシック" charset="0"/>
            </a:endParaRP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2"/>
          <p:cNvSpPr>
            <a:spLocks noGrp="1" noChangeArrowheads="1"/>
          </p:cNvSpPr>
          <p:nvPr>
            <p:ph type="title"/>
          </p:nvPr>
        </p:nvSpPr>
        <p:spPr>
          <a:xfrm>
            <a:off x="228600" y="76200"/>
            <a:ext cx="8229600" cy="655638"/>
          </a:xfrm>
          <a:ln/>
        </p:spPr>
        <p:txBody>
          <a:bodyPr/>
          <a:lstStyle/>
          <a:p>
            <a:r>
              <a:rPr lang="en-US">
                <a:latin typeface="Arial" charset="0"/>
                <a:ea typeface="ＭＳ Ｐゴシック" charset="0"/>
                <a:cs typeface="ＭＳ Ｐゴシック" charset="0"/>
              </a:rPr>
              <a:t/>
            </a:r>
            <a:br>
              <a:rPr lang="en-US">
                <a:latin typeface="Arial" charset="0"/>
                <a:ea typeface="ＭＳ Ｐゴシック" charset="0"/>
                <a:cs typeface="ＭＳ Ｐゴシック" charset="0"/>
              </a:rPr>
            </a:br>
            <a:r>
              <a:rPr lang="en-US">
                <a:latin typeface="Arial" charset="0"/>
                <a:ea typeface="ＭＳ Ｐゴシック" charset="0"/>
                <a:cs typeface="ＭＳ Ｐゴシック" charset="0"/>
              </a:rPr>
              <a:t>Classification</a:t>
            </a:r>
            <a:br>
              <a:rPr lang="en-US">
                <a:latin typeface="Arial" charset="0"/>
                <a:ea typeface="ＭＳ Ｐゴシック" charset="0"/>
                <a:cs typeface="ＭＳ Ｐゴシック" charset="0"/>
              </a:rPr>
            </a:br>
            <a:endParaRPr lang="en-US">
              <a:latin typeface="Arial" charset="0"/>
              <a:ea typeface="ＭＳ Ｐゴシック" charset="0"/>
              <a:cs typeface="ＭＳ Ｐゴシック" charset="0"/>
            </a:endParaRPr>
          </a:p>
        </p:txBody>
      </p:sp>
      <p:sp>
        <p:nvSpPr>
          <p:cNvPr id="35843" name="Text Box 3"/>
          <p:cNvSpPr txBox="1">
            <a:spLocks noChangeArrowheads="1"/>
          </p:cNvSpPr>
          <p:nvPr/>
        </p:nvSpPr>
        <p:spPr bwMode="auto">
          <a:xfrm>
            <a:off x="1847850" y="1712913"/>
            <a:ext cx="2368550" cy="376237"/>
          </a:xfrm>
          <a:prstGeom prst="rect">
            <a:avLst/>
          </a:prstGeom>
          <a:solidFill>
            <a:srgbClr val="CCCCFF"/>
          </a:solidFill>
          <a:ln w="9525">
            <a:solidFill>
              <a:schemeClr val="tx1"/>
            </a:solidFill>
            <a:miter lim="800000"/>
            <a:headEnd/>
            <a:tailEnd/>
          </a:ln>
          <a:effectLst>
            <a:outerShdw blurRad="63500" dist="17961" dir="13500000" algn="ctr" rotWithShape="0">
              <a:schemeClr val="bg2">
                <a:alpha val="74998"/>
              </a:schemeClr>
            </a:outerShdw>
          </a:effectLst>
        </p:spPr>
        <p:txBody>
          <a:bodyPr>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cs typeface="ＭＳ Ｐゴシック" charset="0"/>
              </a:defRPr>
            </a:lvl2pPr>
            <a:lvl3pPr marL="1143000" indent="-228600">
              <a:defRPr sz="2400">
                <a:solidFill>
                  <a:schemeClr val="tx1"/>
                </a:solidFill>
                <a:latin typeface="Arial" charset="0"/>
                <a:ea typeface="ＭＳ Ｐゴシック" charset="0"/>
                <a:cs typeface="ＭＳ Ｐゴシック" charset="0"/>
              </a:defRPr>
            </a:lvl3pPr>
            <a:lvl4pPr marL="1600200" indent="-228600">
              <a:defRPr sz="2400">
                <a:solidFill>
                  <a:schemeClr val="tx1"/>
                </a:solidFill>
                <a:latin typeface="Arial" charset="0"/>
                <a:ea typeface="ＭＳ Ｐゴシック" charset="0"/>
                <a:cs typeface="ＭＳ Ｐゴシック" charset="0"/>
              </a:defRPr>
            </a:lvl4pPr>
            <a:lvl5pPr marL="2057400" indent="-228600">
              <a:defRPr sz="2400">
                <a:solidFill>
                  <a:schemeClr val="tx1"/>
                </a:solidFill>
                <a:latin typeface="Arial" charset="0"/>
                <a:ea typeface="ＭＳ Ｐゴシック" charset="0"/>
                <a:cs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cs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cs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cs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cs typeface="ＭＳ Ｐゴシック" charset="0"/>
              </a:defRPr>
            </a:lvl9pPr>
          </a:lstStyle>
          <a:p>
            <a:pPr algn="ctr">
              <a:spcBef>
                <a:spcPct val="50000"/>
              </a:spcBef>
              <a:defRPr/>
            </a:pPr>
            <a:r>
              <a:rPr lang="en-US" sz="1800" smtClean="0">
                <a:solidFill>
                  <a:srgbClr val="000066"/>
                </a:solidFill>
              </a:rPr>
              <a:t>Data</a:t>
            </a:r>
          </a:p>
        </p:txBody>
      </p:sp>
      <p:sp>
        <p:nvSpPr>
          <p:cNvPr id="35844" name="Text Box 4"/>
          <p:cNvSpPr txBox="1">
            <a:spLocks noChangeArrowheads="1"/>
          </p:cNvSpPr>
          <p:nvPr/>
        </p:nvSpPr>
        <p:spPr bwMode="auto">
          <a:xfrm>
            <a:off x="4294188" y="1708150"/>
            <a:ext cx="2260600" cy="376238"/>
          </a:xfrm>
          <a:prstGeom prst="rect">
            <a:avLst/>
          </a:prstGeom>
          <a:solidFill>
            <a:srgbClr val="CCCCFF"/>
          </a:solidFill>
          <a:ln w="9525">
            <a:solidFill>
              <a:schemeClr val="tx1"/>
            </a:solidFill>
            <a:miter lim="800000"/>
            <a:headEnd/>
            <a:tailEnd/>
          </a:ln>
          <a:effectLst>
            <a:outerShdw blurRad="63500" dist="17961" dir="13500000" algn="ctr" rotWithShape="0">
              <a:schemeClr val="bg2">
                <a:alpha val="74998"/>
              </a:schemeClr>
            </a:outerShdw>
          </a:effectLst>
        </p:spPr>
        <p:txBody>
          <a:bodyPr>
            <a:spAutoFit/>
          </a:bodyPr>
          <a:lstStyle>
            <a:lvl1pPr>
              <a:defRPr sz="3200">
                <a:solidFill>
                  <a:schemeClr val="tx1"/>
                </a:solidFill>
                <a:latin typeface="Arial" charset="0"/>
                <a:ea typeface="ＭＳ Ｐゴシック" charset="0"/>
                <a:cs typeface="ＭＳ Ｐゴシック" charset="0"/>
              </a:defRPr>
            </a:lvl1pPr>
            <a:lvl2pPr>
              <a:defRPr sz="2800">
                <a:solidFill>
                  <a:schemeClr val="tx1"/>
                </a:solidFill>
                <a:latin typeface="Arial" charset="0"/>
                <a:ea typeface="ＭＳ Ｐゴシック" charset="0"/>
                <a:cs typeface="ＭＳ Ｐゴシック" charset="0"/>
              </a:defRPr>
            </a:lvl2pPr>
            <a:lvl3pPr>
              <a:defRPr sz="2400">
                <a:solidFill>
                  <a:schemeClr val="tx1"/>
                </a:solidFill>
                <a:latin typeface="Arial" charset="0"/>
                <a:ea typeface="ヒラギノ角ゴ Pro W3" charset="0"/>
                <a:cs typeface="ＭＳ Ｐゴシック" charset="0"/>
              </a:defRPr>
            </a:lvl3pPr>
            <a:lvl4pPr>
              <a:defRPr sz="2000">
                <a:solidFill>
                  <a:schemeClr val="tx1"/>
                </a:solidFill>
                <a:latin typeface="Arial" charset="0"/>
                <a:ea typeface="ヒラギノ角ゴ Pro W3" charset="0"/>
                <a:cs typeface="ＭＳ Ｐゴシック" charset="0"/>
              </a:defRPr>
            </a:lvl4pPr>
            <a:lvl5pPr>
              <a:defRPr sz="2000">
                <a:solidFill>
                  <a:schemeClr val="tx1"/>
                </a:solidFill>
                <a:latin typeface="Arial" charset="0"/>
                <a:ea typeface="ヒラギノ角ゴ Pro W3" charset="0"/>
                <a:cs typeface="ＭＳ Ｐゴシック" charset="0"/>
              </a:defRPr>
            </a:lvl5pPr>
            <a:lvl6pPr eaLnBrk="0" hangingPunct="0">
              <a:defRPr sz="2000">
                <a:solidFill>
                  <a:schemeClr val="tx1"/>
                </a:solidFill>
                <a:latin typeface="Arial" charset="0"/>
                <a:ea typeface="ヒラギノ角ゴ Pro W3" charset="0"/>
                <a:cs typeface="ＭＳ Ｐゴシック" charset="0"/>
              </a:defRPr>
            </a:lvl6pPr>
            <a:lvl7pPr eaLnBrk="0" hangingPunct="0">
              <a:defRPr sz="2000">
                <a:solidFill>
                  <a:schemeClr val="tx1"/>
                </a:solidFill>
                <a:latin typeface="Arial" charset="0"/>
                <a:ea typeface="ヒラギノ角ゴ Pro W3" charset="0"/>
                <a:cs typeface="ＭＳ Ｐゴシック" charset="0"/>
              </a:defRPr>
            </a:lvl7pPr>
            <a:lvl8pPr eaLnBrk="0" hangingPunct="0">
              <a:defRPr sz="2000">
                <a:solidFill>
                  <a:schemeClr val="tx1"/>
                </a:solidFill>
                <a:latin typeface="Arial" charset="0"/>
                <a:ea typeface="ヒラギノ角ゴ Pro W3" charset="0"/>
                <a:cs typeface="ＭＳ Ｐゴシック" charset="0"/>
              </a:defRPr>
            </a:lvl8pPr>
            <a:lvl9pPr eaLnBrk="0" hangingPunct="0">
              <a:defRPr sz="2000">
                <a:solidFill>
                  <a:schemeClr val="tx1"/>
                </a:solidFill>
                <a:latin typeface="Arial" charset="0"/>
                <a:ea typeface="ヒラギノ角ゴ Pro W3" charset="0"/>
                <a:cs typeface="ＭＳ Ｐゴシック" charset="0"/>
              </a:defRPr>
            </a:lvl9pPr>
          </a:lstStyle>
          <a:p>
            <a:pPr algn="ctr">
              <a:spcBef>
                <a:spcPct val="50000"/>
              </a:spcBef>
              <a:defRPr/>
            </a:pPr>
            <a:r>
              <a:rPr lang="en-US" sz="1800" smtClean="0">
                <a:solidFill>
                  <a:srgbClr val="000066"/>
                </a:solidFill>
              </a:rPr>
              <a:t>Known Classes</a:t>
            </a:r>
          </a:p>
        </p:txBody>
      </p:sp>
      <p:sp>
        <p:nvSpPr>
          <p:cNvPr id="35845" name="Text Box 5"/>
          <p:cNvSpPr txBox="1">
            <a:spLocks noChangeArrowheads="1"/>
          </p:cNvSpPr>
          <p:nvPr/>
        </p:nvSpPr>
        <p:spPr bwMode="auto">
          <a:xfrm>
            <a:off x="2638425" y="3059668"/>
            <a:ext cx="3011488" cy="369332"/>
          </a:xfrm>
          <a:prstGeom prst="rect">
            <a:avLst/>
          </a:prstGeom>
          <a:solidFill>
            <a:srgbClr val="CCCCFF"/>
          </a:solidFill>
          <a:ln w="9525">
            <a:solidFill>
              <a:schemeClr val="tx1"/>
            </a:solidFill>
            <a:miter lim="800000"/>
            <a:headEnd/>
            <a:tailEnd/>
          </a:ln>
          <a:effectLst>
            <a:outerShdw blurRad="63500" dist="17961" dir="13500000" algn="ctr" rotWithShape="0">
              <a:schemeClr val="bg2">
                <a:alpha val="74998"/>
              </a:schemeClr>
            </a:outerShdw>
          </a:effectLst>
        </p:spPr>
        <p:txBody>
          <a:bodyPr wrap="square">
            <a:spAutoFit/>
          </a:bodyPr>
          <a:lstStyle>
            <a:lvl1pPr>
              <a:defRPr sz="3200">
                <a:solidFill>
                  <a:schemeClr val="tx1"/>
                </a:solidFill>
                <a:latin typeface="Arial" charset="0"/>
                <a:ea typeface="ＭＳ Ｐゴシック" charset="0"/>
                <a:cs typeface="ＭＳ Ｐゴシック" charset="0"/>
              </a:defRPr>
            </a:lvl1pPr>
            <a:lvl2pPr>
              <a:defRPr sz="2800">
                <a:solidFill>
                  <a:schemeClr val="tx1"/>
                </a:solidFill>
                <a:latin typeface="Arial" charset="0"/>
                <a:ea typeface="ＭＳ Ｐゴシック" charset="0"/>
                <a:cs typeface="ＭＳ Ｐゴシック" charset="0"/>
              </a:defRPr>
            </a:lvl2pPr>
            <a:lvl3pPr>
              <a:defRPr sz="2400">
                <a:solidFill>
                  <a:schemeClr val="tx1"/>
                </a:solidFill>
                <a:latin typeface="Arial" charset="0"/>
                <a:ea typeface="ヒラギノ角ゴ Pro W3" charset="0"/>
                <a:cs typeface="ＭＳ Ｐゴシック" charset="0"/>
              </a:defRPr>
            </a:lvl3pPr>
            <a:lvl4pPr>
              <a:defRPr sz="2000">
                <a:solidFill>
                  <a:schemeClr val="tx1"/>
                </a:solidFill>
                <a:latin typeface="Arial" charset="0"/>
                <a:ea typeface="ヒラギノ角ゴ Pro W3" charset="0"/>
                <a:cs typeface="ＭＳ Ｐゴシック" charset="0"/>
              </a:defRPr>
            </a:lvl4pPr>
            <a:lvl5pPr>
              <a:defRPr sz="2000">
                <a:solidFill>
                  <a:schemeClr val="tx1"/>
                </a:solidFill>
                <a:latin typeface="Arial" charset="0"/>
                <a:ea typeface="ヒラギノ角ゴ Pro W3" charset="0"/>
                <a:cs typeface="ＭＳ Ｐゴシック" charset="0"/>
              </a:defRPr>
            </a:lvl5pPr>
            <a:lvl6pPr eaLnBrk="0" hangingPunct="0">
              <a:defRPr sz="2000">
                <a:solidFill>
                  <a:schemeClr val="tx1"/>
                </a:solidFill>
                <a:latin typeface="Arial" charset="0"/>
                <a:ea typeface="ヒラギノ角ゴ Pro W3" charset="0"/>
                <a:cs typeface="ＭＳ Ｐゴシック" charset="0"/>
              </a:defRPr>
            </a:lvl6pPr>
            <a:lvl7pPr eaLnBrk="0" hangingPunct="0">
              <a:defRPr sz="2000">
                <a:solidFill>
                  <a:schemeClr val="tx1"/>
                </a:solidFill>
                <a:latin typeface="Arial" charset="0"/>
                <a:ea typeface="ヒラギノ角ゴ Pro W3" charset="0"/>
                <a:cs typeface="ＭＳ Ｐゴシック" charset="0"/>
              </a:defRPr>
            </a:lvl7pPr>
            <a:lvl8pPr eaLnBrk="0" hangingPunct="0">
              <a:defRPr sz="2000">
                <a:solidFill>
                  <a:schemeClr val="tx1"/>
                </a:solidFill>
                <a:latin typeface="Arial" charset="0"/>
                <a:ea typeface="ヒラギノ角ゴ Pro W3" charset="0"/>
                <a:cs typeface="ＭＳ Ｐゴシック" charset="0"/>
              </a:defRPr>
            </a:lvl8pPr>
            <a:lvl9pPr eaLnBrk="0" hangingPunct="0">
              <a:defRPr sz="2000">
                <a:solidFill>
                  <a:schemeClr val="tx1"/>
                </a:solidFill>
                <a:latin typeface="Arial" charset="0"/>
                <a:ea typeface="ヒラギノ角ゴ Pro W3" charset="0"/>
                <a:cs typeface="ＭＳ Ｐゴシック" charset="0"/>
              </a:defRPr>
            </a:lvl9pPr>
          </a:lstStyle>
          <a:p>
            <a:pPr algn="ctr">
              <a:spcBef>
                <a:spcPct val="50000"/>
              </a:spcBef>
              <a:defRPr/>
            </a:pPr>
            <a:r>
              <a:rPr lang="en-US" sz="1800" smtClean="0">
                <a:solidFill>
                  <a:srgbClr val="000066"/>
                </a:solidFill>
              </a:rPr>
              <a:t>Pick Genes</a:t>
            </a:r>
            <a:endParaRPr lang="en-US" sz="1800" dirty="0" smtClean="0">
              <a:solidFill>
                <a:srgbClr val="000066"/>
              </a:solidFill>
            </a:endParaRPr>
          </a:p>
        </p:txBody>
      </p:sp>
      <p:sp>
        <p:nvSpPr>
          <p:cNvPr id="35846" name="Text Box 6"/>
          <p:cNvSpPr txBox="1">
            <a:spLocks noChangeArrowheads="1"/>
          </p:cNvSpPr>
          <p:nvPr/>
        </p:nvSpPr>
        <p:spPr bwMode="auto">
          <a:xfrm>
            <a:off x="2667000" y="3967162"/>
            <a:ext cx="2952750" cy="376238"/>
          </a:xfrm>
          <a:prstGeom prst="rect">
            <a:avLst/>
          </a:prstGeom>
          <a:solidFill>
            <a:srgbClr val="CCCCFF"/>
          </a:solidFill>
          <a:ln w="9525">
            <a:solidFill>
              <a:schemeClr val="tx1"/>
            </a:solidFill>
            <a:miter lim="800000"/>
            <a:headEnd/>
            <a:tailEnd/>
          </a:ln>
          <a:effectLst>
            <a:outerShdw blurRad="63500" dist="17961" dir="13500000" algn="ctr" rotWithShape="0">
              <a:schemeClr val="bg2">
                <a:alpha val="74998"/>
              </a:schemeClr>
            </a:outerShdw>
          </a:effectLst>
        </p:spPr>
        <p:txBody>
          <a:bodyPr>
            <a:spAutoFit/>
          </a:bodyPr>
          <a:lstStyle>
            <a:lvl1pPr>
              <a:defRPr sz="3200">
                <a:solidFill>
                  <a:schemeClr val="tx1"/>
                </a:solidFill>
                <a:latin typeface="Arial" charset="0"/>
                <a:ea typeface="ＭＳ Ｐゴシック" charset="0"/>
                <a:cs typeface="ＭＳ Ｐゴシック" charset="0"/>
              </a:defRPr>
            </a:lvl1pPr>
            <a:lvl2pPr>
              <a:defRPr sz="2800">
                <a:solidFill>
                  <a:schemeClr val="tx1"/>
                </a:solidFill>
                <a:latin typeface="Arial" charset="0"/>
                <a:ea typeface="ＭＳ Ｐゴシック" charset="0"/>
                <a:cs typeface="ＭＳ Ｐゴシック" charset="0"/>
              </a:defRPr>
            </a:lvl2pPr>
            <a:lvl3pPr>
              <a:defRPr sz="2400">
                <a:solidFill>
                  <a:schemeClr val="tx1"/>
                </a:solidFill>
                <a:latin typeface="Arial" charset="0"/>
                <a:ea typeface="ヒラギノ角ゴ Pro W3" charset="0"/>
                <a:cs typeface="ＭＳ Ｐゴシック" charset="0"/>
              </a:defRPr>
            </a:lvl3pPr>
            <a:lvl4pPr>
              <a:defRPr sz="2000">
                <a:solidFill>
                  <a:schemeClr val="tx1"/>
                </a:solidFill>
                <a:latin typeface="Arial" charset="0"/>
                <a:ea typeface="ヒラギノ角ゴ Pro W3" charset="0"/>
                <a:cs typeface="ＭＳ Ｐゴシック" charset="0"/>
              </a:defRPr>
            </a:lvl4pPr>
            <a:lvl5pPr>
              <a:defRPr sz="2000">
                <a:solidFill>
                  <a:schemeClr val="tx1"/>
                </a:solidFill>
                <a:latin typeface="Arial" charset="0"/>
                <a:ea typeface="ヒラギノ角ゴ Pro W3" charset="0"/>
                <a:cs typeface="ＭＳ Ｐゴシック" charset="0"/>
              </a:defRPr>
            </a:lvl5pPr>
            <a:lvl6pPr eaLnBrk="0" hangingPunct="0">
              <a:defRPr sz="2000">
                <a:solidFill>
                  <a:schemeClr val="tx1"/>
                </a:solidFill>
                <a:latin typeface="Arial" charset="0"/>
                <a:ea typeface="ヒラギノ角ゴ Pro W3" charset="0"/>
                <a:cs typeface="ＭＳ Ｐゴシック" charset="0"/>
              </a:defRPr>
            </a:lvl6pPr>
            <a:lvl7pPr eaLnBrk="0" hangingPunct="0">
              <a:defRPr sz="2000">
                <a:solidFill>
                  <a:schemeClr val="tx1"/>
                </a:solidFill>
                <a:latin typeface="Arial" charset="0"/>
                <a:ea typeface="ヒラギノ角ゴ Pro W3" charset="0"/>
                <a:cs typeface="ＭＳ Ｐゴシック" charset="0"/>
              </a:defRPr>
            </a:lvl7pPr>
            <a:lvl8pPr eaLnBrk="0" hangingPunct="0">
              <a:defRPr sz="2000">
                <a:solidFill>
                  <a:schemeClr val="tx1"/>
                </a:solidFill>
                <a:latin typeface="Arial" charset="0"/>
                <a:ea typeface="ヒラギノ角ゴ Pro W3" charset="0"/>
                <a:cs typeface="ＭＳ Ｐゴシック" charset="0"/>
              </a:defRPr>
            </a:lvl8pPr>
            <a:lvl9pPr eaLnBrk="0" hangingPunct="0">
              <a:defRPr sz="2000">
                <a:solidFill>
                  <a:schemeClr val="tx1"/>
                </a:solidFill>
                <a:latin typeface="Arial" charset="0"/>
                <a:ea typeface="ヒラギノ角ゴ Pro W3" charset="0"/>
                <a:cs typeface="ＭＳ Ｐゴシック" charset="0"/>
              </a:defRPr>
            </a:lvl9pPr>
          </a:lstStyle>
          <a:p>
            <a:pPr algn="ctr">
              <a:spcBef>
                <a:spcPct val="50000"/>
              </a:spcBef>
              <a:defRPr/>
            </a:pPr>
            <a:r>
              <a:rPr lang="en-US" sz="1800" smtClean="0">
                <a:solidFill>
                  <a:srgbClr val="000066"/>
                </a:solidFill>
              </a:rPr>
              <a:t>Build Classifier</a:t>
            </a:r>
          </a:p>
        </p:txBody>
      </p:sp>
      <p:sp>
        <p:nvSpPr>
          <p:cNvPr id="35847" name="Text Box 7"/>
          <p:cNvSpPr txBox="1">
            <a:spLocks noChangeArrowheads="1"/>
          </p:cNvSpPr>
          <p:nvPr/>
        </p:nvSpPr>
        <p:spPr bwMode="auto">
          <a:xfrm>
            <a:off x="2638425" y="4800600"/>
            <a:ext cx="3011488" cy="369332"/>
          </a:xfrm>
          <a:prstGeom prst="rect">
            <a:avLst/>
          </a:prstGeom>
          <a:solidFill>
            <a:srgbClr val="CCCCFF"/>
          </a:solidFill>
          <a:ln w="9525">
            <a:solidFill>
              <a:schemeClr val="tx1"/>
            </a:solidFill>
            <a:miter lim="800000"/>
            <a:headEnd/>
            <a:tailEnd/>
          </a:ln>
          <a:effectLst>
            <a:outerShdw blurRad="63500" dist="17961" dir="13500000" algn="ctr" rotWithShape="0">
              <a:schemeClr val="bg2">
                <a:alpha val="74998"/>
              </a:schemeClr>
            </a:outerShdw>
          </a:effectLst>
        </p:spPr>
        <p:txBody>
          <a:bodyPr>
            <a:spAutoFit/>
          </a:bodyPr>
          <a:lstStyle>
            <a:lvl1pPr>
              <a:defRPr sz="3200">
                <a:solidFill>
                  <a:schemeClr val="tx1"/>
                </a:solidFill>
                <a:latin typeface="Arial" charset="0"/>
                <a:ea typeface="ＭＳ Ｐゴシック" charset="0"/>
                <a:cs typeface="ＭＳ Ｐゴシック" charset="0"/>
              </a:defRPr>
            </a:lvl1pPr>
            <a:lvl2pPr>
              <a:defRPr sz="2800">
                <a:solidFill>
                  <a:schemeClr val="tx1"/>
                </a:solidFill>
                <a:latin typeface="Arial" charset="0"/>
                <a:ea typeface="ＭＳ Ｐゴシック" charset="0"/>
                <a:cs typeface="ＭＳ Ｐゴシック" charset="0"/>
              </a:defRPr>
            </a:lvl2pPr>
            <a:lvl3pPr>
              <a:defRPr sz="2400">
                <a:solidFill>
                  <a:schemeClr val="tx1"/>
                </a:solidFill>
                <a:latin typeface="Arial" charset="0"/>
                <a:ea typeface="ヒラギノ角ゴ Pro W3" charset="0"/>
                <a:cs typeface="ＭＳ Ｐゴシック" charset="0"/>
              </a:defRPr>
            </a:lvl3pPr>
            <a:lvl4pPr>
              <a:defRPr sz="2000">
                <a:solidFill>
                  <a:schemeClr val="tx1"/>
                </a:solidFill>
                <a:latin typeface="Arial" charset="0"/>
                <a:ea typeface="ヒラギノ角ゴ Pro W3" charset="0"/>
                <a:cs typeface="ＭＳ Ｐゴシック" charset="0"/>
              </a:defRPr>
            </a:lvl4pPr>
            <a:lvl5pPr>
              <a:defRPr sz="2000">
                <a:solidFill>
                  <a:schemeClr val="tx1"/>
                </a:solidFill>
                <a:latin typeface="Arial" charset="0"/>
                <a:ea typeface="ヒラギノ角ゴ Pro W3" charset="0"/>
                <a:cs typeface="ＭＳ Ｐゴシック" charset="0"/>
              </a:defRPr>
            </a:lvl5pPr>
            <a:lvl6pPr eaLnBrk="0" hangingPunct="0">
              <a:defRPr sz="2000">
                <a:solidFill>
                  <a:schemeClr val="tx1"/>
                </a:solidFill>
                <a:latin typeface="Arial" charset="0"/>
                <a:ea typeface="ヒラギノ角ゴ Pro W3" charset="0"/>
                <a:cs typeface="ＭＳ Ｐゴシック" charset="0"/>
              </a:defRPr>
            </a:lvl6pPr>
            <a:lvl7pPr eaLnBrk="0" hangingPunct="0">
              <a:defRPr sz="2000">
                <a:solidFill>
                  <a:schemeClr val="tx1"/>
                </a:solidFill>
                <a:latin typeface="Arial" charset="0"/>
                <a:ea typeface="ヒラギノ角ゴ Pro W3" charset="0"/>
                <a:cs typeface="ＭＳ Ｐゴシック" charset="0"/>
              </a:defRPr>
            </a:lvl7pPr>
            <a:lvl8pPr eaLnBrk="0" hangingPunct="0">
              <a:defRPr sz="2000">
                <a:solidFill>
                  <a:schemeClr val="tx1"/>
                </a:solidFill>
                <a:latin typeface="Arial" charset="0"/>
                <a:ea typeface="ヒラギノ角ゴ Pro W3" charset="0"/>
                <a:cs typeface="ＭＳ Ｐゴシック" charset="0"/>
              </a:defRPr>
            </a:lvl8pPr>
            <a:lvl9pPr eaLnBrk="0" hangingPunct="0">
              <a:defRPr sz="2000">
                <a:solidFill>
                  <a:schemeClr val="tx1"/>
                </a:solidFill>
                <a:latin typeface="Arial" charset="0"/>
                <a:ea typeface="ヒラギノ角ゴ Pro W3" charset="0"/>
                <a:cs typeface="ＭＳ Ｐゴシック" charset="0"/>
              </a:defRPr>
            </a:lvl9pPr>
          </a:lstStyle>
          <a:p>
            <a:pPr algn="ctr">
              <a:spcBef>
                <a:spcPct val="50000"/>
              </a:spcBef>
              <a:defRPr/>
            </a:pPr>
            <a:r>
              <a:rPr lang="en-US" sz="1800" smtClean="0">
                <a:solidFill>
                  <a:srgbClr val="000066"/>
                </a:solidFill>
              </a:rPr>
              <a:t>Test Classifier</a:t>
            </a:r>
            <a:endParaRPr lang="en-US" sz="1800" dirty="0" smtClean="0">
              <a:solidFill>
                <a:srgbClr val="000066"/>
              </a:solidFill>
            </a:endParaRPr>
          </a:p>
        </p:txBody>
      </p:sp>
      <p:sp>
        <p:nvSpPr>
          <p:cNvPr id="35848" name="Text Box 8"/>
          <p:cNvSpPr txBox="1">
            <a:spLocks noChangeArrowheads="1"/>
          </p:cNvSpPr>
          <p:nvPr/>
        </p:nvSpPr>
        <p:spPr bwMode="auto">
          <a:xfrm>
            <a:off x="2638425" y="6031468"/>
            <a:ext cx="3011488" cy="369332"/>
          </a:xfrm>
          <a:prstGeom prst="rect">
            <a:avLst/>
          </a:prstGeom>
          <a:solidFill>
            <a:srgbClr val="CCCCFF"/>
          </a:solidFill>
          <a:ln w="9525">
            <a:solidFill>
              <a:schemeClr val="tx1"/>
            </a:solidFill>
            <a:miter lim="800000"/>
            <a:headEnd/>
            <a:tailEnd/>
          </a:ln>
          <a:effectLst>
            <a:outerShdw blurRad="63500" dist="17961" dir="13500000" algn="ctr" rotWithShape="0">
              <a:schemeClr val="bg2">
                <a:alpha val="74998"/>
              </a:schemeClr>
            </a:outerShdw>
          </a:effectLst>
        </p:spPr>
        <p:txBody>
          <a:bodyPr>
            <a:spAutoFit/>
          </a:bodyPr>
          <a:lstStyle>
            <a:lvl1pPr>
              <a:defRPr sz="3200">
                <a:solidFill>
                  <a:schemeClr val="tx1"/>
                </a:solidFill>
                <a:latin typeface="Arial" charset="0"/>
                <a:ea typeface="ＭＳ Ｐゴシック" charset="0"/>
                <a:cs typeface="ＭＳ Ｐゴシック" charset="0"/>
              </a:defRPr>
            </a:lvl1pPr>
            <a:lvl2pPr>
              <a:defRPr sz="2800">
                <a:solidFill>
                  <a:schemeClr val="tx1"/>
                </a:solidFill>
                <a:latin typeface="Arial" charset="0"/>
                <a:ea typeface="ＭＳ Ｐゴシック" charset="0"/>
                <a:cs typeface="ＭＳ Ｐゴシック" charset="0"/>
              </a:defRPr>
            </a:lvl2pPr>
            <a:lvl3pPr>
              <a:defRPr sz="2400">
                <a:solidFill>
                  <a:schemeClr val="tx1"/>
                </a:solidFill>
                <a:latin typeface="Arial" charset="0"/>
                <a:ea typeface="ヒラギノ角ゴ Pro W3" charset="0"/>
                <a:cs typeface="ＭＳ Ｐゴシック" charset="0"/>
              </a:defRPr>
            </a:lvl3pPr>
            <a:lvl4pPr>
              <a:defRPr sz="2000">
                <a:solidFill>
                  <a:schemeClr val="tx1"/>
                </a:solidFill>
                <a:latin typeface="Arial" charset="0"/>
                <a:ea typeface="ヒラギノ角ゴ Pro W3" charset="0"/>
                <a:cs typeface="ＭＳ Ｐゴシック" charset="0"/>
              </a:defRPr>
            </a:lvl4pPr>
            <a:lvl5pPr>
              <a:defRPr sz="2000">
                <a:solidFill>
                  <a:schemeClr val="tx1"/>
                </a:solidFill>
                <a:latin typeface="Arial" charset="0"/>
                <a:ea typeface="ヒラギノ角ゴ Pro W3" charset="0"/>
                <a:cs typeface="ＭＳ Ｐゴシック" charset="0"/>
              </a:defRPr>
            </a:lvl5pPr>
            <a:lvl6pPr eaLnBrk="0" hangingPunct="0">
              <a:defRPr sz="2000">
                <a:solidFill>
                  <a:schemeClr val="tx1"/>
                </a:solidFill>
                <a:latin typeface="Arial" charset="0"/>
                <a:ea typeface="ヒラギノ角ゴ Pro W3" charset="0"/>
                <a:cs typeface="ＭＳ Ｐゴシック" charset="0"/>
              </a:defRPr>
            </a:lvl6pPr>
            <a:lvl7pPr eaLnBrk="0" hangingPunct="0">
              <a:defRPr sz="2000">
                <a:solidFill>
                  <a:schemeClr val="tx1"/>
                </a:solidFill>
                <a:latin typeface="Arial" charset="0"/>
                <a:ea typeface="ヒラギノ角ゴ Pro W3" charset="0"/>
                <a:cs typeface="ＭＳ Ｐゴシック" charset="0"/>
              </a:defRPr>
            </a:lvl7pPr>
            <a:lvl8pPr eaLnBrk="0" hangingPunct="0">
              <a:defRPr sz="2000">
                <a:solidFill>
                  <a:schemeClr val="tx1"/>
                </a:solidFill>
                <a:latin typeface="Arial" charset="0"/>
                <a:ea typeface="ヒラギノ角ゴ Pro W3" charset="0"/>
                <a:cs typeface="ＭＳ Ｐゴシック" charset="0"/>
              </a:defRPr>
            </a:lvl8pPr>
            <a:lvl9pPr eaLnBrk="0" hangingPunct="0">
              <a:defRPr sz="2000">
                <a:solidFill>
                  <a:schemeClr val="tx1"/>
                </a:solidFill>
                <a:latin typeface="Arial" charset="0"/>
                <a:ea typeface="ヒラギノ角ゴ Pro W3" charset="0"/>
                <a:cs typeface="ＭＳ Ｐゴシック" charset="0"/>
              </a:defRPr>
            </a:lvl9pPr>
          </a:lstStyle>
          <a:p>
            <a:pPr algn="ctr">
              <a:spcBef>
                <a:spcPct val="50000"/>
              </a:spcBef>
              <a:defRPr/>
            </a:pPr>
            <a:r>
              <a:rPr lang="en-US" sz="1800" dirty="0" smtClean="0">
                <a:solidFill>
                  <a:srgbClr val="000066"/>
                </a:solidFill>
              </a:rPr>
              <a:t>Evaluate Classifier</a:t>
            </a:r>
          </a:p>
        </p:txBody>
      </p:sp>
      <p:sp>
        <p:nvSpPr>
          <p:cNvPr id="2" name="Line 9"/>
          <p:cNvSpPr>
            <a:spLocks noChangeShapeType="1"/>
          </p:cNvSpPr>
          <p:nvPr/>
        </p:nvSpPr>
        <p:spPr bwMode="auto">
          <a:xfrm flipH="1">
            <a:off x="4143375" y="3429000"/>
            <a:ext cx="0" cy="539750"/>
          </a:xfrm>
          <a:prstGeom prst="line">
            <a:avLst/>
          </a:prstGeom>
          <a:noFill/>
          <a:ln w="2857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35849" name="Line 10"/>
          <p:cNvSpPr>
            <a:spLocks noChangeShapeType="1"/>
          </p:cNvSpPr>
          <p:nvPr/>
        </p:nvSpPr>
        <p:spPr bwMode="auto">
          <a:xfrm flipH="1">
            <a:off x="4143375" y="4373563"/>
            <a:ext cx="0" cy="433387"/>
          </a:xfrm>
          <a:prstGeom prst="line">
            <a:avLst/>
          </a:prstGeom>
          <a:noFill/>
          <a:ln w="2857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35850" name="Line 11"/>
          <p:cNvSpPr>
            <a:spLocks noChangeShapeType="1"/>
          </p:cNvSpPr>
          <p:nvPr/>
        </p:nvSpPr>
        <p:spPr bwMode="auto">
          <a:xfrm flipH="1">
            <a:off x="4143374" y="5169932"/>
            <a:ext cx="1" cy="861536"/>
          </a:xfrm>
          <a:prstGeom prst="line">
            <a:avLst/>
          </a:prstGeom>
          <a:noFill/>
          <a:ln w="2857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grpSp>
        <p:nvGrpSpPr>
          <p:cNvPr id="35851" name="Group 15"/>
          <p:cNvGrpSpPr>
            <a:grpSpLocks/>
          </p:cNvGrpSpPr>
          <p:nvPr/>
        </p:nvGrpSpPr>
        <p:grpSpPr bwMode="auto">
          <a:xfrm>
            <a:off x="1904999" y="2579688"/>
            <a:ext cx="2238375" cy="3057525"/>
            <a:chOff x="1192" y="1625"/>
            <a:chExt cx="1388" cy="1926"/>
          </a:xfrm>
        </p:grpSpPr>
        <p:sp>
          <p:nvSpPr>
            <p:cNvPr id="35855" name="Line 16"/>
            <p:cNvSpPr>
              <a:spLocks noChangeShapeType="1"/>
            </p:cNvSpPr>
            <p:nvPr/>
          </p:nvSpPr>
          <p:spPr bwMode="auto">
            <a:xfrm flipH="1">
              <a:off x="1199" y="3551"/>
              <a:ext cx="1365" cy="0"/>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5856" name="Line 17"/>
            <p:cNvSpPr>
              <a:spLocks noChangeShapeType="1"/>
            </p:cNvSpPr>
            <p:nvPr/>
          </p:nvSpPr>
          <p:spPr bwMode="auto">
            <a:xfrm flipV="1">
              <a:off x="1199" y="1633"/>
              <a:ext cx="0" cy="1910"/>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5857" name="Line 18"/>
            <p:cNvSpPr>
              <a:spLocks noChangeShapeType="1"/>
            </p:cNvSpPr>
            <p:nvPr/>
          </p:nvSpPr>
          <p:spPr bwMode="auto">
            <a:xfrm flipV="1">
              <a:off x="1192" y="1625"/>
              <a:ext cx="1388" cy="1"/>
            </a:xfrm>
            <a:prstGeom prst="line">
              <a:avLst/>
            </a:prstGeom>
            <a:noFill/>
            <a:ln w="19050">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grpSp>
      <p:cxnSp>
        <p:nvCxnSpPr>
          <p:cNvPr id="35852" name="AutoShape 19"/>
          <p:cNvCxnSpPr>
            <a:cxnSpLocks noChangeShapeType="1"/>
            <a:stCxn id="35843" idx="2"/>
            <a:endCxn id="35845" idx="0"/>
          </p:cNvCxnSpPr>
          <p:nvPr/>
        </p:nvCxnSpPr>
        <p:spPr bwMode="auto">
          <a:xfrm rot="16200000" flipH="1">
            <a:off x="3102888" y="2018387"/>
            <a:ext cx="970518" cy="1112044"/>
          </a:xfrm>
          <a:prstGeom prst="bentConnector3">
            <a:avLst>
              <a:gd name="adj1" fmla="val 28644"/>
            </a:avLst>
          </a:prstGeom>
          <a:noFill/>
          <a:ln w="12700">
            <a:solidFill>
              <a:schemeClr val="tx1"/>
            </a:solidFill>
            <a:miter lim="800000"/>
            <a:headEnd/>
            <a:tailEnd type="triangle" w="med" len="med"/>
          </a:ln>
          <a:extLst>
            <a:ext uri="{909E8E84-426E-40dd-AFC4-6F175D3DCCD1}">
              <a14:hiddenFill xmlns="" xmlns:a14="http://schemas.microsoft.com/office/drawing/2010/main">
                <a:noFill/>
              </a14:hiddenFill>
            </a:ext>
          </a:extLst>
        </p:spPr>
      </p:cxnSp>
      <p:cxnSp>
        <p:nvCxnSpPr>
          <p:cNvPr id="35853" name="AutoShape 20"/>
          <p:cNvCxnSpPr>
            <a:cxnSpLocks noChangeShapeType="1"/>
          </p:cNvCxnSpPr>
          <p:nvPr/>
        </p:nvCxnSpPr>
        <p:spPr bwMode="auto">
          <a:xfrm rot="10800000" flipV="1">
            <a:off x="4143374" y="2098674"/>
            <a:ext cx="1281118" cy="263526"/>
          </a:xfrm>
          <a:prstGeom prst="bentConnector3">
            <a:avLst>
              <a:gd name="adj1" fmla="val 513"/>
            </a:avLst>
          </a:prstGeom>
          <a:noFill/>
          <a:ln w="12700">
            <a:solidFill>
              <a:schemeClr val="tx1"/>
            </a:solidFill>
            <a:miter lim="800000"/>
            <a:headEnd/>
            <a:tailEnd/>
          </a:ln>
          <a:extLst>
            <a:ext uri="{909E8E84-426E-40dd-AFC4-6F175D3DCCD1}">
              <a14:hiddenFill xmlns="" xmlns:a14="http://schemas.microsoft.com/office/drawing/2010/main">
                <a:noFill/>
              </a14:hiddenFill>
            </a:ext>
          </a:extLst>
        </p:spPr>
      </p:cxnSp>
      <p:sp>
        <p:nvSpPr>
          <p:cNvPr id="35854" name="TextBox 5"/>
          <p:cNvSpPr txBox="1">
            <a:spLocks noChangeArrowheads="1"/>
          </p:cNvSpPr>
          <p:nvPr/>
        </p:nvSpPr>
        <p:spPr bwMode="auto">
          <a:xfrm>
            <a:off x="1752600" y="762000"/>
            <a:ext cx="5029200" cy="5191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cs typeface="ＭＳ Ｐゴシック" charset="0"/>
              </a:defRPr>
            </a:lvl2pPr>
            <a:lvl3pPr marL="1143000" indent="-228600">
              <a:defRPr sz="2400">
                <a:solidFill>
                  <a:schemeClr val="tx1"/>
                </a:solidFill>
                <a:latin typeface="Arial" charset="0"/>
                <a:ea typeface="ＭＳ Ｐゴシック" charset="0"/>
                <a:cs typeface="ＭＳ Ｐゴシック" charset="0"/>
              </a:defRPr>
            </a:lvl3pPr>
            <a:lvl4pPr marL="1600200" indent="-228600">
              <a:defRPr sz="2400">
                <a:solidFill>
                  <a:schemeClr val="tx1"/>
                </a:solidFill>
                <a:latin typeface="Arial" charset="0"/>
                <a:ea typeface="ＭＳ Ｐゴシック" charset="0"/>
                <a:cs typeface="ＭＳ Ｐゴシック" charset="0"/>
              </a:defRPr>
            </a:lvl4pPr>
            <a:lvl5pPr marL="2057400" indent="-228600">
              <a:defRPr sz="2400">
                <a:solidFill>
                  <a:schemeClr val="tx1"/>
                </a:solidFill>
                <a:latin typeface="Arial" charset="0"/>
                <a:ea typeface="ＭＳ Ｐゴシック" charset="0"/>
                <a:cs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cs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cs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cs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cs typeface="ＭＳ Ｐゴシック" charset="0"/>
              </a:defRPr>
            </a:lvl9pPr>
          </a:lstStyle>
          <a:p>
            <a:pPr eaLnBrk="1" hangingPunct="1"/>
            <a:r>
              <a:rPr lang="en-US" sz="2800" b="1"/>
              <a:t>Computational methodology</a:t>
            </a: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
          <p:cNvSpPr>
            <a:spLocks noGrp="1" noChangeArrowheads="1"/>
          </p:cNvSpPr>
          <p:nvPr>
            <p:ph type="title"/>
          </p:nvPr>
        </p:nvSpPr>
        <p:spPr>
          <a:xfrm>
            <a:off x="304800" y="76200"/>
            <a:ext cx="8229600" cy="655638"/>
          </a:xfrm>
          <a:ln/>
        </p:spPr>
        <p:txBody>
          <a:bodyPr/>
          <a:lstStyle/>
          <a:p>
            <a:r>
              <a:rPr lang="en-US">
                <a:latin typeface="Arial" charset="0"/>
                <a:ea typeface="ＭＳ Ｐゴシック" charset="0"/>
                <a:cs typeface="ＭＳ Ｐゴシック" charset="0"/>
              </a:rPr>
              <a:t/>
            </a:r>
            <a:br>
              <a:rPr lang="en-US">
                <a:latin typeface="Arial" charset="0"/>
                <a:ea typeface="ＭＳ Ｐゴシック" charset="0"/>
                <a:cs typeface="ＭＳ Ｐゴシック" charset="0"/>
              </a:rPr>
            </a:br>
            <a:r>
              <a:rPr lang="en-US">
                <a:latin typeface="Arial" charset="0"/>
                <a:ea typeface="ＭＳ Ｐゴシック" charset="0"/>
                <a:cs typeface="ＭＳ Ｐゴシック" charset="0"/>
              </a:rPr>
              <a:t>Classification</a:t>
            </a:r>
            <a:br>
              <a:rPr lang="en-US">
                <a:latin typeface="Arial" charset="0"/>
                <a:ea typeface="ＭＳ Ｐゴシック" charset="0"/>
                <a:cs typeface="ＭＳ Ｐゴシック" charset="0"/>
              </a:rPr>
            </a:br>
            <a:endParaRPr lang="en-US">
              <a:latin typeface="Arial" charset="0"/>
              <a:ea typeface="ＭＳ Ｐゴシック" charset="0"/>
              <a:cs typeface="ＭＳ Ｐゴシック" charset="0"/>
            </a:endParaRPr>
          </a:p>
        </p:txBody>
      </p:sp>
      <p:sp>
        <p:nvSpPr>
          <p:cNvPr id="37891" name="Text Box 3"/>
          <p:cNvSpPr txBox="1">
            <a:spLocks noChangeArrowheads="1"/>
          </p:cNvSpPr>
          <p:nvPr/>
        </p:nvSpPr>
        <p:spPr bwMode="auto">
          <a:xfrm>
            <a:off x="2447925" y="3093244"/>
            <a:ext cx="3392488" cy="335756"/>
          </a:xfrm>
          <a:prstGeom prst="rect">
            <a:avLst/>
          </a:prstGeom>
          <a:solidFill>
            <a:srgbClr val="DDDDDD"/>
          </a:solidFill>
          <a:ln w="9525">
            <a:solidFill>
              <a:schemeClr val="tx1"/>
            </a:solidFill>
            <a:miter lim="800000"/>
            <a:headEnd/>
            <a:tailEnd/>
          </a:ln>
          <a:effectLst>
            <a:outerShdw blurRad="63500" dist="17961" dir="13500000" algn="ctr" rotWithShape="0">
              <a:schemeClr val="bg2">
                <a:alpha val="74998"/>
              </a:schemeClr>
            </a:outerShdw>
          </a:effectLst>
        </p:spPr>
        <p:txBody>
          <a:bodyPr>
            <a:spAutoFit/>
          </a:bodyPr>
          <a:lstStyle>
            <a:lvl1pPr>
              <a:defRPr sz="3200">
                <a:solidFill>
                  <a:schemeClr val="tx1"/>
                </a:solidFill>
                <a:latin typeface="Arial" charset="0"/>
                <a:ea typeface="ＭＳ Ｐゴシック" charset="0"/>
                <a:cs typeface="ＭＳ Ｐゴシック" charset="0"/>
              </a:defRPr>
            </a:lvl1pPr>
            <a:lvl2pPr>
              <a:defRPr sz="2800">
                <a:solidFill>
                  <a:schemeClr val="tx1"/>
                </a:solidFill>
                <a:latin typeface="Arial" charset="0"/>
                <a:ea typeface="ＭＳ Ｐゴシック" charset="0"/>
                <a:cs typeface="ＭＳ Ｐゴシック" charset="0"/>
              </a:defRPr>
            </a:lvl2pPr>
            <a:lvl3pPr>
              <a:defRPr sz="2400">
                <a:solidFill>
                  <a:schemeClr val="tx1"/>
                </a:solidFill>
                <a:latin typeface="Arial" charset="0"/>
                <a:ea typeface="ヒラギノ角ゴ Pro W3" charset="0"/>
                <a:cs typeface="ＭＳ Ｐゴシック" charset="0"/>
              </a:defRPr>
            </a:lvl3pPr>
            <a:lvl4pPr>
              <a:defRPr sz="2000">
                <a:solidFill>
                  <a:schemeClr val="tx1"/>
                </a:solidFill>
                <a:latin typeface="Arial" charset="0"/>
                <a:ea typeface="ヒラギノ角ゴ Pro W3" charset="0"/>
                <a:cs typeface="ＭＳ Ｐゴシック" charset="0"/>
              </a:defRPr>
            </a:lvl4pPr>
            <a:lvl5pPr>
              <a:defRPr sz="2000">
                <a:solidFill>
                  <a:schemeClr val="tx1"/>
                </a:solidFill>
                <a:latin typeface="Arial" charset="0"/>
                <a:ea typeface="ヒラギノ角ゴ Pro W3" charset="0"/>
                <a:cs typeface="ＭＳ Ｐゴシック" charset="0"/>
              </a:defRPr>
            </a:lvl5pPr>
            <a:lvl6pPr eaLnBrk="0" hangingPunct="0">
              <a:defRPr sz="2000">
                <a:solidFill>
                  <a:schemeClr val="tx1"/>
                </a:solidFill>
                <a:latin typeface="Arial" charset="0"/>
                <a:ea typeface="ヒラギノ角ゴ Pro W3" charset="0"/>
                <a:cs typeface="ＭＳ Ｐゴシック" charset="0"/>
              </a:defRPr>
            </a:lvl6pPr>
            <a:lvl7pPr eaLnBrk="0" hangingPunct="0">
              <a:defRPr sz="2000">
                <a:solidFill>
                  <a:schemeClr val="tx1"/>
                </a:solidFill>
                <a:latin typeface="Arial" charset="0"/>
                <a:ea typeface="ヒラギノ角ゴ Pro W3" charset="0"/>
                <a:cs typeface="ＭＳ Ｐゴシック" charset="0"/>
              </a:defRPr>
            </a:lvl7pPr>
            <a:lvl8pPr eaLnBrk="0" hangingPunct="0">
              <a:defRPr sz="2000">
                <a:solidFill>
                  <a:schemeClr val="tx1"/>
                </a:solidFill>
                <a:latin typeface="Arial" charset="0"/>
                <a:ea typeface="ヒラギノ角ゴ Pro W3" charset="0"/>
                <a:cs typeface="ＭＳ Ｐゴシック" charset="0"/>
              </a:defRPr>
            </a:lvl8pPr>
            <a:lvl9pPr eaLnBrk="0" hangingPunct="0">
              <a:defRPr sz="2000">
                <a:solidFill>
                  <a:schemeClr val="tx1"/>
                </a:solidFill>
                <a:latin typeface="Arial" charset="0"/>
                <a:ea typeface="ヒラギノ角ゴ Pro W3" charset="0"/>
                <a:cs typeface="ＭＳ Ｐゴシック" charset="0"/>
              </a:defRPr>
            </a:lvl9pPr>
          </a:lstStyle>
          <a:p>
            <a:pPr algn="ctr">
              <a:spcBef>
                <a:spcPct val="50000"/>
              </a:spcBef>
              <a:defRPr/>
            </a:pPr>
            <a:r>
              <a:rPr lang="en-US" sz="1800" dirty="0" smtClean="0">
                <a:solidFill>
                  <a:schemeClr val="bg2"/>
                </a:solidFill>
              </a:rPr>
              <a:t>Pick genes</a:t>
            </a:r>
          </a:p>
        </p:txBody>
      </p:sp>
      <p:sp>
        <p:nvSpPr>
          <p:cNvPr id="37892" name="Text Box 4"/>
          <p:cNvSpPr txBox="1">
            <a:spLocks noChangeArrowheads="1"/>
          </p:cNvSpPr>
          <p:nvPr/>
        </p:nvSpPr>
        <p:spPr bwMode="auto">
          <a:xfrm>
            <a:off x="2667000" y="3886200"/>
            <a:ext cx="2952750" cy="376238"/>
          </a:xfrm>
          <a:prstGeom prst="rect">
            <a:avLst/>
          </a:prstGeom>
          <a:solidFill>
            <a:srgbClr val="CCCCFF"/>
          </a:solidFill>
          <a:ln w="9525">
            <a:solidFill>
              <a:schemeClr val="tx1"/>
            </a:solidFill>
            <a:miter lim="800000"/>
            <a:headEnd/>
            <a:tailEnd/>
          </a:ln>
          <a:effectLst>
            <a:outerShdw blurRad="63500" dist="17961" dir="13500000" algn="ctr" rotWithShape="0">
              <a:schemeClr val="bg2">
                <a:alpha val="74998"/>
              </a:schemeClr>
            </a:outerShdw>
          </a:effectLst>
        </p:spPr>
        <p:txBody>
          <a:bodyPr>
            <a:spAutoFit/>
          </a:bodyPr>
          <a:lstStyle>
            <a:lvl1pPr>
              <a:defRPr sz="3200">
                <a:solidFill>
                  <a:schemeClr val="tx1"/>
                </a:solidFill>
                <a:latin typeface="Arial" charset="0"/>
                <a:ea typeface="ＭＳ Ｐゴシック" charset="0"/>
                <a:cs typeface="ＭＳ Ｐゴシック" charset="0"/>
              </a:defRPr>
            </a:lvl1pPr>
            <a:lvl2pPr>
              <a:defRPr sz="2800">
                <a:solidFill>
                  <a:schemeClr val="tx1"/>
                </a:solidFill>
                <a:latin typeface="Arial" charset="0"/>
                <a:ea typeface="ＭＳ Ｐゴシック" charset="0"/>
                <a:cs typeface="ＭＳ Ｐゴシック" charset="0"/>
              </a:defRPr>
            </a:lvl2pPr>
            <a:lvl3pPr>
              <a:defRPr sz="2400">
                <a:solidFill>
                  <a:schemeClr val="tx1"/>
                </a:solidFill>
                <a:latin typeface="Arial" charset="0"/>
                <a:ea typeface="ヒラギノ角ゴ Pro W3" charset="0"/>
                <a:cs typeface="ＭＳ Ｐゴシック" charset="0"/>
              </a:defRPr>
            </a:lvl3pPr>
            <a:lvl4pPr>
              <a:defRPr sz="2000">
                <a:solidFill>
                  <a:schemeClr val="tx1"/>
                </a:solidFill>
                <a:latin typeface="Arial" charset="0"/>
                <a:ea typeface="ヒラギノ角ゴ Pro W3" charset="0"/>
                <a:cs typeface="ＭＳ Ｐゴシック" charset="0"/>
              </a:defRPr>
            </a:lvl4pPr>
            <a:lvl5pPr>
              <a:defRPr sz="2000">
                <a:solidFill>
                  <a:schemeClr val="tx1"/>
                </a:solidFill>
                <a:latin typeface="Arial" charset="0"/>
                <a:ea typeface="ヒラギノ角ゴ Pro W3" charset="0"/>
                <a:cs typeface="ＭＳ Ｐゴシック" charset="0"/>
              </a:defRPr>
            </a:lvl5pPr>
            <a:lvl6pPr eaLnBrk="0" hangingPunct="0">
              <a:defRPr sz="2000">
                <a:solidFill>
                  <a:schemeClr val="tx1"/>
                </a:solidFill>
                <a:latin typeface="Arial" charset="0"/>
                <a:ea typeface="ヒラギノ角ゴ Pro W3" charset="0"/>
                <a:cs typeface="ＭＳ Ｐゴシック" charset="0"/>
              </a:defRPr>
            </a:lvl6pPr>
            <a:lvl7pPr eaLnBrk="0" hangingPunct="0">
              <a:defRPr sz="2000">
                <a:solidFill>
                  <a:schemeClr val="tx1"/>
                </a:solidFill>
                <a:latin typeface="Arial" charset="0"/>
                <a:ea typeface="ヒラギノ角ゴ Pro W3" charset="0"/>
                <a:cs typeface="ＭＳ Ｐゴシック" charset="0"/>
              </a:defRPr>
            </a:lvl7pPr>
            <a:lvl8pPr eaLnBrk="0" hangingPunct="0">
              <a:defRPr sz="2000">
                <a:solidFill>
                  <a:schemeClr val="tx1"/>
                </a:solidFill>
                <a:latin typeface="Arial" charset="0"/>
                <a:ea typeface="ヒラギノ角ゴ Pro W3" charset="0"/>
                <a:cs typeface="ＭＳ Ｐゴシック" charset="0"/>
              </a:defRPr>
            </a:lvl8pPr>
            <a:lvl9pPr eaLnBrk="0" hangingPunct="0">
              <a:defRPr sz="2000">
                <a:solidFill>
                  <a:schemeClr val="tx1"/>
                </a:solidFill>
                <a:latin typeface="Arial" charset="0"/>
                <a:ea typeface="ヒラギノ角ゴ Pro W3" charset="0"/>
                <a:cs typeface="ＭＳ Ｐゴシック" charset="0"/>
              </a:defRPr>
            </a:lvl9pPr>
          </a:lstStyle>
          <a:p>
            <a:pPr algn="ctr">
              <a:spcBef>
                <a:spcPct val="50000"/>
              </a:spcBef>
              <a:defRPr/>
            </a:pPr>
            <a:r>
              <a:rPr lang="en-US" sz="1800" b="1" smtClean="0">
                <a:solidFill>
                  <a:srgbClr val="000066"/>
                </a:solidFill>
              </a:rPr>
              <a:t>Build Classifier</a:t>
            </a:r>
          </a:p>
        </p:txBody>
      </p:sp>
      <p:sp>
        <p:nvSpPr>
          <p:cNvPr id="37893" name="Text Box 5"/>
          <p:cNvSpPr txBox="1">
            <a:spLocks noChangeArrowheads="1"/>
          </p:cNvSpPr>
          <p:nvPr/>
        </p:nvSpPr>
        <p:spPr bwMode="auto">
          <a:xfrm>
            <a:off x="2638425" y="4806950"/>
            <a:ext cx="3011488" cy="369332"/>
          </a:xfrm>
          <a:prstGeom prst="rect">
            <a:avLst/>
          </a:prstGeom>
          <a:solidFill>
            <a:srgbClr val="DDDDDD"/>
          </a:solidFill>
          <a:ln w="9525">
            <a:solidFill>
              <a:schemeClr val="tx1"/>
            </a:solidFill>
            <a:miter lim="800000"/>
            <a:headEnd/>
            <a:tailEnd/>
          </a:ln>
          <a:effectLst>
            <a:outerShdw blurRad="63500" dist="17961" dir="13500000" algn="ctr" rotWithShape="0">
              <a:schemeClr val="bg2">
                <a:alpha val="74998"/>
              </a:schemeClr>
            </a:outerShdw>
          </a:effectLst>
        </p:spPr>
        <p:txBody>
          <a:bodyPr>
            <a:spAutoFit/>
          </a:bodyPr>
          <a:lstStyle>
            <a:lvl1pPr>
              <a:defRPr sz="3200">
                <a:solidFill>
                  <a:schemeClr val="tx1"/>
                </a:solidFill>
                <a:latin typeface="Arial" charset="0"/>
                <a:ea typeface="ＭＳ Ｐゴシック" charset="0"/>
                <a:cs typeface="ＭＳ Ｐゴシック" charset="0"/>
              </a:defRPr>
            </a:lvl1pPr>
            <a:lvl2pPr>
              <a:defRPr sz="2800">
                <a:solidFill>
                  <a:schemeClr val="tx1"/>
                </a:solidFill>
                <a:latin typeface="Arial" charset="0"/>
                <a:ea typeface="ＭＳ Ｐゴシック" charset="0"/>
                <a:cs typeface="ＭＳ Ｐゴシック" charset="0"/>
              </a:defRPr>
            </a:lvl2pPr>
            <a:lvl3pPr>
              <a:defRPr sz="2400">
                <a:solidFill>
                  <a:schemeClr val="tx1"/>
                </a:solidFill>
                <a:latin typeface="Arial" charset="0"/>
                <a:ea typeface="ヒラギノ角ゴ Pro W3" charset="0"/>
                <a:cs typeface="ＭＳ Ｐゴシック" charset="0"/>
              </a:defRPr>
            </a:lvl3pPr>
            <a:lvl4pPr>
              <a:defRPr sz="2000">
                <a:solidFill>
                  <a:schemeClr val="tx1"/>
                </a:solidFill>
                <a:latin typeface="Arial" charset="0"/>
                <a:ea typeface="ヒラギノ角ゴ Pro W3" charset="0"/>
                <a:cs typeface="ＭＳ Ｐゴシック" charset="0"/>
              </a:defRPr>
            </a:lvl4pPr>
            <a:lvl5pPr>
              <a:defRPr sz="2000">
                <a:solidFill>
                  <a:schemeClr val="tx1"/>
                </a:solidFill>
                <a:latin typeface="Arial" charset="0"/>
                <a:ea typeface="ヒラギノ角ゴ Pro W3" charset="0"/>
                <a:cs typeface="ＭＳ Ｐゴシック" charset="0"/>
              </a:defRPr>
            </a:lvl5pPr>
            <a:lvl6pPr eaLnBrk="0" hangingPunct="0">
              <a:defRPr sz="2000">
                <a:solidFill>
                  <a:schemeClr val="tx1"/>
                </a:solidFill>
                <a:latin typeface="Arial" charset="0"/>
                <a:ea typeface="ヒラギノ角ゴ Pro W3" charset="0"/>
                <a:cs typeface="ＭＳ Ｐゴシック" charset="0"/>
              </a:defRPr>
            </a:lvl6pPr>
            <a:lvl7pPr eaLnBrk="0" hangingPunct="0">
              <a:defRPr sz="2000">
                <a:solidFill>
                  <a:schemeClr val="tx1"/>
                </a:solidFill>
                <a:latin typeface="Arial" charset="0"/>
                <a:ea typeface="ヒラギノ角ゴ Pro W3" charset="0"/>
                <a:cs typeface="ＭＳ Ｐゴシック" charset="0"/>
              </a:defRPr>
            </a:lvl7pPr>
            <a:lvl8pPr eaLnBrk="0" hangingPunct="0">
              <a:defRPr sz="2000">
                <a:solidFill>
                  <a:schemeClr val="tx1"/>
                </a:solidFill>
                <a:latin typeface="Arial" charset="0"/>
                <a:ea typeface="ヒラギノ角ゴ Pro W3" charset="0"/>
                <a:cs typeface="ＭＳ Ｐゴシック" charset="0"/>
              </a:defRPr>
            </a:lvl8pPr>
            <a:lvl9pPr eaLnBrk="0" hangingPunct="0">
              <a:defRPr sz="2000">
                <a:solidFill>
                  <a:schemeClr val="tx1"/>
                </a:solidFill>
                <a:latin typeface="Arial" charset="0"/>
                <a:ea typeface="ヒラギノ角ゴ Pro W3" charset="0"/>
                <a:cs typeface="ＭＳ Ｐゴシック" charset="0"/>
              </a:defRPr>
            </a:lvl9pPr>
          </a:lstStyle>
          <a:p>
            <a:pPr algn="ctr">
              <a:spcBef>
                <a:spcPct val="50000"/>
              </a:spcBef>
              <a:defRPr/>
            </a:pPr>
            <a:r>
              <a:rPr lang="en-US" sz="1800" dirty="0" smtClean="0">
                <a:solidFill>
                  <a:schemeClr val="bg2"/>
                </a:solidFill>
              </a:rPr>
              <a:t>Test Classifier</a:t>
            </a:r>
          </a:p>
        </p:txBody>
      </p:sp>
      <p:sp>
        <p:nvSpPr>
          <p:cNvPr id="37894" name="Text Box 6"/>
          <p:cNvSpPr txBox="1">
            <a:spLocks noChangeArrowheads="1"/>
          </p:cNvSpPr>
          <p:nvPr/>
        </p:nvSpPr>
        <p:spPr bwMode="auto">
          <a:xfrm>
            <a:off x="2638425" y="5870575"/>
            <a:ext cx="3011488" cy="369332"/>
          </a:xfrm>
          <a:prstGeom prst="rect">
            <a:avLst/>
          </a:prstGeom>
          <a:solidFill>
            <a:srgbClr val="DDDDDD"/>
          </a:solidFill>
          <a:ln w="9525">
            <a:solidFill>
              <a:schemeClr val="tx1"/>
            </a:solidFill>
            <a:miter lim="800000"/>
            <a:headEnd/>
            <a:tailEnd/>
          </a:ln>
          <a:effectLst>
            <a:outerShdw blurRad="63500" dist="17961" dir="13500000" algn="ctr" rotWithShape="0">
              <a:schemeClr val="bg2">
                <a:alpha val="74998"/>
              </a:schemeClr>
            </a:outerShdw>
          </a:effectLst>
        </p:spPr>
        <p:txBody>
          <a:bodyPr>
            <a:spAutoFit/>
          </a:bodyPr>
          <a:lstStyle>
            <a:lvl1pPr>
              <a:defRPr sz="3200">
                <a:solidFill>
                  <a:schemeClr val="tx1"/>
                </a:solidFill>
                <a:latin typeface="Arial" charset="0"/>
                <a:ea typeface="ＭＳ Ｐゴシック" charset="0"/>
                <a:cs typeface="ＭＳ Ｐゴシック" charset="0"/>
              </a:defRPr>
            </a:lvl1pPr>
            <a:lvl2pPr>
              <a:defRPr sz="2800">
                <a:solidFill>
                  <a:schemeClr val="tx1"/>
                </a:solidFill>
                <a:latin typeface="Arial" charset="0"/>
                <a:ea typeface="ＭＳ Ｐゴシック" charset="0"/>
                <a:cs typeface="ＭＳ Ｐゴシック" charset="0"/>
              </a:defRPr>
            </a:lvl2pPr>
            <a:lvl3pPr>
              <a:defRPr sz="2400">
                <a:solidFill>
                  <a:schemeClr val="tx1"/>
                </a:solidFill>
                <a:latin typeface="Arial" charset="0"/>
                <a:ea typeface="ヒラギノ角ゴ Pro W3" charset="0"/>
                <a:cs typeface="ＭＳ Ｐゴシック" charset="0"/>
              </a:defRPr>
            </a:lvl3pPr>
            <a:lvl4pPr>
              <a:defRPr sz="2000">
                <a:solidFill>
                  <a:schemeClr val="tx1"/>
                </a:solidFill>
                <a:latin typeface="Arial" charset="0"/>
                <a:ea typeface="ヒラギノ角ゴ Pro W3" charset="0"/>
                <a:cs typeface="ＭＳ Ｐゴシック" charset="0"/>
              </a:defRPr>
            </a:lvl4pPr>
            <a:lvl5pPr>
              <a:defRPr sz="2000">
                <a:solidFill>
                  <a:schemeClr val="tx1"/>
                </a:solidFill>
                <a:latin typeface="Arial" charset="0"/>
                <a:ea typeface="ヒラギノ角ゴ Pro W3" charset="0"/>
                <a:cs typeface="ＭＳ Ｐゴシック" charset="0"/>
              </a:defRPr>
            </a:lvl5pPr>
            <a:lvl6pPr eaLnBrk="0" hangingPunct="0">
              <a:defRPr sz="2000">
                <a:solidFill>
                  <a:schemeClr val="tx1"/>
                </a:solidFill>
                <a:latin typeface="Arial" charset="0"/>
                <a:ea typeface="ヒラギノ角ゴ Pro W3" charset="0"/>
                <a:cs typeface="ＭＳ Ｐゴシック" charset="0"/>
              </a:defRPr>
            </a:lvl6pPr>
            <a:lvl7pPr eaLnBrk="0" hangingPunct="0">
              <a:defRPr sz="2000">
                <a:solidFill>
                  <a:schemeClr val="tx1"/>
                </a:solidFill>
                <a:latin typeface="Arial" charset="0"/>
                <a:ea typeface="ヒラギノ角ゴ Pro W3" charset="0"/>
                <a:cs typeface="ＭＳ Ｐゴシック" charset="0"/>
              </a:defRPr>
            </a:lvl7pPr>
            <a:lvl8pPr eaLnBrk="0" hangingPunct="0">
              <a:defRPr sz="2000">
                <a:solidFill>
                  <a:schemeClr val="tx1"/>
                </a:solidFill>
                <a:latin typeface="Arial" charset="0"/>
                <a:ea typeface="ヒラギノ角ゴ Pro W3" charset="0"/>
                <a:cs typeface="ＭＳ Ｐゴシック" charset="0"/>
              </a:defRPr>
            </a:lvl8pPr>
            <a:lvl9pPr eaLnBrk="0" hangingPunct="0">
              <a:defRPr sz="2000">
                <a:solidFill>
                  <a:schemeClr val="tx1"/>
                </a:solidFill>
                <a:latin typeface="Arial" charset="0"/>
                <a:ea typeface="ヒラギノ角ゴ Pro W3" charset="0"/>
                <a:cs typeface="ＭＳ Ｐゴシック" charset="0"/>
              </a:defRPr>
            </a:lvl9pPr>
          </a:lstStyle>
          <a:p>
            <a:pPr algn="ctr">
              <a:spcBef>
                <a:spcPct val="50000"/>
              </a:spcBef>
              <a:defRPr/>
            </a:pPr>
            <a:r>
              <a:rPr lang="en-US" sz="1800" dirty="0" smtClean="0">
                <a:solidFill>
                  <a:schemeClr val="bg2"/>
                </a:solidFill>
              </a:rPr>
              <a:t>Evaluate Classifier</a:t>
            </a:r>
          </a:p>
        </p:txBody>
      </p:sp>
      <p:sp>
        <p:nvSpPr>
          <p:cNvPr id="2" name="Line 7"/>
          <p:cNvSpPr>
            <a:spLocks noChangeShapeType="1"/>
          </p:cNvSpPr>
          <p:nvPr/>
        </p:nvSpPr>
        <p:spPr bwMode="auto">
          <a:xfrm flipH="1">
            <a:off x="4143375" y="3351213"/>
            <a:ext cx="0" cy="617537"/>
          </a:xfrm>
          <a:prstGeom prst="line">
            <a:avLst/>
          </a:prstGeom>
          <a:noFill/>
          <a:ln w="2857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37895" name="Line 8"/>
          <p:cNvSpPr>
            <a:spLocks noChangeShapeType="1"/>
          </p:cNvSpPr>
          <p:nvPr/>
        </p:nvSpPr>
        <p:spPr bwMode="auto">
          <a:xfrm flipH="1">
            <a:off x="4143375" y="4373563"/>
            <a:ext cx="0" cy="407987"/>
          </a:xfrm>
          <a:prstGeom prst="line">
            <a:avLst/>
          </a:prstGeom>
          <a:noFill/>
          <a:ln w="2857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37896" name="Line 9"/>
          <p:cNvSpPr>
            <a:spLocks noChangeShapeType="1"/>
          </p:cNvSpPr>
          <p:nvPr/>
        </p:nvSpPr>
        <p:spPr bwMode="auto">
          <a:xfrm flipH="1">
            <a:off x="4143375" y="5257800"/>
            <a:ext cx="0" cy="588963"/>
          </a:xfrm>
          <a:prstGeom prst="line">
            <a:avLst/>
          </a:prstGeom>
          <a:noFill/>
          <a:ln w="2857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grpSp>
        <p:nvGrpSpPr>
          <p:cNvPr id="37897" name="Group 10"/>
          <p:cNvGrpSpPr>
            <a:grpSpLocks/>
          </p:cNvGrpSpPr>
          <p:nvPr/>
        </p:nvGrpSpPr>
        <p:grpSpPr bwMode="auto">
          <a:xfrm>
            <a:off x="1892299" y="2667000"/>
            <a:ext cx="2251075" cy="2970213"/>
            <a:chOff x="1192" y="1625"/>
            <a:chExt cx="1388" cy="1926"/>
          </a:xfrm>
        </p:grpSpPr>
        <p:sp>
          <p:nvSpPr>
            <p:cNvPr id="37906" name="Line 11"/>
            <p:cNvSpPr>
              <a:spLocks noChangeShapeType="1"/>
            </p:cNvSpPr>
            <p:nvPr/>
          </p:nvSpPr>
          <p:spPr bwMode="auto">
            <a:xfrm flipH="1">
              <a:off x="1199" y="3551"/>
              <a:ext cx="1365" cy="0"/>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7907" name="Line 12"/>
            <p:cNvSpPr>
              <a:spLocks noChangeShapeType="1"/>
            </p:cNvSpPr>
            <p:nvPr/>
          </p:nvSpPr>
          <p:spPr bwMode="auto">
            <a:xfrm flipV="1">
              <a:off x="1199" y="1633"/>
              <a:ext cx="0" cy="1910"/>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7908" name="Line 13"/>
            <p:cNvSpPr>
              <a:spLocks noChangeShapeType="1"/>
            </p:cNvSpPr>
            <p:nvPr/>
          </p:nvSpPr>
          <p:spPr bwMode="auto">
            <a:xfrm flipV="1">
              <a:off x="1192" y="1625"/>
              <a:ext cx="1388" cy="1"/>
            </a:xfrm>
            <a:prstGeom prst="line">
              <a:avLst/>
            </a:prstGeom>
            <a:noFill/>
            <a:ln w="19050">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grpSp>
      <p:sp>
        <p:nvSpPr>
          <p:cNvPr id="37899" name="Text Box 14"/>
          <p:cNvSpPr txBox="1">
            <a:spLocks noChangeArrowheads="1"/>
          </p:cNvSpPr>
          <p:nvPr/>
        </p:nvSpPr>
        <p:spPr bwMode="auto">
          <a:xfrm>
            <a:off x="1847850" y="1712913"/>
            <a:ext cx="2368550" cy="376237"/>
          </a:xfrm>
          <a:prstGeom prst="rect">
            <a:avLst/>
          </a:prstGeom>
          <a:solidFill>
            <a:srgbClr val="DDDDDD"/>
          </a:solidFill>
          <a:ln w="9525">
            <a:solidFill>
              <a:schemeClr val="tx1"/>
            </a:solidFill>
            <a:miter lim="800000"/>
            <a:headEnd/>
            <a:tailEnd/>
          </a:ln>
          <a:effectLst>
            <a:outerShdw blurRad="63500" dist="17961" dir="13500000" algn="ctr" rotWithShape="0">
              <a:schemeClr val="bg2">
                <a:alpha val="74998"/>
              </a:schemeClr>
            </a:outerShdw>
          </a:effectLst>
        </p:spPr>
        <p:txBody>
          <a:bodyPr>
            <a:spAutoFit/>
          </a:bodyPr>
          <a:lstStyle>
            <a:lvl1pPr>
              <a:defRPr sz="3200">
                <a:solidFill>
                  <a:schemeClr val="tx1"/>
                </a:solidFill>
                <a:latin typeface="Arial" charset="0"/>
                <a:ea typeface="ＭＳ Ｐゴシック" charset="0"/>
                <a:cs typeface="ＭＳ Ｐゴシック" charset="0"/>
              </a:defRPr>
            </a:lvl1pPr>
            <a:lvl2pPr>
              <a:defRPr sz="2800">
                <a:solidFill>
                  <a:schemeClr val="tx1"/>
                </a:solidFill>
                <a:latin typeface="Arial" charset="0"/>
                <a:ea typeface="ＭＳ Ｐゴシック" charset="0"/>
                <a:cs typeface="ＭＳ Ｐゴシック" charset="0"/>
              </a:defRPr>
            </a:lvl2pPr>
            <a:lvl3pPr>
              <a:defRPr sz="2400">
                <a:solidFill>
                  <a:schemeClr val="tx1"/>
                </a:solidFill>
                <a:latin typeface="Arial" charset="0"/>
                <a:ea typeface="ヒラギノ角ゴ Pro W3" charset="0"/>
                <a:cs typeface="ＭＳ Ｐゴシック" charset="0"/>
              </a:defRPr>
            </a:lvl3pPr>
            <a:lvl4pPr>
              <a:defRPr sz="2000">
                <a:solidFill>
                  <a:schemeClr val="tx1"/>
                </a:solidFill>
                <a:latin typeface="Arial" charset="0"/>
                <a:ea typeface="ヒラギノ角ゴ Pro W3" charset="0"/>
                <a:cs typeface="ＭＳ Ｐゴシック" charset="0"/>
              </a:defRPr>
            </a:lvl4pPr>
            <a:lvl5pPr>
              <a:defRPr sz="2000">
                <a:solidFill>
                  <a:schemeClr val="tx1"/>
                </a:solidFill>
                <a:latin typeface="Arial" charset="0"/>
                <a:ea typeface="ヒラギノ角ゴ Pro W3" charset="0"/>
                <a:cs typeface="ＭＳ Ｐゴシック" charset="0"/>
              </a:defRPr>
            </a:lvl5pPr>
            <a:lvl6pPr eaLnBrk="0" hangingPunct="0">
              <a:defRPr sz="2000">
                <a:solidFill>
                  <a:schemeClr val="tx1"/>
                </a:solidFill>
                <a:latin typeface="Arial" charset="0"/>
                <a:ea typeface="ヒラギノ角ゴ Pro W3" charset="0"/>
                <a:cs typeface="ＭＳ Ｐゴシック" charset="0"/>
              </a:defRPr>
            </a:lvl6pPr>
            <a:lvl7pPr eaLnBrk="0" hangingPunct="0">
              <a:defRPr sz="2000">
                <a:solidFill>
                  <a:schemeClr val="tx1"/>
                </a:solidFill>
                <a:latin typeface="Arial" charset="0"/>
                <a:ea typeface="ヒラギノ角ゴ Pro W3" charset="0"/>
                <a:cs typeface="ＭＳ Ｐゴシック" charset="0"/>
              </a:defRPr>
            </a:lvl7pPr>
            <a:lvl8pPr eaLnBrk="0" hangingPunct="0">
              <a:defRPr sz="2000">
                <a:solidFill>
                  <a:schemeClr val="tx1"/>
                </a:solidFill>
                <a:latin typeface="Arial" charset="0"/>
                <a:ea typeface="ヒラギノ角ゴ Pro W3" charset="0"/>
                <a:cs typeface="ＭＳ Ｐゴシック" charset="0"/>
              </a:defRPr>
            </a:lvl8pPr>
            <a:lvl9pPr eaLnBrk="0" hangingPunct="0">
              <a:defRPr sz="2000">
                <a:solidFill>
                  <a:schemeClr val="tx1"/>
                </a:solidFill>
                <a:latin typeface="Arial" charset="0"/>
                <a:ea typeface="ヒラギノ角ゴ Pro W3" charset="0"/>
                <a:cs typeface="ＭＳ Ｐゴシック" charset="0"/>
              </a:defRPr>
            </a:lvl9pPr>
          </a:lstStyle>
          <a:p>
            <a:pPr algn="ctr">
              <a:spcBef>
                <a:spcPct val="50000"/>
              </a:spcBef>
              <a:defRPr/>
            </a:pPr>
            <a:r>
              <a:rPr lang="en-US" sz="1800" dirty="0" smtClean="0">
                <a:solidFill>
                  <a:schemeClr val="bg2"/>
                </a:solidFill>
              </a:rPr>
              <a:t>Data</a:t>
            </a:r>
          </a:p>
        </p:txBody>
      </p:sp>
      <p:sp>
        <p:nvSpPr>
          <p:cNvPr id="37900" name="Text Box 15"/>
          <p:cNvSpPr txBox="1">
            <a:spLocks noChangeArrowheads="1"/>
          </p:cNvSpPr>
          <p:nvPr/>
        </p:nvSpPr>
        <p:spPr bwMode="auto">
          <a:xfrm>
            <a:off x="4294188" y="1708150"/>
            <a:ext cx="2260600" cy="376238"/>
          </a:xfrm>
          <a:prstGeom prst="rect">
            <a:avLst/>
          </a:prstGeom>
          <a:solidFill>
            <a:srgbClr val="DDDDDD"/>
          </a:solidFill>
          <a:ln w="9525">
            <a:solidFill>
              <a:schemeClr val="tx1"/>
            </a:solidFill>
            <a:miter lim="800000"/>
            <a:headEnd/>
            <a:tailEnd/>
          </a:ln>
          <a:effectLst>
            <a:outerShdw blurRad="63500" dist="17961" dir="13500000" algn="ctr" rotWithShape="0">
              <a:schemeClr val="bg2">
                <a:alpha val="74998"/>
              </a:schemeClr>
            </a:outerShdw>
          </a:effectLst>
        </p:spPr>
        <p:txBody>
          <a:bodyPr>
            <a:spAutoFit/>
          </a:bodyPr>
          <a:lstStyle>
            <a:lvl1pPr>
              <a:defRPr sz="3200">
                <a:solidFill>
                  <a:schemeClr val="tx1"/>
                </a:solidFill>
                <a:latin typeface="Arial" charset="0"/>
                <a:ea typeface="ＭＳ Ｐゴシック" charset="0"/>
                <a:cs typeface="ＭＳ Ｐゴシック" charset="0"/>
              </a:defRPr>
            </a:lvl1pPr>
            <a:lvl2pPr>
              <a:defRPr sz="2800">
                <a:solidFill>
                  <a:schemeClr val="tx1"/>
                </a:solidFill>
                <a:latin typeface="Arial" charset="0"/>
                <a:ea typeface="ＭＳ Ｐゴシック" charset="0"/>
                <a:cs typeface="ＭＳ Ｐゴシック" charset="0"/>
              </a:defRPr>
            </a:lvl2pPr>
            <a:lvl3pPr>
              <a:defRPr sz="2400">
                <a:solidFill>
                  <a:schemeClr val="tx1"/>
                </a:solidFill>
                <a:latin typeface="Arial" charset="0"/>
                <a:ea typeface="ヒラギノ角ゴ Pro W3" charset="0"/>
                <a:cs typeface="ＭＳ Ｐゴシック" charset="0"/>
              </a:defRPr>
            </a:lvl3pPr>
            <a:lvl4pPr>
              <a:defRPr sz="2000">
                <a:solidFill>
                  <a:schemeClr val="tx1"/>
                </a:solidFill>
                <a:latin typeface="Arial" charset="0"/>
                <a:ea typeface="ヒラギノ角ゴ Pro W3" charset="0"/>
                <a:cs typeface="ＭＳ Ｐゴシック" charset="0"/>
              </a:defRPr>
            </a:lvl4pPr>
            <a:lvl5pPr>
              <a:defRPr sz="2000">
                <a:solidFill>
                  <a:schemeClr val="tx1"/>
                </a:solidFill>
                <a:latin typeface="Arial" charset="0"/>
                <a:ea typeface="ヒラギノ角ゴ Pro W3" charset="0"/>
                <a:cs typeface="ＭＳ Ｐゴシック" charset="0"/>
              </a:defRPr>
            </a:lvl5pPr>
            <a:lvl6pPr eaLnBrk="0" hangingPunct="0">
              <a:defRPr sz="2000">
                <a:solidFill>
                  <a:schemeClr val="tx1"/>
                </a:solidFill>
                <a:latin typeface="Arial" charset="0"/>
                <a:ea typeface="ヒラギノ角ゴ Pro W3" charset="0"/>
                <a:cs typeface="ＭＳ Ｐゴシック" charset="0"/>
              </a:defRPr>
            </a:lvl6pPr>
            <a:lvl7pPr eaLnBrk="0" hangingPunct="0">
              <a:defRPr sz="2000">
                <a:solidFill>
                  <a:schemeClr val="tx1"/>
                </a:solidFill>
                <a:latin typeface="Arial" charset="0"/>
                <a:ea typeface="ヒラギノ角ゴ Pro W3" charset="0"/>
                <a:cs typeface="ＭＳ Ｐゴシック" charset="0"/>
              </a:defRPr>
            </a:lvl7pPr>
            <a:lvl8pPr eaLnBrk="0" hangingPunct="0">
              <a:defRPr sz="2000">
                <a:solidFill>
                  <a:schemeClr val="tx1"/>
                </a:solidFill>
                <a:latin typeface="Arial" charset="0"/>
                <a:ea typeface="ヒラギノ角ゴ Pro W3" charset="0"/>
                <a:cs typeface="ＭＳ Ｐゴシック" charset="0"/>
              </a:defRPr>
            </a:lvl8pPr>
            <a:lvl9pPr eaLnBrk="0" hangingPunct="0">
              <a:defRPr sz="2000">
                <a:solidFill>
                  <a:schemeClr val="tx1"/>
                </a:solidFill>
                <a:latin typeface="Arial" charset="0"/>
                <a:ea typeface="ヒラギノ角ゴ Pro W3" charset="0"/>
                <a:cs typeface="ＭＳ Ｐゴシック" charset="0"/>
              </a:defRPr>
            </a:lvl9pPr>
          </a:lstStyle>
          <a:p>
            <a:pPr algn="ctr">
              <a:spcBef>
                <a:spcPct val="50000"/>
              </a:spcBef>
              <a:defRPr/>
            </a:pPr>
            <a:r>
              <a:rPr lang="en-US" sz="1800" smtClean="0">
                <a:solidFill>
                  <a:schemeClr val="bg2"/>
                </a:solidFill>
              </a:rPr>
              <a:t>Known Classes</a:t>
            </a:r>
          </a:p>
        </p:txBody>
      </p:sp>
      <p:cxnSp>
        <p:nvCxnSpPr>
          <p:cNvPr id="3" name="AutoShape 16"/>
          <p:cNvCxnSpPr>
            <a:cxnSpLocks noChangeShapeType="1"/>
            <a:stCxn id="37899" idx="2"/>
            <a:endCxn id="37891" idx="0"/>
          </p:cNvCxnSpPr>
          <p:nvPr/>
        </p:nvCxnSpPr>
        <p:spPr bwMode="auto">
          <a:xfrm rot="16200000" flipH="1">
            <a:off x="3086100" y="2035175"/>
            <a:ext cx="1004094" cy="1112044"/>
          </a:xfrm>
          <a:prstGeom prst="bentConnector3">
            <a:avLst>
              <a:gd name="adj1" fmla="val 43377"/>
            </a:avLst>
          </a:prstGeom>
          <a:noFill/>
          <a:ln w="12700">
            <a:solidFill>
              <a:schemeClr val="tx1"/>
            </a:solidFill>
            <a:miter lim="800000"/>
            <a:headEnd/>
            <a:tailEnd type="triangle" w="med" len="med"/>
          </a:ln>
          <a:extLst>
            <a:ext uri="{909E8E84-426E-40dd-AFC4-6F175D3DCCD1}">
              <a14:hiddenFill xmlns="" xmlns:a14="http://schemas.microsoft.com/office/drawing/2010/main">
                <a:noFill/>
              </a14:hiddenFill>
            </a:ext>
          </a:extLst>
        </p:spPr>
      </p:cxnSp>
      <p:cxnSp>
        <p:nvCxnSpPr>
          <p:cNvPr id="37901" name="AutoShape 17"/>
          <p:cNvCxnSpPr>
            <a:cxnSpLocks noChangeShapeType="1"/>
            <a:stCxn id="37900" idx="2"/>
          </p:cNvCxnSpPr>
          <p:nvPr/>
        </p:nvCxnSpPr>
        <p:spPr bwMode="auto">
          <a:xfrm rot="5400000">
            <a:off x="4563270" y="1669256"/>
            <a:ext cx="446086" cy="1276350"/>
          </a:xfrm>
          <a:prstGeom prst="bentConnector2">
            <a:avLst/>
          </a:prstGeom>
          <a:noFill/>
          <a:ln w="12700">
            <a:solidFill>
              <a:schemeClr val="tx1"/>
            </a:solidFill>
            <a:miter lim="800000"/>
            <a:headEnd/>
            <a:tailEnd/>
          </a:ln>
          <a:extLst>
            <a:ext uri="{909E8E84-426E-40dd-AFC4-6F175D3DCCD1}">
              <a14:hiddenFill xmlns="" xmlns:a14="http://schemas.microsoft.com/office/drawing/2010/main">
                <a:noFill/>
              </a14:hiddenFill>
            </a:ext>
          </a:extLst>
        </p:spPr>
      </p:cxnSp>
      <p:grpSp>
        <p:nvGrpSpPr>
          <p:cNvPr id="37902" name="Group 18"/>
          <p:cNvGrpSpPr>
            <a:grpSpLocks/>
          </p:cNvGrpSpPr>
          <p:nvPr/>
        </p:nvGrpSpPr>
        <p:grpSpPr bwMode="auto">
          <a:xfrm>
            <a:off x="5840413" y="3351213"/>
            <a:ext cx="3303587" cy="1906587"/>
            <a:chOff x="3679" y="1993"/>
            <a:chExt cx="2081" cy="1885"/>
          </a:xfrm>
        </p:grpSpPr>
        <p:sp>
          <p:nvSpPr>
            <p:cNvPr id="37904" name="AutoShape 19"/>
            <p:cNvSpPr>
              <a:spLocks/>
            </p:cNvSpPr>
            <p:nvPr/>
          </p:nvSpPr>
          <p:spPr bwMode="auto">
            <a:xfrm>
              <a:off x="3679" y="1993"/>
              <a:ext cx="161" cy="1700"/>
            </a:xfrm>
            <a:prstGeom prst="leftBrace">
              <a:avLst>
                <a:gd name="adj1" fmla="val 87992"/>
                <a:gd name="adj2" fmla="val 50000"/>
              </a:avLst>
            </a:prstGeom>
            <a:noFill/>
            <a:ln w="1905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pPr eaLnBrk="1" hangingPunct="1"/>
              <a:endParaRPr lang="en-US" sz="1800"/>
            </a:p>
          </p:txBody>
        </p:sp>
        <p:sp>
          <p:nvSpPr>
            <p:cNvPr id="37905" name="Text Box 20"/>
            <p:cNvSpPr txBox="1">
              <a:spLocks noChangeArrowheads="1"/>
            </p:cNvSpPr>
            <p:nvPr/>
          </p:nvSpPr>
          <p:spPr bwMode="auto">
            <a:xfrm>
              <a:off x="3871" y="2017"/>
              <a:ext cx="1889" cy="186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cs typeface="ＭＳ Ｐゴシック" charset="0"/>
                </a:defRPr>
              </a:lvl2pPr>
              <a:lvl3pPr marL="1143000" indent="-228600">
                <a:defRPr sz="2400">
                  <a:solidFill>
                    <a:schemeClr val="tx1"/>
                  </a:solidFill>
                  <a:latin typeface="Arial" charset="0"/>
                  <a:ea typeface="ＭＳ Ｐゴシック" charset="0"/>
                  <a:cs typeface="ＭＳ Ｐゴシック" charset="0"/>
                </a:defRPr>
              </a:lvl3pPr>
              <a:lvl4pPr marL="1600200" indent="-228600">
                <a:defRPr sz="2400">
                  <a:solidFill>
                    <a:schemeClr val="tx1"/>
                  </a:solidFill>
                  <a:latin typeface="Arial" charset="0"/>
                  <a:ea typeface="ＭＳ Ｐゴシック" charset="0"/>
                  <a:cs typeface="ＭＳ Ｐゴシック" charset="0"/>
                </a:defRPr>
              </a:lvl4pPr>
              <a:lvl5pPr marL="2057400" indent="-228600">
                <a:defRPr sz="2400">
                  <a:solidFill>
                    <a:schemeClr val="tx1"/>
                  </a:solidFill>
                  <a:latin typeface="Arial" charset="0"/>
                  <a:ea typeface="ＭＳ Ｐゴシック" charset="0"/>
                  <a:cs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cs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cs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cs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cs typeface="ＭＳ Ｐゴシック" charset="0"/>
                </a:defRPr>
              </a:lvl9pPr>
            </a:lstStyle>
            <a:p>
              <a:pPr>
                <a:lnSpc>
                  <a:spcPct val="90000"/>
                </a:lnSpc>
                <a:spcBef>
                  <a:spcPct val="50000"/>
                </a:spcBef>
              </a:pPr>
              <a:r>
                <a:rPr lang="en-US" sz="1800">
                  <a:solidFill>
                    <a:srgbClr val="008000"/>
                  </a:solidFill>
                </a:rPr>
                <a:t>Regression Trees (CART)</a:t>
              </a:r>
            </a:p>
            <a:p>
              <a:pPr>
                <a:lnSpc>
                  <a:spcPct val="90000"/>
                </a:lnSpc>
                <a:spcBef>
                  <a:spcPct val="50000"/>
                </a:spcBef>
              </a:pPr>
              <a:r>
                <a:rPr lang="en-US" sz="1800">
                  <a:solidFill>
                    <a:srgbClr val="008000"/>
                  </a:solidFill>
                </a:rPr>
                <a:t>Weighted Voting</a:t>
              </a:r>
            </a:p>
            <a:p>
              <a:pPr>
                <a:lnSpc>
                  <a:spcPct val="90000"/>
                </a:lnSpc>
                <a:spcBef>
                  <a:spcPct val="50000"/>
                </a:spcBef>
              </a:pPr>
              <a:r>
                <a:rPr lang="en-US" sz="1800" i="1">
                  <a:solidFill>
                    <a:srgbClr val="008000"/>
                  </a:solidFill>
                </a:rPr>
                <a:t>k</a:t>
              </a:r>
              <a:r>
                <a:rPr lang="en-US" sz="1800">
                  <a:solidFill>
                    <a:srgbClr val="008000"/>
                  </a:solidFill>
                </a:rPr>
                <a:t>-Nearest Neighbors</a:t>
              </a:r>
            </a:p>
            <a:p>
              <a:pPr>
                <a:lnSpc>
                  <a:spcPct val="90000"/>
                </a:lnSpc>
                <a:spcBef>
                  <a:spcPct val="50000"/>
                </a:spcBef>
              </a:pPr>
              <a:r>
                <a:rPr lang="en-US" sz="1800">
                  <a:solidFill>
                    <a:srgbClr val="008000"/>
                  </a:solidFill>
                </a:rPr>
                <a:t>Support Vector Machines</a:t>
              </a:r>
            </a:p>
            <a:p>
              <a:pPr>
                <a:lnSpc>
                  <a:spcPct val="90000"/>
                </a:lnSpc>
                <a:spcBef>
                  <a:spcPct val="50000"/>
                </a:spcBef>
              </a:pPr>
              <a:endParaRPr lang="en-US" sz="1800">
                <a:solidFill>
                  <a:srgbClr val="008000"/>
                </a:solidFill>
              </a:endParaRPr>
            </a:p>
          </p:txBody>
        </p:sp>
      </p:grpSp>
      <p:sp>
        <p:nvSpPr>
          <p:cNvPr id="37903" name="TextBox 5"/>
          <p:cNvSpPr txBox="1">
            <a:spLocks noChangeArrowheads="1"/>
          </p:cNvSpPr>
          <p:nvPr/>
        </p:nvSpPr>
        <p:spPr bwMode="auto">
          <a:xfrm>
            <a:off x="1752600" y="762000"/>
            <a:ext cx="5029200" cy="5191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cs typeface="ＭＳ Ｐゴシック" charset="0"/>
              </a:defRPr>
            </a:lvl2pPr>
            <a:lvl3pPr marL="1143000" indent="-228600">
              <a:defRPr sz="2400">
                <a:solidFill>
                  <a:schemeClr val="tx1"/>
                </a:solidFill>
                <a:latin typeface="Arial" charset="0"/>
                <a:ea typeface="ＭＳ Ｐゴシック" charset="0"/>
                <a:cs typeface="ＭＳ Ｐゴシック" charset="0"/>
              </a:defRPr>
            </a:lvl3pPr>
            <a:lvl4pPr marL="1600200" indent="-228600">
              <a:defRPr sz="2400">
                <a:solidFill>
                  <a:schemeClr val="tx1"/>
                </a:solidFill>
                <a:latin typeface="Arial" charset="0"/>
                <a:ea typeface="ＭＳ Ｐゴシック" charset="0"/>
                <a:cs typeface="ＭＳ Ｐゴシック" charset="0"/>
              </a:defRPr>
            </a:lvl4pPr>
            <a:lvl5pPr marL="2057400" indent="-228600">
              <a:defRPr sz="2400">
                <a:solidFill>
                  <a:schemeClr val="tx1"/>
                </a:solidFill>
                <a:latin typeface="Arial" charset="0"/>
                <a:ea typeface="ＭＳ Ｐゴシック" charset="0"/>
                <a:cs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cs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cs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cs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cs typeface="ＭＳ Ｐゴシック" charset="0"/>
              </a:defRPr>
            </a:lvl9pPr>
          </a:lstStyle>
          <a:p>
            <a:pPr eaLnBrk="1" hangingPunct="1"/>
            <a:r>
              <a:rPr lang="en-US" sz="2800" b="1"/>
              <a:t>Computational methodology</a:t>
            </a: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2"/>
          <p:cNvSpPr>
            <a:spLocks noGrp="1" noChangeArrowheads="1"/>
          </p:cNvSpPr>
          <p:nvPr>
            <p:ph type="title"/>
          </p:nvPr>
        </p:nvSpPr>
        <p:spPr>
          <a:xfrm>
            <a:off x="228600" y="152400"/>
            <a:ext cx="8229600" cy="655638"/>
          </a:xfrm>
          <a:ln/>
        </p:spPr>
        <p:txBody>
          <a:bodyPr/>
          <a:lstStyle/>
          <a:p>
            <a:r>
              <a:rPr lang="en-US">
                <a:latin typeface="Arial" charset="0"/>
                <a:ea typeface="ＭＳ Ｐゴシック" charset="0"/>
                <a:cs typeface="ＭＳ Ｐゴシック" charset="0"/>
              </a:rPr>
              <a:t>Classifiers</a:t>
            </a:r>
          </a:p>
        </p:txBody>
      </p:sp>
      <p:sp>
        <p:nvSpPr>
          <p:cNvPr id="39939" name="Rectangle 3"/>
          <p:cNvSpPr>
            <a:spLocks noGrp="1" noChangeArrowheads="1"/>
          </p:cNvSpPr>
          <p:nvPr>
            <p:ph type="body" idx="4294967295"/>
          </p:nvPr>
        </p:nvSpPr>
        <p:spPr>
          <a:xfrm>
            <a:off x="1219200" y="1752600"/>
            <a:ext cx="7696200" cy="4495800"/>
          </a:xfrm>
        </p:spPr>
        <p:txBody>
          <a:bodyPr/>
          <a:lstStyle/>
          <a:p>
            <a:pPr>
              <a:lnSpc>
                <a:spcPct val="80000"/>
              </a:lnSpc>
              <a:buFontTx/>
              <a:buNone/>
              <a:defRPr/>
            </a:pPr>
            <a:r>
              <a:rPr lang="en-US" sz="2400" dirty="0"/>
              <a:t>Important issues</a:t>
            </a:r>
            <a:r>
              <a:rPr lang="en-US" sz="2400" dirty="0" smtClean="0"/>
              <a:t>:</a:t>
            </a:r>
          </a:p>
          <a:p>
            <a:pPr>
              <a:lnSpc>
                <a:spcPct val="80000"/>
              </a:lnSpc>
              <a:buFontTx/>
              <a:buNone/>
              <a:defRPr/>
            </a:pPr>
            <a:endParaRPr lang="en-US" sz="2400" dirty="0"/>
          </a:p>
          <a:p>
            <a:pPr lvl="1">
              <a:lnSpc>
                <a:spcPct val="80000"/>
              </a:lnSpc>
              <a:defRPr/>
            </a:pPr>
            <a:r>
              <a:rPr lang="en-US" sz="2000" dirty="0">
                <a:solidFill>
                  <a:schemeClr val="tx2"/>
                </a:solidFill>
                <a:cs typeface="ＭＳ Ｐゴシック" charset="0"/>
              </a:rPr>
              <a:t>F</a:t>
            </a:r>
            <a:r>
              <a:rPr lang="en-US" sz="2000" dirty="0">
                <a:cs typeface="ＭＳ Ｐゴシック" charset="0"/>
              </a:rPr>
              <a:t>ew cases, many variables (genes</a:t>
            </a:r>
            <a:r>
              <a:rPr lang="en-US" sz="2000" dirty="0" smtClean="0">
                <a:cs typeface="ＭＳ Ｐゴシック" charset="0"/>
              </a:rPr>
              <a:t>)</a:t>
            </a:r>
            <a:endParaRPr lang="en-US" sz="1800" dirty="0">
              <a:cs typeface="ＭＳ Ｐゴシック" charset="0"/>
            </a:endParaRPr>
          </a:p>
          <a:p>
            <a:pPr lvl="1">
              <a:lnSpc>
                <a:spcPct val="150000"/>
              </a:lnSpc>
              <a:defRPr/>
            </a:pPr>
            <a:r>
              <a:rPr lang="en-US" sz="2000" dirty="0">
                <a:solidFill>
                  <a:schemeClr val="tx2"/>
                </a:solidFill>
                <a:cs typeface="ＭＳ Ｐゴシック" charset="0"/>
              </a:rPr>
              <a:t>redundancy</a:t>
            </a:r>
            <a:r>
              <a:rPr lang="en-US" sz="2000" dirty="0">
                <a:cs typeface="ＭＳ Ｐゴシック" charset="0"/>
              </a:rPr>
              <a:t>: many highly correlated genes.</a:t>
            </a:r>
          </a:p>
          <a:p>
            <a:pPr lvl="1">
              <a:lnSpc>
                <a:spcPct val="150000"/>
              </a:lnSpc>
              <a:defRPr/>
            </a:pPr>
            <a:r>
              <a:rPr lang="en-US" sz="2000" dirty="0">
                <a:solidFill>
                  <a:schemeClr val="tx2"/>
                </a:solidFill>
                <a:cs typeface="ＭＳ Ｐゴシック" charset="0"/>
              </a:rPr>
              <a:t>noise</a:t>
            </a:r>
            <a:r>
              <a:rPr lang="en-US" sz="2000" dirty="0">
                <a:cs typeface="ＭＳ Ｐゴシック" charset="0"/>
              </a:rPr>
              <a:t>: measurements are very imprecise.</a:t>
            </a:r>
          </a:p>
          <a:p>
            <a:pPr lvl="1">
              <a:lnSpc>
                <a:spcPct val="150000"/>
              </a:lnSpc>
              <a:defRPr/>
            </a:pPr>
            <a:r>
              <a:rPr lang="en-US" sz="2000" dirty="0">
                <a:solidFill>
                  <a:schemeClr val="tx2"/>
                </a:solidFill>
                <a:cs typeface="ＭＳ Ｐゴシック" charset="0"/>
              </a:rPr>
              <a:t>feature selection</a:t>
            </a:r>
            <a:r>
              <a:rPr lang="en-US" sz="2000" dirty="0">
                <a:cs typeface="ＭＳ Ｐゴシック" charset="0"/>
              </a:rPr>
              <a:t>: reducing </a:t>
            </a:r>
            <a:r>
              <a:rPr lang="en-US" sz="2000" dirty="0" smtClean="0">
                <a:cs typeface="ＭＳ Ｐゴシック" charset="0"/>
              </a:rPr>
              <a:t>the # of genes </a:t>
            </a:r>
            <a:r>
              <a:rPr lang="en-US" sz="2000" dirty="0">
                <a:cs typeface="ＭＳ Ｐゴシック" charset="0"/>
              </a:rPr>
              <a:t>is a necessity</a:t>
            </a:r>
            <a:r>
              <a:rPr lang="en-US" sz="2000" dirty="0" smtClean="0">
                <a:cs typeface="ＭＳ Ｐゴシック" charset="0"/>
              </a:rPr>
              <a:t>.</a:t>
            </a:r>
          </a:p>
          <a:p>
            <a:pPr lvl="1">
              <a:lnSpc>
                <a:spcPct val="80000"/>
              </a:lnSpc>
              <a:defRPr/>
            </a:pPr>
            <a:endParaRPr lang="en-US" sz="2000" dirty="0" smtClean="0">
              <a:cs typeface="ＭＳ Ｐゴシック" charset="0"/>
            </a:endParaRPr>
          </a:p>
          <a:p>
            <a:pPr marL="0" lvl="1" indent="0">
              <a:lnSpc>
                <a:spcPct val="80000"/>
              </a:lnSpc>
              <a:buFontTx/>
              <a:buNone/>
              <a:defRPr/>
            </a:pPr>
            <a:r>
              <a:rPr lang="en-US" sz="2400" dirty="0" smtClean="0">
                <a:cs typeface="ＭＳ Ｐゴシック" charset="0"/>
              </a:rPr>
              <a:t>Avoid over-fitting</a:t>
            </a:r>
          </a:p>
          <a:p>
            <a:pPr marL="0" lvl="1" indent="0">
              <a:lnSpc>
                <a:spcPct val="80000"/>
              </a:lnSpc>
              <a:buFontTx/>
              <a:buNone/>
              <a:defRPr/>
            </a:pPr>
            <a:endParaRPr lang="en-US" sz="2400" dirty="0" smtClean="0">
              <a:cs typeface="ＭＳ Ｐゴシック" charset="0"/>
            </a:endParaRPr>
          </a:p>
          <a:p>
            <a:pPr marL="0" indent="0">
              <a:lnSpc>
                <a:spcPct val="80000"/>
              </a:lnSpc>
              <a:buFontTx/>
              <a:buNone/>
              <a:defRPr/>
            </a:pPr>
            <a:endParaRPr lang="en-US" sz="2400" dirty="0" smtClean="0"/>
          </a:p>
          <a:p>
            <a:pPr>
              <a:lnSpc>
                <a:spcPct val="80000"/>
              </a:lnSpc>
              <a:buFontTx/>
              <a:buNone/>
              <a:defRPr/>
            </a:pPr>
            <a:endParaRPr lang="en-US" sz="2400" dirty="0"/>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985" name="Group 3"/>
          <p:cNvGrpSpPr>
            <a:grpSpLocks/>
          </p:cNvGrpSpPr>
          <p:nvPr/>
        </p:nvGrpSpPr>
        <p:grpSpPr bwMode="auto">
          <a:xfrm>
            <a:off x="1143000" y="2009775"/>
            <a:ext cx="7188200" cy="4751388"/>
            <a:chOff x="720" y="1266"/>
            <a:chExt cx="4528" cy="2993"/>
          </a:xfrm>
        </p:grpSpPr>
        <p:sp>
          <p:nvSpPr>
            <p:cNvPr id="41988" name="Rectangle 4"/>
            <p:cNvSpPr>
              <a:spLocks noChangeArrowheads="1"/>
            </p:cNvSpPr>
            <p:nvPr/>
          </p:nvSpPr>
          <p:spPr bwMode="auto">
            <a:xfrm>
              <a:off x="720" y="1266"/>
              <a:ext cx="4320" cy="2976"/>
            </a:xfrm>
            <a:prstGeom prst="rect">
              <a:avLst/>
            </a:prstGeom>
            <a:solidFill>
              <a:schemeClr val="bg1"/>
            </a:solidFill>
            <a:ln>
              <a:noFill/>
            </a:ln>
            <a:extLst>
              <a:ext uri="{91240B29-F687-4f45-9708-019B960494DF}">
                <a14:hiddenLine xmlns="" xmlns:a14="http://schemas.microsoft.com/office/drawing/2010/main" w="0">
                  <a:solidFill>
                    <a:srgbClr val="000000"/>
                  </a:solidFill>
                  <a:miter lim="800000"/>
                  <a:headEnd/>
                  <a:tailEnd/>
                </a14:hiddenLine>
              </a:ext>
            </a:extLst>
          </p:spPr>
          <p:txBody>
            <a:bodyPr/>
            <a:lstStyle/>
            <a:p>
              <a:endParaRPr lang="en-US" sz="1800" b="1">
                <a:solidFill>
                  <a:srgbClr val="FFFFFF"/>
                </a:solidFill>
              </a:endParaRPr>
            </a:p>
          </p:txBody>
        </p:sp>
        <p:sp>
          <p:nvSpPr>
            <p:cNvPr id="41989" name="Line 5"/>
            <p:cNvSpPr>
              <a:spLocks noChangeShapeType="1"/>
            </p:cNvSpPr>
            <p:nvPr/>
          </p:nvSpPr>
          <p:spPr bwMode="auto">
            <a:xfrm rot="5400000" flipH="1">
              <a:off x="2932" y="2325"/>
              <a:ext cx="0" cy="3449"/>
            </a:xfrm>
            <a:prstGeom prst="line">
              <a:avLst/>
            </a:prstGeom>
            <a:noFill/>
            <a:ln w="19050">
              <a:solidFill>
                <a:schemeClr val="tx1"/>
              </a:solidFill>
              <a:round/>
              <a:headEnd type="triangle" w="med" len="me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41990" name="Line 6"/>
            <p:cNvSpPr>
              <a:spLocks noChangeShapeType="1"/>
            </p:cNvSpPr>
            <p:nvPr/>
          </p:nvSpPr>
          <p:spPr bwMode="auto">
            <a:xfrm rot="5400000" flipH="1">
              <a:off x="109" y="2962"/>
              <a:ext cx="2177" cy="0"/>
            </a:xfrm>
            <a:prstGeom prst="line">
              <a:avLst/>
            </a:prstGeom>
            <a:noFill/>
            <a:ln w="19050">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41991" name="Oval 7"/>
            <p:cNvSpPr>
              <a:spLocks noChangeArrowheads="1"/>
            </p:cNvSpPr>
            <p:nvPr/>
          </p:nvSpPr>
          <p:spPr bwMode="auto">
            <a:xfrm rot="5400000" flipH="1">
              <a:off x="3824" y="3833"/>
              <a:ext cx="100" cy="114"/>
            </a:xfrm>
            <a:prstGeom prst="ellipse">
              <a:avLst/>
            </a:prstGeom>
            <a:solidFill>
              <a:srgbClr val="FF6600"/>
            </a:solidFill>
            <a:ln w="19050">
              <a:solidFill>
                <a:srgbClr val="FF6600"/>
              </a:solidFill>
              <a:round/>
              <a:headEnd/>
              <a:tailEnd/>
            </a:ln>
          </p:spPr>
          <p:txBody>
            <a:bodyPr wrap="none" anchor="ctr"/>
            <a:lstStyle/>
            <a:p>
              <a:pPr eaLnBrk="1" hangingPunct="1"/>
              <a:endParaRPr lang="en-US" sz="1800"/>
            </a:p>
          </p:txBody>
        </p:sp>
        <p:sp>
          <p:nvSpPr>
            <p:cNvPr id="41992" name="Oval 8"/>
            <p:cNvSpPr>
              <a:spLocks noChangeArrowheads="1"/>
            </p:cNvSpPr>
            <p:nvPr/>
          </p:nvSpPr>
          <p:spPr bwMode="auto">
            <a:xfrm rot="5400000" flipH="1">
              <a:off x="4118" y="3528"/>
              <a:ext cx="100" cy="116"/>
            </a:xfrm>
            <a:prstGeom prst="ellipse">
              <a:avLst/>
            </a:prstGeom>
            <a:solidFill>
              <a:srgbClr val="FF6600"/>
            </a:solidFill>
            <a:ln w="19050">
              <a:solidFill>
                <a:srgbClr val="FF6600"/>
              </a:solidFill>
              <a:round/>
              <a:headEnd/>
              <a:tailEnd/>
            </a:ln>
          </p:spPr>
          <p:txBody>
            <a:bodyPr wrap="none" anchor="ctr"/>
            <a:lstStyle/>
            <a:p>
              <a:pPr eaLnBrk="1" hangingPunct="1"/>
              <a:endParaRPr lang="en-US" sz="1800"/>
            </a:p>
          </p:txBody>
        </p:sp>
        <p:sp>
          <p:nvSpPr>
            <p:cNvPr id="41993" name="Oval 9"/>
            <p:cNvSpPr>
              <a:spLocks noChangeArrowheads="1"/>
            </p:cNvSpPr>
            <p:nvPr/>
          </p:nvSpPr>
          <p:spPr bwMode="auto">
            <a:xfrm rot="5400000" flipH="1">
              <a:off x="3792" y="3541"/>
              <a:ext cx="100" cy="116"/>
            </a:xfrm>
            <a:prstGeom prst="ellipse">
              <a:avLst/>
            </a:prstGeom>
            <a:solidFill>
              <a:srgbClr val="FF6600"/>
            </a:solidFill>
            <a:ln w="19050">
              <a:solidFill>
                <a:srgbClr val="FF6600"/>
              </a:solidFill>
              <a:round/>
              <a:headEnd/>
              <a:tailEnd/>
            </a:ln>
          </p:spPr>
          <p:txBody>
            <a:bodyPr wrap="none" anchor="ctr"/>
            <a:lstStyle/>
            <a:p>
              <a:pPr eaLnBrk="1" hangingPunct="1"/>
              <a:endParaRPr lang="en-US" sz="1800"/>
            </a:p>
          </p:txBody>
        </p:sp>
        <p:sp>
          <p:nvSpPr>
            <p:cNvPr id="41994" name="Oval 10"/>
            <p:cNvSpPr>
              <a:spLocks noChangeArrowheads="1"/>
            </p:cNvSpPr>
            <p:nvPr/>
          </p:nvSpPr>
          <p:spPr bwMode="auto">
            <a:xfrm rot="5400000" flipH="1">
              <a:off x="3910" y="3345"/>
              <a:ext cx="100" cy="116"/>
            </a:xfrm>
            <a:prstGeom prst="ellipse">
              <a:avLst/>
            </a:prstGeom>
            <a:solidFill>
              <a:srgbClr val="FF6600"/>
            </a:solidFill>
            <a:ln w="19050">
              <a:solidFill>
                <a:srgbClr val="FF6600"/>
              </a:solidFill>
              <a:round/>
              <a:headEnd/>
              <a:tailEnd/>
            </a:ln>
          </p:spPr>
          <p:txBody>
            <a:bodyPr wrap="none" anchor="ctr"/>
            <a:lstStyle/>
            <a:p>
              <a:pPr eaLnBrk="1" hangingPunct="1"/>
              <a:endParaRPr lang="en-US" sz="1800"/>
            </a:p>
          </p:txBody>
        </p:sp>
        <p:sp>
          <p:nvSpPr>
            <p:cNvPr id="41995" name="Oval 11"/>
            <p:cNvSpPr>
              <a:spLocks noChangeArrowheads="1"/>
            </p:cNvSpPr>
            <p:nvPr/>
          </p:nvSpPr>
          <p:spPr bwMode="auto">
            <a:xfrm rot="5400000" flipH="1">
              <a:off x="3198" y="3185"/>
              <a:ext cx="100" cy="115"/>
            </a:xfrm>
            <a:prstGeom prst="ellipse">
              <a:avLst/>
            </a:prstGeom>
            <a:solidFill>
              <a:srgbClr val="FF6600"/>
            </a:solidFill>
            <a:ln w="19050">
              <a:solidFill>
                <a:srgbClr val="FF6600"/>
              </a:solidFill>
              <a:round/>
              <a:headEnd/>
              <a:tailEnd/>
            </a:ln>
          </p:spPr>
          <p:txBody>
            <a:bodyPr wrap="none" anchor="ctr"/>
            <a:lstStyle/>
            <a:p>
              <a:pPr eaLnBrk="1" hangingPunct="1"/>
              <a:endParaRPr lang="en-US" sz="1800"/>
            </a:p>
          </p:txBody>
        </p:sp>
        <p:sp>
          <p:nvSpPr>
            <p:cNvPr id="41996" name="Oval 12"/>
            <p:cNvSpPr>
              <a:spLocks noChangeArrowheads="1"/>
            </p:cNvSpPr>
            <p:nvPr/>
          </p:nvSpPr>
          <p:spPr bwMode="auto">
            <a:xfrm rot="5400000" flipH="1">
              <a:off x="4151" y="2827"/>
              <a:ext cx="100" cy="116"/>
            </a:xfrm>
            <a:prstGeom prst="ellipse">
              <a:avLst/>
            </a:prstGeom>
            <a:solidFill>
              <a:srgbClr val="FF6600"/>
            </a:solidFill>
            <a:ln w="19050">
              <a:solidFill>
                <a:srgbClr val="FF6600"/>
              </a:solidFill>
              <a:round/>
              <a:headEnd/>
              <a:tailEnd/>
            </a:ln>
          </p:spPr>
          <p:txBody>
            <a:bodyPr wrap="none" anchor="ctr"/>
            <a:lstStyle/>
            <a:p>
              <a:pPr eaLnBrk="1" hangingPunct="1"/>
              <a:endParaRPr lang="en-US" sz="1800"/>
            </a:p>
          </p:txBody>
        </p:sp>
        <p:sp>
          <p:nvSpPr>
            <p:cNvPr id="41997" name="Oval 13"/>
            <p:cNvSpPr>
              <a:spLocks noChangeArrowheads="1"/>
            </p:cNvSpPr>
            <p:nvPr/>
          </p:nvSpPr>
          <p:spPr bwMode="auto">
            <a:xfrm rot="5400000" flipH="1">
              <a:off x="4151" y="2535"/>
              <a:ext cx="100" cy="116"/>
            </a:xfrm>
            <a:prstGeom prst="ellipse">
              <a:avLst/>
            </a:prstGeom>
            <a:solidFill>
              <a:srgbClr val="FF6600"/>
            </a:solidFill>
            <a:ln w="19050">
              <a:solidFill>
                <a:srgbClr val="FF6600"/>
              </a:solidFill>
              <a:round/>
              <a:headEnd/>
              <a:tailEnd/>
            </a:ln>
          </p:spPr>
          <p:txBody>
            <a:bodyPr wrap="none" anchor="ctr"/>
            <a:lstStyle/>
            <a:p>
              <a:pPr eaLnBrk="1" hangingPunct="1"/>
              <a:endParaRPr lang="en-US" sz="1800"/>
            </a:p>
          </p:txBody>
        </p:sp>
        <p:sp>
          <p:nvSpPr>
            <p:cNvPr id="41998" name="Oval 14"/>
            <p:cNvSpPr>
              <a:spLocks noChangeArrowheads="1"/>
            </p:cNvSpPr>
            <p:nvPr/>
          </p:nvSpPr>
          <p:spPr bwMode="auto">
            <a:xfrm rot="5400000" flipH="1">
              <a:off x="3798" y="2771"/>
              <a:ext cx="100" cy="115"/>
            </a:xfrm>
            <a:prstGeom prst="ellipse">
              <a:avLst/>
            </a:prstGeom>
            <a:solidFill>
              <a:srgbClr val="FF6600"/>
            </a:solidFill>
            <a:ln w="19050">
              <a:solidFill>
                <a:srgbClr val="FF6600"/>
              </a:solidFill>
              <a:round/>
              <a:headEnd/>
              <a:tailEnd/>
            </a:ln>
          </p:spPr>
          <p:txBody>
            <a:bodyPr wrap="none" anchor="ctr"/>
            <a:lstStyle/>
            <a:p>
              <a:pPr eaLnBrk="1" hangingPunct="1"/>
              <a:endParaRPr lang="en-US" sz="1800"/>
            </a:p>
          </p:txBody>
        </p:sp>
        <p:sp>
          <p:nvSpPr>
            <p:cNvPr id="41999" name="Oval 15"/>
            <p:cNvSpPr>
              <a:spLocks noChangeArrowheads="1"/>
            </p:cNvSpPr>
            <p:nvPr/>
          </p:nvSpPr>
          <p:spPr bwMode="auto">
            <a:xfrm rot="5400000" flipH="1">
              <a:off x="3802" y="3170"/>
              <a:ext cx="100" cy="114"/>
            </a:xfrm>
            <a:prstGeom prst="ellipse">
              <a:avLst/>
            </a:prstGeom>
            <a:solidFill>
              <a:srgbClr val="FF6600"/>
            </a:solidFill>
            <a:ln w="19050">
              <a:solidFill>
                <a:srgbClr val="FF6600"/>
              </a:solidFill>
              <a:round/>
              <a:headEnd/>
              <a:tailEnd/>
            </a:ln>
          </p:spPr>
          <p:txBody>
            <a:bodyPr wrap="none" anchor="ctr"/>
            <a:lstStyle/>
            <a:p>
              <a:pPr eaLnBrk="1" hangingPunct="1"/>
              <a:endParaRPr lang="en-US" sz="1800"/>
            </a:p>
          </p:txBody>
        </p:sp>
        <p:sp>
          <p:nvSpPr>
            <p:cNvPr id="42000" name="Oval 16"/>
            <p:cNvSpPr>
              <a:spLocks noChangeArrowheads="1"/>
            </p:cNvSpPr>
            <p:nvPr/>
          </p:nvSpPr>
          <p:spPr bwMode="auto">
            <a:xfrm rot="5400000" flipH="1">
              <a:off x="3253" y="3483"/>
              <a:ext cx="101" cy="116"/>
            </a:xfrm>
            <a:prstGeom prst="ellipse">
              <a:avLst/>
            </a:prstGeom>
            <a:solidFill>
              <a:srgbClr val="FF6600"/>
            </a:solidFill>
            <a:ln w="19050">
              <a:solidFill>
                <a:srgbClr val="FF6600"/>
              </a:solidFill>
              <a:round/>
              <a:headEnd/>
              <a:tailEnd/>
            </a:ln>
          </p:spPr>
          <p:txBody>
            <a:bodyPr wrap="none" anchor="ctr"/>
            <a:lstStyle/>
            <a:p>
              <a:pPr eaLnBrk="1" hangingPunct="1"/>
              <a:endParaRPr lang="en-US" sz="1800"/>
            </a:p>
          </p:txBody>
        </p:sp>
        <p:sp>
          <p:nvSpPr>
            <p:cNvPr id="42001" name="Oval 17"/>
            <p:cNvSpPr>
              <a:spLocks noChangeArrowheads="1"/>
            </p:cNvSpPr>
            <p:nvPr/>
          </p:nvSpPr>
          <p:spPr bwMode="auto">
            <a:xfrm rot="5400000" flipH="1">
              <a:off x="3302" y="3743"/>
              <a:ext cx="100" cy="116"/>
            </a:xfrm>
            <a:prstGeom prst="ellipse">
              <a:avLst/>
            </a:prstGeom>
            <a:solidFill>
              <a:srgbClr val="FF6600"/>
            </a:solidFill>
            <a:ln w="19050">
              <a:solidFill>
                <a:srgbClr val="FF6600"/>
              </a:solidFill>
              <a:round/>
              <a:headEnd/>
              <a:tailEnd/>
            </a:ln>
          </p:spPr>
          <p:txBody>
            <a:bodyPr wrap="none" anchor="ctr"/>
            <a:lstStyle/>
            <a:p>
              <a:pPr eaLnBrk="1" hangingPunct="1"/>
              <a:endParaRPr lang="en-US" sz="1800"/>
            </a:p>
          </p:txBody>
        </p:sp>
        <p:sp>
          <p:nvSpPr>
            <p:cNvPr id="42002" name="Oval 18"/>
            <p:cNvSpPr>
              <a:spLocks noChangeArrowheads="1"/>
            </p:cNvSpPr>
            <p:nvPr/>
          </p:nvSpPr>
          <p:spPr bwMode="auto">
            <a:xfrm rot="5400000" flipH="1">
              <a:off x="3479" y="2728"/>
              <a:ext cx="101" cy="114"/>
            </a:xfrm>
            <a:prstGeom prst="ellipse">
              <a:avLst/>
            </a:prstGeom>
            <a:solidFill>
              <a:srgbClr val="FF6600"/>
            </a:solidFill>
            <a:ln w="19050">
              <a:solidFill>
                <a:srgbClr val="FF6600"/>
              </a:solidFill>
              <a:round/>
              <a:headEnd/>
              <a:tailEnd/>
            </a:ln>
          </p:spPr>
          <p:txBody>
            <a:bodyPr wrap="none" anchor="ctr"/>
            <a:lstStyle/>
            <a:p>
              <a:pPr eaLnBrk="1" hangingPunct="1"/>
              <a:endParaRPr lang="en-US" sz="1800"/>
            </a:p>
          </p:txBody>
        </p:sp>
        <p:sp>
          <p:nvSpPr>
            <p:cNvPr id="42003" name="Oval 19"/>
            <p:cNvSpPr>
              <a:spLocks noChangeArrowheads="1"/>
            </p:cNvSpPr>
            <p:nvPr/>
          </p:nvSpPr>
          <p:spPr bwMode="auto">
            <a:xfrm rot="5400000" flipH="1">
              <a:off x="3567" y="3772"/>
              <a:ext cx="101" cy="114"/>
            </a:xfrm>
            <a:prstGeom prst="ellipse">
              <a:avLst/>
            </a:prstGeom>
            <a:solidFill>
              <a:srgbClr val="FF6600"/>
            </a:solidFill>
            <a:ln w="19050">
              <a:solidFill>
                <a:srgbClr val="FF6600"/>
              </a:solidFill>
              <a:round/>
              <a:headEnd/>
              <a:tailEnd/>
            </a:ln>
          </p:spPr>
          <p:txBody>
            <a:bodyPr wrap="none" anchor="ctr"/>
            <a:lstStyle/>
            <a:p>
              <a:pPr eaLnBrk="1" hangingPunct="1"/>
              <a:endParaRPr lang="en-US" sz="1800"/>
            </a:p>
          </p:txBody>
        </p:sp>
        <p:sp>
          <p:nvSpPr>
            <p:cNvPr id="42004" name="Oval 20"/>
            <p:cNvSpPr>
              <a:spLocks noChangeArrowheads="1"/>
            </p:cNvSpPr>
            <p:nvPr/>
          </p:nvSpPr>
          <p:spPr bwMode="auto">
            <a:xfrm rot="5400000" flipH="1">
              <a:off x="3527" y="3513"/>
              <a:ext cx="100" cy="114"/>
            </a:xfrm>
            <a:prstGeom prst="ellipse">
              <a:avLst/>
            </a:prstGeom>
            <a:solidFill>
              <a:srgbClr val="FF6600"/>
            </a:solidFill>
            <a:ln w="19050">
              <a:solidFill>
                <a:srgbClr val="FF6600"/>
              </a:solidFill>
              <a:round/>
              <a:headEnd/>
              <a:tailEnd/>
            </a:ln>
          </p:spPr>
          <p:txBody>
            <a:bodyPr wrap="none" anchor="ctr"/>
            <a:lstStyle/>
            <a:p>
              <a:pPr eaLnBrk="1" hangingPunct="1"/>
              <a:endParaRPr lang="en-US" sz="1800"/>
            </a:p>
          </p:txBody>
        </p:sp>
        <p:sp>
          <p:nvSpPr>
            <p:cNvPr id="42005" name="Oval 21"/>
            <p:cNvSpPr>
              <a:spLocks noChangeArrowheads="1"/>
            </p:cNvSpPr>
            <p:nvPr/>
          </p:nvSpPr>
          <p:spPr bwMode="auto">
            <a:xfrm rot="5400000" flipH="1">
              <a:off x="3619" y="3284"/>
              <a:ext cx="100" cy="116"/>
            </a:xfrm>
            <a:prstGeom prst="ellipse">
              <a:avLst/>
            </a:prstGeom>
            <a:solidFill>
              <a:srgbClr val="FF6600"/>
            </a:solidFill>
            <a:ln w="19050">
              <a:solidFill>
                <a:srgbClr val="FF6600"/>
              </a:solidFill>
              <a:round/>
              <a:headEnd/>
              <a:tailEnd/>
            </a:ln>
          </p:spPr>
          <p:txBody>
            <a:bodyPr wrap="none" anchor="ctr"/>
            <a:lstStyle/>
            <a:p>
              <a:pPr eaLnBrk="1" hangingPunct="1"/>
              <a:endParaRPr lang="en-US" sz="1800"/>
            </a:p>
          </p:txBody>
        </p:sp>
        <p:sp>
          <p:nvSpPr>
            <p:cNvPr id="42006" name="Oval 22"/>
            <p:cNvSpPr>
              <a:spLocks noChangeArrowheads="1"/>
            </p:cNvSpPr>
            <p:nvPr/>
          </p:nvSpPr>
          <p:spPr bwMode="auto">
            <a:xfrm rot="5400000" flipH="1">
              <a:off x="2994" y="3341"/>
              <a:ext cx="100" cy="114"/>
            </a:xfrm>
            <a:prstGeom prst="ellipse">
              <a:avLst/>
            </a:prstGeom>
            <a:solidFill>
              <a:srgbClr val="FF6600"/>
            </a:solidFill>
            <a:ln w="19050">
              <a:solidFill>
                <a:srgbClr val="FF6600"/>
              </a:solidFill>
              <a:round/>
              <a:headEnd/>
              <a:tailEnd/>
            </a:ln>
          </p:spPr>
          <p:txBody>
            <a:bodyPr wrap="none" anchor="ctr"/>
            <a:lstStyle/>
            <a:p>
              <a:pPr eaLnBrk="1" hangingPunct="1"/>
              <a:endParaRPr lang="en-US" sz="1800"/>
            </a:p>
          </p:txBody>
        </p:sp>
        <p:sp>
          <p:nvSpPr>
            <p:cNvPr id="42007" name="Oval 23"/>
            <p:cNvSpPr>
              <a:spLocks noChangeArrowheads="1"/>
            </p:cNvSpPr>
            <p:nvPr/>
          </p:nvSpPr>
          <p:spPr bwMode="auto">
            <a:xfrm rot="5400000" flipH="1">
              <a:off x="3478" y="3047"/>
              <a:ext cx="100" cy="114"/>
            </a:xfrm>
            <a:prstGeom prst="ellipse">
              <a:avLst/>
            </a:prstGeom>
            <a:solidFill>
              <a:srgbClr val="FF6600"/>
            </a:solidFill>
            <a:ln w="19050">
              <a:solidFill>
                <a:srgbClr val="FF6600"/>
              </a:solidFill>
              <a:round/>
              <a:headEnd/>
              <a:tailEnd/>
            </a:ln>
          </p:spPr>
          <p:txBody>
            <a:bodyPr wrap="none" anchor="ctr"/>
            <a:lstStyle/>
            <a:p>
              <a:pPr eaLnBrk="1" hangingPunct="1"/>
              <a:endParaRPr lang="en-US" sz="1800"/>
            </a:p>
          </p:txBody>
        </p:sp>
        <p:sp>
          <p:nvSpPr>
            <p:cNvPr id="42008" name="Oval 24"/>
            <p:cNvSpPr>
              <a:spLocks noChangeArrowheads="1"/>
            </p:cNvSpPr>
            <p:nvPr/>
          </p:nvSpPr>
          <p:spPr bwMode="auto">
            <a:xfrm rot="5400000" flipH="1">
              <a:off x="3057" y="3665"/>
              <a:ext cx="100" cy="114"/>
            </a:xfrm>
            <a:prstGeom prst="ellipse">
              <a:avLst/>
            </a:prstGeom>
            <a:solidFill>
              <a:srgbClr val="FF6600"/>
            </a:solidFill>
            <a:ln w="19050">
              <a:solidFill>
                <a:srgbClr val="FF6600"/>
              </a:solidFill>
              <a:round/>
              <a:headEnd/>
              <a:tailEnd/>
            </a:ln>
          </p:spPr>
          <p:txBody>
            <a:bodyPr wrap="none" anchor="ctr"/>
            <a:lstStyle/>
            <a:p>
              <a:pPr eaLnBrk="1" hangingPunct="1"/>
              <a:endParaRPr lang="en-US" sz="1800"/>
            </a:p>
          </p:txBody>
        </p:sp>
        <p:sp>
          <p:nvSpPr>
            <p:cNvPr id="42009" name="Oval 25"/>
            <p:cNvSpPr>
              <a:spLocks noChangeArrowheads="1"/>
            </p:cNvSpPr>
            <p:nvPr/>
          </p:nvSpPr>
          <p:spPr bwMode="auto">
            <a:xfrm rot="5400000" flipH="1">
              <a:off x="3394" y="3287"/>
              <a:ext cx="100" cy="116"/>
            </a:xfrm>
            <a:prstGeom prst="ellipse">
              <a:avLst/>
            </a:prstGeom>
            <a:solidFill>
              <a:srgbClr val="FF6600"/>
            </a:solidFill>
            <a:ln w="19050">
              <a:solidFill>
                <a:srgbClr val="FF6600"/>
              </a:solidFill>
              <a:round/>
              <a:headEnd/>
              <a:tailEnd/>
            </a:ln>
          </p:spPr>
          <p:txBody>
            <a:bodyPr wrap="none" anchor="ctr"/>
            <a:lstStyle/>
            <a:p>
              <a:pPr eaLnBrk="1" hangingPunct="1"/>
              <a:endParaRPr lang="en-US" sz="1800"/>
            </a:p>
          </p:txBody>
        </p:sp>
        <p:sp>
          <p:nvSpPr>
            <p:cNvPr id="42010" name="Oval 26"/>
            <p:cNvSpPr>
              <a:spLocks noChangeArrowheads="1"/>
            </p:cNvSpPr>
            <p:nvPr/>
          </p:nvSpPr>
          <p:spPr bwMode="auto">
            <a:xfrm rot="5400000" flipH="1">
              <a:off x="3239" y="2343"/>
              <a:ext cx="100" cy="116"/>
            </a:xfrm>
            <a:prstGeom prst="ellipse">
              <a:avLst/>
            </a:prstGeom>
            <a:solidFill>
              <a:srgbClr val="FF6600"/>
            </a:solidFill>
            <a:ln w="19050">
              <a:solidFill>
                <a:srgbClr val="FF6600"/>
              </a:solidFill>
              <a:round/>
              <a:headEnd/>
              <a:tailEnd/>
            </a:ln>
          </p:spPr>
          <p:txBody>
            <a:bodyPr wrap="none" anchor="ctr"/>
            <a:lstStyle/>
            <a:p>
              <a:pPr eaLnBrk="1" hangingPunct="1"/>
              <a:endParaRPr lang="en-US" sz="1800"/>
            </a:p>
          </p:txBody>
        </p:sp>
        <p:sp>
          <p:nvSpPr>
            <p:cNvPr id="42011" name="Oval 27"/>
            <p:cNvSpPr>
              <a:spLocks noChangeArrowheads="1"/>
            </p:cNvSpPr>
            <p:nvPr/>
          </p:nvSpPr>
          <p:spPr bwMode="auto">
            <a:xfrm rot="5400000" flipH="1">
              <a:off x="2988" y="2946"/>
              <a:ext cx="100" cy="116"/>
            </a:xfrm>
            <a:prstGeom prst="ellipse">
              <a:avLst/>
            </a:prstGeom>
            <a:solidFill>
              <a:srgbClr val="FF6600"/>
            </a:solidFill>
            <a:ln w="19050">
              <a:solidFill>
                <a:srgbClr val="FF6600"/>
              </a:solidFill>
              <a:round/>
              <a:headEnd/>
              <a:tailEnd/>
            </a:ln>
          </p:spPr>
          <p:txBody>
            <a:bodyPr wrap="none" anchor="ctr"/>
            <a:lstStyle/>
            <a:p>
              <a:pPr eaLnBrk="1" hangingPunct="1"/>
              <a:endParaRPr lang="en-US" sz="1800"/>
            </a:p>
          </p:txBody>
        </p:sp>
        <p:sp>
          <p:nvSpPr>
            <p:cNvPr id="42012" name="Oval 28"/>
            <p:cNvSpPr>
              <a:spLocks noChangeArrowheads="1"/>
            </p:cNvSpPr>
            <p:nvPr/>
          </p:nvSpPr>
          <p:spPr bwMode="auto">
            <a:xfrm rot="5400000" flipH="1">
              <a:off x="4181" y="3350"/>
              <a:ext cx="101" cy="114"/>
            </a:xfrm>
            <a:prstGeom prst="ellipse">
              <a:avLst/>
            </a:prstGeom>
            <a:solidFill>
              <a:srgbClr val="FF6600"/>
            </a:solidFill>
            <a:ln w="19050">
              <a:solidFill>
                <a:srgbClr val="FF6600"/>
              </a:solidFill>
              <a:round/>
              <a:headEnd/>
              <a:tailEnd/>
            </a:ln>
          </p:spPr>
          <p:txBody>
            <a:bodyPr wrap="none" anchor="ctr"/>
            <a:lstStyle/>
            <a:p>
              <a:pPr eaLnBrk="1" hangingPunct="1"/>
              <a:endParaRPr lang="en-US" sz="1800"/>
            </a:p>
          </p:txBody>
        </p:sp>
        <p:sp>
          <p:nvSpPr>
            <p:cNvPr id="42013" name="Oval 29"/>
            <p:cNvSpPr>
              <a:spLocks noChangeArrowheads="1"/>
            </p:cNvSpPr>
            <p:nvPr/>
          </p:nvSpPr>
          <p:spPr bwMode="auto">
            <a:xfrm rot="5400000" flipH="1">
              <a:off x="2471" y="2631"/>
              <a:ext cx="100" cy="115"/>
            </a:xfrm>
            <a:prstGeom prst="ellipse">
              <a:avLst/>
            </a:prstGeom>
            <a:solidFill>
              <a:srgbClr val="FF6600"/>
            </a:solidFill>
            <a:ln w="19050">
              <a:solidFill>
                <a:srgbClr val="FF6600"/>
              </a:solidFill>
              <a:round/>
              <a:headEnd/>
              <a:tailEnd/>
            </a:ln>
          </p:spPr>
          <p:txBody>
            <a:bodyPr wrap="none" anchor="ctr"/>
            <a:lstStyle/>
            <a:p>
              <a:pPr eaLnBrk="1" hangingPunct="1"/>
              <a:endParaRPr lang="en-US" sz="1800"/>
            </a:p>
          </p:txBody>
        </p:sp>
        <p:sp>
          <p:nvSpPr>
            <p:cNvPr id="42014" name="Oval 30"/>
            <p:cNvSpPr>
              <a:spLocks noChangeArrowheads="1"/>
            </p:cNvSpPr>
            <p:nvPr/>
          </p:nvSpPr>
          <p:spPr bwMode="auto">
            <a:xfrm rot="5400000" flipH="1">
              <a:off x="2388" y="3011"/>
              <a:ext cx="100" cy="114"/>
            </a:xfrm>
            <a:prstGeom prst="ellipse">
              <a:avLst/>
            </a:prstGeom>
            <a:solidFill>
              <a:schemeClr val="tx1"/>
            </a:solidFill>
            <a:ln w="19050">
              <a:solidFill>
                <a:schemeClr val="tx1"/>
              </a:solidFill>
              <a:round/>
              <a:headEnd/>
              <a:tailEnd/>
            </a:ln>
          </p:spPr>
          <p:txBody>
            <a:bodyPr wrap="none" anchor="ctr"/>
            <a:lstStyle/>
            <a:p>
              <a:pPr eaLnBrk="1" hangingPunct="1"/>
              <a:endParaRPr lang="en-US" sz="1800"/>
            </a:p>
          </p:txBody>
        </p:sp>
        <p:sp>
          <p:nvSpPr>
            <p:cNvPr id="42015" name="Oval 31"/>
            <p:cNvSpPr>
              <a:spLocks noChangeArrowheads="1"/>
            </p:cNvSpPr>
            <p:nvPr/>
          </p:nvSpPr>
          <p:spPr bwMode="auto">
            <a:xfrm rot="5400000" flipH="1">
              <a:off x="2185" y="3230"/>
              <a:ext cx="100" cy="114"/>
            </a:xfrm>
            <a:prstGeom prst="ellipse">
              <a:avLst/>
            </a:prstGeom>
            <a:solidFill>
              <a:schemeClr val="tx1"/>
            </a:solidFill>
            <a:ln w="19050">
              <a:solidFill>
                <a:schemeClr val="tx1"/>
              </a:solidFill>
              <a:round/>
              <a:headEnd/>
              <a:tailEnd/>
            </a:ln>
          </p:spPr>
          <p:txBody>
            <a:bodyPr wrap="none" anchor="ctr"/>
            <a:lstStyle/>
            <a:p>
              <a:pPr eaLnBrk="1" hangingPunct="1"/>
              <a:endParaRPr lang="en-US" sz="1800"/>
            </a:p>
          </p:txBody>
        </p:sp>
        <p:sp>
          <p:nvSpPr>
            <p:cNvPr id="42016" name="Oval 32"/>
            <p:cNvSpPr>
              <a:spLocks noChangeArrowheads="1"/>
            </p:cNvSpPr>
            <p:nvPr/>
          </p:nvSpPr>
          <p:spPr bwMode="auto">
            <a:xfrm rot="5400000" flipH="1">
              <a:off x="1823" y="3284"/>
              <a:ext cx="101" cy="115"/>
            </a:xfrm>
            <a:prstGeom prst="ellipse">
              <a:avLst/>
            </a:prstGeom>
            <a:solidFill>
              <a:schemeClr val="tx1"/>
            </a:solidFill>
            <a:ln w="19050">
              <a:solidFill>
                <a:schemeClr val="tx1"/>
              </a:solidFill>
              <a:round/>
              <a:headEnd/>
              <a:tailEnd/>
            </a:ln>
          </p:spPr>
          <p:txBody>
            <a:bodyPr wrap="none" anchor="ctr"/>
            <a:lstStyle/>
            <a:p>
              <a:pPr eaLnBrk="1" hangingPunct="1"/>
              <a:endParaRPr lang="en-US" sz="1800"/>
            </a:p>
          </p:txBody>
        </p:sp>
        <p:sp>
          <p:nvSpPr>
            <p:cNvPr id="42017" name="Oval 33"/>
            <p:cNvSpPr>
              <a:spLocks noChangeArrowheads="1"/>
            </p:cNvSpPr>
            <p:nvPr/>
          </p:nvSpPr>
          <p:spPr bwMode="auto">
            <a:xfrm rot="5400000" flipH="1">
              <a:off x="1687" y="3001"/>
              <a:ext cx="102" cy="117"/>
            </a:xfrm>
            <a:prstGeom prst="ellipse">
              <a:avLst/>
            </a:prstGeom>
            <a:solidFill>
              <a:schemeClr val="tx1"/>
            </a:solidFill>
            <a:ln w="19050">
              <a:solidFill>
                <a:schemeClr val="tx1"/>
              </a:solidFill>
              <a:round/>
              <a:headEnd/>
              <a:tailEnd/>
            </a:ln>
          </p:spPr>
          <p:txBody>
            <a:bodyPr wrap="none" anchor="ctr"/>
            <a:lstStyle/>
            <a:p>
              <a:pPr eaLnBrk="1" hangingPunct="1"/>
              <a:endParaRPr lang="en-US" sz="1800"/>
            </a:p>
          </p:txBody>
        </p:sp>
        <p:sp>
          <p:nvSpPr>
            <p:cNvPr id="42018" name="Oval 34"/>
            <p:cNvSpPr>
              <a:spLocks noChangeArrowheads="1"/>
            </p:cNvSpPr>
            <p:nvPr/>
          </p:nvSpPr>
          <p:spPr bwMode="auto">
            <a:xfrm rot="5400000" flipH="1">
              <a:off x="1333" y="2948"/>
              <a:ext cx="100" cy="115"/>
            </a:xfrm>
            <a:prstGeom prst="ellipse">
              <a:avLst/>
            </a:prstGeom>
            <a:solidFill>
              <a:schemeClr val="tx1"/>
            </a:solidFill>
            <a:ln w="19050">
              <a:solidFill>
                <a:schemeClr val="tx1"/>
              </a:solidFill>
              <a:round/>
              <a:headEnd/>
              <a:tailEnd/>
            </a:ln>
          </p:spPr>
          <p:txBody>
            <a:bodyPr wrap="none" anchor="ctr"/>
            <a:lstStyle/>
            <a:p>
              <a:pPr eaLnBrk="1" hangingPunct="1"/>
              <a:endParaRPr lang="en-US" sz="1800"/>
            </a:p>
          </p:txBody>
        </p:sp>
        <p:sp>
          <p:nvSpPr>
            <p:cNvPr id="42019" name="Oval 35"/>
            <p:cNvSpPr>
              <a:spLocks noChangeArrowheads="1"/>
            </p:cNvSpPr>
            <p:nvPr/>
          </p:nvSpPr>
          <p:spPr bwMode="auto">
            <a:xfrm rot="5400000" flipH="1">
              <a:off x="1254" y="2623"/>
              <a:ext cx="101" cy="114"/>
            </a:xfrm>
            <a:prstGeom prst="ellipse">
              <a:avLst/>
            </a:prstGeom>
            <a:solidFill>
              <a:schemeClr val="tx1"/>
            </a:solidFill>
            <a:ln w="19050">
              <a:solidFill>
                <a:schemeClr val="tx1"/>
              </a:solidFill>
              <a:round/>
              <a:headEnd/>
              <a:tailEnd/>
            </a:ln>
          </p:spPr>
          <p:txBody>
            <a:bodyPr wrap="none" anchor="ctr"/>
            <a:lstStyle/>
            <a:p>
              <a:pPr eaLnBrk="1" hangingPunct="1"/>
              <a:endParaRPr lang="en-US" sz="1800"/>
            </a:p>
          </p:txBody>
        </p:sp>
        <p:sp>
          <p:nvSpPr>
            <p:cNvPr id="42020" name="Oval 36"/>
            <p:cNvSpPr>
              <a:spLocks noChangeArrowheads="1"/>
            </p:cNvSpPr>
            <p:nvPr/>
          </p:nvSpPr>
          <p:spPr bwMode="auto">
            <a:xfrm rot="5400000" flipH="1">
              <a:off x="1617" y="2793"/>
              <a:ext cx="100" cy="116"/>
            </a:xfrm>
            <a:prstGeom prst="ellipse">
              <a:avLst/>
            </a:prstGeom>
            <a:solidFill>
              <a:schemeClr val="tx1"/>
            </a:solidFill>
            <a:ln w="19050">
              <a:solidFill>
                <a:schemeClr val="tx1"/>
              </a:solidFill>
              <a:round/>
              <a:headEnd/>
              <a:tailEnd/>
            </a:ln>
          </p:spPr>
          <p:txBody>
            <a:bodyPr wrap="none" anchor="ctr"/>
            <a:lstStyle/>
            <a:p>
              <a:pPr eaLnBrk="1" hangingPunct="1"/>
              <a:endParaRPr lang="en-US" sz="1800"/>
            </a:p>
          </p:txBody>
        </p:sp>
        <p:sp>
          <p:nvSpPr>
            <p:cNvPr id="42021" name="Oval 37"/>
            <p:cNvSpPr>
              <a:spLocks noChangeArrowheads="1"/>
            </p:cNvSpPr>
            <p:nvPr/>
          </p:nvSpPr>
          <p:spPr bwMode="auto">
            <a:xfrm rot="5400000" flipH="1">
              <a:off x="1411" y="2440"/>
              <a:ext cx="100" cy="116"/>
            </a:xfrm>
            <a:prstGeom prst="ellipse">
              <a:avLst/>
            </a:prstGeom>
            <a:solidFill>
              <a:schemeClr val="tx1"/>
            </a:solidFill>
            <a:ln w="19050">
              <a:solidFill>
                <a:schemeClr val="tx1"/>
              </a:solidFill>
              <a:round/>
              <a:headEnd/>
              <a:tailEnd/>
            </a:ln>
          </p:spPr>
          <p:txBody>
            <a:bodyPr wrap="none" anchor="ctr"/>
            <a:lstStyle/>
            <a:p>
              <a:pPr eaLnBrk="1" hangingPunct="1"/>
              <a:endParaRPr lang="en-US" sz="1800"/>
            </a:p>
          </p:txBody>
        </p:sp>
        <p:sp>
          <p:nvSpPr>
            <p:cNvPr id="42022" name="Oval 38"/>
            <p:cNvSpPr>
              <a:spLocks noChangeArrowheads="1"/>
            </p:cNvSpPr>
            <p:nvPr/>
          </p:nvSpPr>
          <p:spPr bwMode="auto">
            <a:xfrm rot="5400000" flipH="1">
              <a:off x="1977" y="2833"/>
              <a:ext cx="100" cy="115"/>
            </a:xfrm>
            <a:prstGeom prst="ellipse">
              <a:avLst/>
            </a:prstGeom>
            <a:solidFill>
              <a:schemeClr val="tx1"/>
            </a:solidFill>
            <a:ln w="19050">
              <a:solidFill>
                <a:schemeClr val="tx1"/>
              </a:solidFill>
              <a:round/>
              <a:headEnd/>
              <a:tailEnd/>
            </a:ln>
          </p:spPr>
          <p:txBody>
            <a:bodyPr wrap="none" anchor="ctr"/>
            <a:lstStyle/>
            <a:p>
              <a:pPr eaLnBrk="1" hangingPunct="1"/>
              <a:endParaRPr lang="en-US" sz="1800"/>
            </a:p>
          </p:txBody>
        </p:sp>
        <p:sp>
          <p:nvSpPr>
            <p:cNvPr id="42023" name="Oval 39"/>
            <p:cNvSpPr>
              <a:spLocks noChangeArrowheads="1"/>
            </p:cNvSpPr>
            <p:nvPr/>
          </p:nvSpPr>
          <p:spPr bwMode="auto">
            <a:xfrm rot="5400000" flipH="1">
              <a:off x="2542" y="3345"/>
              <a:ext cx="100" cy="116"/>
            </a:xfrm>
            <a:prstGeom prst="ellipse">
              <a:avLst/>
            </a:prstGeom>
            <a:solidFill>
              <a:schemeClr val="tx1"/>
            </a:solidFill>
            <a:ln w="19050">
              <a:solidFill>
                <a:schemeClr val="tx1"/>
              </a:solidFill>
              <a:round/>
              <a:headEnd/>
              <a:tailEnd/>
            </a:ln>
          </p:spPr>
          <p:txBody>
            <a:bodyPr wrap="none" anchor="ctr"/>
            <a:lstStyle/>
            <a:p>
              <a:pPr eaLnBrk="1" hangingPunct="1"/>
              <a:endParaRPr lang="en-US" sz="1800"/>
            </a:p>
          </p:txBody>
        </p:sp>
        <p:sp>
          <p:nvSpPr>
            <p:cNvPr id="42024" name="Oval 40"/>
            <p:cNvSpPr>
              <a:spLocks noChangeArrowheads="1"/>
            </p:cNvSpPr>
            <p:nvPr/>
          </p:nvSpPr>
          <p:spPr bwMode="auto">
            <a:xfrm rot="5400000" flipH="1">
              <a:off x="2335" y="2763"/>
              <a:ext cx="101" cy="116"/>
            </a:xfrm>
            <a:prstGeom prst="ellipse">
              <a:avLst/>
            </a:prstGeom>
            <a:solidFill>
              <a:schemeClr val="tx1"/>
            </a:solidFill>
            <a:ln w="19050">
              <a:solidFill>
                <a:schemeClr val="tx1"/>
              </a:solidFill>
              <a:round/>
              <a:headEnd/>
              <a:tailEnd/>
            </a:ln>
          </p:spPr>
          <p:txBody>
            <a:bodyPr wrap="none" anchor="ctr"/>
            <a:lstStyle/>
            <a:p>
              <a:pPr eaLnBrk="1" hangingPunct="1"/>
              <a:endParaRPr lang="en-US" sz="1800"/>
            </a:p>
          </p:txBody>
        </p:sp>
        <p:sp>
          <p:nvSpPr>
            <p:cNvPr id="42025" name="Oval 41"/>
            <p:cNvSpPr>
              <a:spLocks noChangeArrowheads="1"/>
            </p:cNvSpPr>
            <p:nvPr/>
          </p:nvSpPr>
          <p:spPr bwMode="auto">
            <a:xfrm rot="5400000" flipH="1">
              <a:off x="2404" y="2463"/>
              <a:ext cx="100" cy="116"/>
            </a:xfrm>
            <a:prstGeom prst="ellipse">
              <a:avLst/>
            </a:prstGeom>
            <a:solidFill>
              <a:schemeClr val="tx1"/>
            </a:solidFill>
            <a:ln w="19050">
              <a:solidFill>
                <a:schemeClr val="tx1"/>
              </a:solidFill>
              <a:round/>
              <a:headEnd/>
              <a:tailEnd/>
            </a:ln>
          </p:spPr>
          <p:txBody>
            <a:bodyPr wrap="none" anchor="ctr"/>
            <a:lstStyle/>
            <a:p>
              <a:pPr eaLnBrk="1" hangingPunct="1"/>
              <a:endParaRPr lang="en-US" sz="1800"/>
            </a:p>
          </p:txBody>
        </p:sp>
        <p:sp>
          <p:nvSpPr>
            <p:cNvPr id="42026" name="Oval 42"/>
            <p:cNvSpPr>
              <a:spLocks noChangeArrowheads="1"/>
            </p:cNvSpPr>
            <p:nvPr/>
          </p:nvSpPr>
          <p:spPr bwMode="auto">
            <a:xfrm rot="5400000" flipH="1">
              <a:off x="1735" y="2591"/>
              <a:ext cx="101" cy="116"/>
            </a:xfrm>
            <a:prstGeom prst="ellipse">
              <a:avLst/>
            </a:prstGeom>
            <a:solidFill>
              <a:schemeClr val="tx1"/>
            </a:solidFill>
            <a:ln w="19050">
              <a:solidFill>
                <a:schemeClr val="tx1"/>
              </a:solidFill>
              <a:round/>
              <a:headEnd/>
              <a:tailEnd/>
            </a:ln>
          </p:spPr>
          <p:txBody>
            <a:bodyPr wrap="none" anchor="ctr"/>
            <a:lstStyle/>
            <a:p>
              <a:pPr eaLnBrk="1" hangingPunct="1"/>
              <a:endParaRPr lang="en-US" sz="1800"/>
            </a:p>
          </p:txBody>
        </p:sp>
        <p:sp>
          <p:nvSpPr>
            <p:cNvPr id="42027" name="Oval 43"/>
            <p:cNvSpPr>
              <a:spLocks noChangeArrowheads="1"/>
            </p:cNvSpPr>
            <p:nvPr/>
          </p:nvSpPr>
          <p:spPr bwMode="auto">
            <a:xfrm rot="5400000" flipH="1">
              <a:off x="1789" y="2317"/>
              <a:ext cx="100" cy="116"/>
            </a:xfrm>
            <a:prstGeom prst="ellipse">
              <a:avLst/>
            </a:prstGeom>
            <a:solidFill>
              <a:schemeClr val="tx1"/>
            </a:solidFill>
            <a:ln w="19050">
              <a:solidFill>
                <a:schemeClr val="tx1"/>
              </a:solidFill>
              <a:round/>
              <a:headEnd/>
              <a:tailEnd/>
            </a:ln>
          </p:spPr>
          <p:txBody>
            <a:bodyPr wrap="none" anchor="ctr"/>
            <a:lstStyle/>
            <a:p>
              <a:pPr eaLnBrk="1" hangingPunct="1"/>
              <a:endParaRPr lang="en-US" sz="1800"/>
            </a:p>
          </p:txBody>
        </p:sp>
        <p:sp>
          <p:nvSpPr>
            <p:cNvPr id="42028" name="Oval 44"/>
            <p:cNvSpPr>
              <a:spLocks noChangeArrowheads="1"/>
            </p:cNvSpPr>
            <p:nvPr/>
          </p:nvSpPr>
          <p:spPr bwMode="auto">
            <a:xfrm rot="5400000" flipH="1">
              <a:off x="2645" y="3042"/>
              <a:ext cx="100" cy="114"/>
            </a:xfrm>
            <a:prstGeom prst="ellipse">
              <a:avLst/>
            </a:prstGeom>
            <a:solidFill>
              <a:schemeClr val="tx1"/>
            </a:solidFill>
            <a:ln w="19050">
              <a:solidFill>
                <a:schemeClr val="tx1"/>
              </a:solidFill>
              <a:round/>
              <a:headEnd/>
              <a:tailEnd/>
            </a:ln>
          </p:spPr>
          <p:txBody>
            <a:bodyPr wrap="none" anchor="ctr"/>
            <a:lstStyle/>
            <a:p>
              <a:pPr eaLnBrk="1" hangingPunct="1"/>
              <a:endParaRPr lang="en-US" sz="1800"/>
            </a:p>
          </p:txBody>
        </p:sp>
        <p:sp>
          <p:nvSpPr>
            <p:cNvPr id="42029" name="Oval 45"/>
            <p:cNvSpPr>
              <a:spLocks noChangeArrowheads="1"/>
            </p:cNvSpPr>
            <p:nvPr/>
          </p:nvSpPr>
          <p:spPr bwMode="auto">
            <a:xfrm rot="5400000" flipH="1">
              <a:off x="2134" y="2350"/>
              <a:ext cx="100" cy="114"/>
            </a:xfrm>
            <a:prstGeom prst="ellipse">
              <a:avLst/>
            </a:prstGeom>
            <a:solidFill>
              <a:schemeClr val="tx1"/>
            </a:solidFill>
            <a:ln w="19050">
              <a:solidFill>
                <a:schemeClr val="tx1"/>
              </a:solidFill>
              <a:round/>
              <a:headEnd/>
              <a:tailEnd/>
            </a:ln>
          </p:spPr>
          <p:txBody>
            <a:bodyPr wrap="none" anchor="ctr"/>
            <a:lstStyle/>
            <a:p>
              <a:pPr eaLnBrk="1" hangingPunct="1"/>
              <a:endParaRPr lang="en-US" sz="1800"/>
            </a:p>
          </p:txBody>
        </p:sp>
        <p:sp>
          <p:nvSpPr>
            <p:cNvPr id="42030" name="Text Box 46"/>
            <p:cNvSpPr txBox="1">
              <a:spLocks noChangeArrowheads="1"/>
            </p:cNvSpPr>
            <p:nvPr/>
          </p:nvSpPr>
          <p:spPr bwMode="auto">
            <a:xfrm>
              <a:off x="1488" y="1482"/>
              <a:ext cx="2109"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cs typeface="ＭＳ Ｐゴシック" charset="0"/>
                </a:defRPr>
              </a:lvl2pPr>
              <a:lvl3pPr marL="1143000" indent="-228600">
                <a:defRPr sz="2400">
                  <a:solidFill>
                    <a:schemeClr val="tx1"/>
                  </a:solidFill>
                  <a:latin typeface="Arial" charset="0"/>
                  <a:ea typeface="ＭＳ Ｐゴシック" charset="0"/>
                  <a:cs typeface="ＭＳ Ｐゴシック" charset="0"/>
                </a:defRPr>
              </a:lvl3pPr>
              <a:lvl4pPr marL="1600200" indent="-228600">
                <a:defRPr sz="2400">
                  <a:solidFill>
                    <a:schemeClr val="tx1"/>
                  </a:solidFill>
                  <a:latin typeface="Arial" charset="0"/>
                  <a:ea typeface="ＭＳ Ｐゴシック" charset="0"/>
                  <a:cs typeface="ＭＳ Ｐゴシック" charset="0"/>
                </a:defRPr>
              </a:lvl4pPr>
              <a:lvl5pPr marL="2057400" indent="-228600">
                <a:defRPr sz="2400">
                  <a:solidFill>
                    <a:schemeClr val="tx1"/>
                  </a:solidFill>
                  <a:latin typeface="Arial" charset="0"/>
                  <a:ea typeface="ＭＳ Ｐゴシック" charset="0"/>
                  <a:cs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cs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cs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cs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cs typeface="ＭＳ Ｐゴシック" charset="0"/>
                </a:defRPr>
              </a:lvl9pPr>
            </a:lstStyle>
            <a:p>
              <a:r>
                <a:rPr lang="en-US" sz="1800">
                  <a:latin typeface="Comic Sans MS" charset="0"/>
                </a:rPr>
                <a:t>project samples in gene space</a:t>
              </a:r>
            </a:p>
          </p:txBody>
        </p:sp>
        <p:sp>
          <p:nvSpPr>
            <p:cNvPr id="227375" name="Text Box 47"/>
            <p:cNvSpPr txBox="1">
              <a:spLocks noChangeArrowheads="1"/>
            </p:cNvSpPr>
            <p:nvPr/>
          </p:nvSpPr>
          <p:spPr bwMode="auto">
            <a:xfrm>
              <a:off x="2354" y="4028"/>
              <a:ext cx="556" cy="231"/>
            </a:xfrm>
            <a:prstGeom prst="rect">
              <a:avLst/>
            </a:prstGeom>
            <a:noFill/>
            <a:ln w="9525">
              <a:noFill/>
              <a:miter lim="800000"/>
              <a:headEnd/>
              <a:tailEnd/>
            </a:ln>
            <a:effectLst/>
          </p:spPr>
          <p:txBody>
            <a:bodyPr wrap="none">
              <a:spAutoFit/>
            </a:bodyPr>
            <a:lstStyle>
              <a:lvl1pPr>
                <a:defRPr sz="3200">
                  <a:solidFill>
                    <a:schemeClr val="tx1"/>
                  </a:solidFill>
                  <a:latin typeface="Arial" charset="0"/>
                  <a:ea typeface="ＭＳ Ｐゴシック" charset="0"/>
                  <a:cs typeface="ＭＳ Ｐゴシック" charset="0"/>
                </a:defRPr>
              </a:lvl1pPr>
              <a:lvl2pPr>
                <a:defRPr sz="2800">
                  <a:solidFill>
                    <a:schemeClr val="tx1"/>
                  </a:solidFill>
                  <a:latin typeface="Arial" charset="0"/>
                  <a:ea typeface="ＭＳ Ｐゴシック" charset="0"/>
                  <a:cs typeface="ＭＳ Ｐゴシック" charset="0"/>
                </a:defRPr>
              </a:lvl2pPr>
              <a:lvl3pPr>
                <a:defRPr sz="2400">
                  <a:solidFill>
                    <a:schemeClr val="tx1"/>
                  </a:solidFill>
                  <a:latin typeface="Arial" charset="0"/>
                  <a:ea typeface="ヒラギノ角ゴ Pro W3" charset="0"/>
                  <a:cs typeface="ＭＳ Ｐゴシック" charset="0"/>
                </a:defRPr>
              </a:lvl3pPr>
              <a:lvl4pPr>
                <a:defRPr sz="2000">
                  <a:solidFill>
                    <a:schemeClr val="tx1"/>
                  </a:solidFill>
                  <a:latin typeface="Arial" charset="0"/>
                  <a:ea typeface="ヒラギノ角ゴ Pro W3" charset="0"/>
                  <a:cs typeface="ＭＳ Ｐゴシック" charset="0"/>
                </a:defRPr>
              </a:lvl4pPr>
              <a:lvl5pPr>
                <a:defRPr sz="2000">
                  <a:solidFill>
                    <a:schemeClr val="tx1"/>
                  </a:solidFill>
                  <a:latin typeface="Arial" charset="0"/>
                  <a:ea typeface="ヒラギノ角ゴ Pro W3" charset="0"/>
                  <a:cs typeface="ＭＳ Ｐゴシック" charset="0"/>
                </a:defRPr>
              </a:lvl5pPr>
              <a:lvl6pPr eaLnBrk="0" hangingPunct="0">
                <a:defRPr sz="2000">
                  <a:solidFill>
                    <a:schemeClr val="tx1"/>
                  </a:solidFill>
                  <a:latin typeface="Arial" charset="0"/>
                  <a:ea typeface="ヒラギノ角ゴ Pro W3" charset="0"/>
                  <a:cs typeface="ＭＳ Ｐゴシック" charset="0"/>
                </a:defRPr>
              </a:lvl6pPr>
              <a:lvl7pPr eaLnBrk="0" hangingPunct="0">
                <a:defRPr sz="2000">
                  <a:solidFill>
                    <a:schemeClr val="tx1"/>
                  </a:solidFill>
                  <a:latin typeface="Arial" charset="0"/>
                  <a:ea typeface="ヒラギノ角ゴ Pro W3" charset="0"/>
                  <a:cs typeface="ＭＳ Ｐゴシック" charset="0"/>
                </a:defRPr>
              </a:lvl7pPr>
              <a:lvl8pPr eaLnBrk="0" hangingPunct="0">
                <a:defRPr sz="2000">
                  <a:solidFill>
                    <a:schemeClr val="tx1"/>
                  </a:solidFill>
                  <a:latin typeface="Arial" charset="0"/>
                  <a:ea typeface="ヒラギノ角ゴ Pro W3" charset="0"/>
                  <a:cs typeface="ＭＳ Ｐゴシック" charset="0"/>
                </a:defRPr>
              </a:lvl8pPr>
              <a:lvl9pPr eaLnBrk="0" hangingPunct="0">
                <a:defRPr sz="2000">
                  <a:solidFill>
                    <a:schemeClr val="tx1"/>
                  </a:solidFill>
                  <a:latin typeface="Arial" charset="0"/>
                  <a:ea typeface="ヒラギノ角ゴ Pro W3" charset="0"/>
                  <a:cs typeface="ＭＳ Ｐゴシック" charset="0"/>
                </a:defRPr>
              </a:lvl9pPr>
            </a:lstStyle>
            <a:p>
              <a:pPr eaLnBrk="1" hangingPunct="1">
                <a:defRPr/>
              </a:pPr>
              <a:r>
                <a:rPr lang="en-US" sz="1800" smtClean="0">
                  <a:solidFill>
                    <a:schemeClr val="tx2"/>
                  </a:solidFill>
                  <a:effectLst>
                    <a:outerShdw blurRad="38100" dist="38100" dir="2700000" algn="tl">
                      <a:srgbClr val="DDDDDD"/>
                    </a:outerShdw>
                  </a:effectLst>
                </a:rPr>
                <a:t>gene 1</a:t>
              </a:r>
            </a:p>
          </p:txBody>
        </p:sp>
        <p:sp>
          <p:nvSpPr>
            <p:cNvPr id="227376" name="Text Box 48"/>
            <p:cNvSpPr txBox="1">
              <a:spLocks noChangeArrowheads="1"/>
            </p:cNvSpPr>
            <p:nvPr/>
          </p:nvSpPr>
          <p:spPr bwMode="auto">
            <a:xfrm rot="-5400000">
              <a:off x="709" y="2710"/>
              <a:ext cx="556" cy="231"/>
            </a:xfrm>
            <a:prstGeom prst="rect">
              <a:avLst/>
            </a:prstGeom>
            <a:noFill/>
            <a:ln w="9525">
              <a:noFill/>
              <a:miter lim="800000"/>
              <a:headEnd/>
              <a:tailEnd/>
            </a:ln>
            <a:effectLst/>
          </p:spPr>
          <p:txBody>
            <a:bodyPr wrap="none">
              <a:spAutoFit/>
            </a:bodyPr>
            <a:lstStyle>
              <a:lvl1pPr>
                <a:defRPr sz="3200">
                  <a:solidFill>
                    <a:schemeClr val="tx1"/>
                  </a:solidFill>
                  <a:latin typeface="Arial" charset="0"/>
                  <a:ea typeface="ＭＳ Ｐゴシック" charset="0"/>
                  <a:cs typeface="ＭＳ Ｐゴシック" charset="0"/>
                </a:defRPr>
              </a:lvl1pPr>
              <a:lvl2pPr>
                <a:defRPr sz="2800">
                  <a:solidFill>
                    <a:schemeClr val="tx1"/>
                  </a:solidFill>
                  <a:latin typeface="Arial" charset="0"/>
                  <a:ea typeface="ＭＳ Ｐゴシック" charset="0"/>
                  <a:cs typeface="ＭＳ Ｐゴシック" charset="0"/>
                </a:defRPr>
              </a:lvl2pPr>
              <a:lvl3pPr>
                <a:defRPr sz="2400">
                  <a:solidFill>
                    <a:schemeClr val="tx1"/>
                  </a:solidFill>
                  <a:latin typeface="Arial" charset="0"/>
                  <a:ea typeface="ヒラギノ角ゴ Pro W3" charset="0"/>
                  <a:cs typeface="ＭＳ Ｐゴシック" charset="0"/>
                </a:defRPr>
              </a:lvl3pPr>
              <a:lvl4pPr>
                <a:defRPr sz="2000">
                  <a:solidFill>
                    <a:schemeClr val="tx1"/>
                  </a:solidFill>
                  <a:latin typeface="Arial" charset="0"/>
                  <a:ea typeface="ヒラギノ角ゴ Pro W3" charset="0"/>
                  <a:cs typeface="ＭＳ Ｐゴシック" charset="0"/>
                </a:defRPr>
              </a:lvl4pPr>
              <a:lvl5pPr>
                <a:defRPr sz="2000">
                  <a:solidFill>
                    <a:schemeClr val="tx1"/>
                  </a:solidFill>
                  <a:latin typeface="Arial" charset="0"/>
                  <a:ea typeface="ヒラギノ角ゴ Pro W3" charset="0"/>
                  <a:cs typeface="ＭＳ Ｐゴシック" charset="0"/>
                </a:defRPr>
              </a:lvl5pPr>
              <a:lvl6pPr eaLnBrk="0" hangingPunct="0">
                <a:defRPr sz="2000">
                  <a:solidFill>
                    <a:schemeClr val="tx1"/>
                  </a:solidFill>
                  <a:latin typeface="Arial" charset="0"/>
                  <a:ea typeface="ヒラギノ角ゴ Pro W3" charset="0"/>
                  <a:cs typeface="ＭＳ Ｐゴシック" charset="0"/>
                </a:defRPr>
              </a:lvl6pPr>
              <a:lvl7pPr eaLnBrk="0" hangingPunct="0">
                <a:defRPr sz="2000">
                  <a:solidFill>
                    <a:schemeClr val="tx1"/>
                  </a:solidFill>
                  <a:latin typeface="Arial" charset="0"/>
                  <a:ea typeface="ヒラギノ角ゴ Pro W3" charset="0"/>
                  <a:cs typeface="ＭＳ Ｐゴシック" charset="0"/>
                </a:defRPr>
              </a:lvl7pPr>
              <a:lvl8pPr eaLnBrk="0" hangingPunct="0">
                <a:defRPr sz="2000">
                  <a:solidFill>
                    <a:schemeClr val="tx1"/>
                  </a:solidFill>
                  <a:latin typeface="Arial" charset="0"/>
                  <a:ea typeface="ヒラギノ角ゴ Pro W3" charset="0"/>
                  <a:cs typeface="ＭＳ Ｐゴシック" charset="0"/>
                </a:defRPr>
              </a:lvl8pPr>
              <a:lvl9pPr eaLnBrk="0" hangingPunct="0">
                <a:defRPr sz="2000">
                  <a:solidFill>
                    <a:schemeClr val="tx1"/>
                  </a:solidFill>
                  <a:latin typeface="Arial" charset="0"/>
                  <a:ea typeface="ヒラギノ角ゴ Pro W3" charset="0"/>
                  <a:cs typeface="ＭＳ Ｐゴシック" charset="0"/>
                </a:defRPr>
              </a:lvl9pPr>
            </a:lstStyle>
            <a:p>
              <a:pPr eaLnBrk="1" hangingPunct="1">
                <a:defRPr/>
              </a:pPr>
              <a:r>
                <a:rPr lang="en-US" sz="1800" smtClean="0">
                  <a:solidFill>
                    <a:schemeClr val="tx2"/>
                  </a:solidFill>
                  <a:effectLst>
                    <a:outerShdw blurRad="38100" dist="38100" dir="2700000" algn="tl">
                      <a:srgbClr val="DDDDDD"/>
                    </a:outerShdw>
                  </a:effectLst>
                </a:rPr>
                <a:t>gene 2</a:t>
              </a:r>
            </a:p>
          </p:txBody>
        </p:sp>
        <p:sp>
          <p:nvSpPr>
            <p:cNvPr id="42033" name="Text Box 49"/>
            <p:cNvSpPr txBox="1">
              <a:spLocks noChangeArrowheads="1"/>
            </p:cNvSpPr>
            <p:nvPr/>
          </p:nvSpPr>
          <p:spPr bwMode="auto">
            <a:xfrm>
              <a:off x="4284" y="2994"/>
              <a:ext cx="964"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cs typeface="ＭＳ Ｐゴシック" charset="0"/>
                </a:defRPr>
              </a:lvl2pPr>
              <a:lvl3pPr marL="1143000" indent="-228600">
                <a:defRPr sz="2400">
                  <a:solidFill>
                    <a:schemeClr val="tx1"/>
                  </a:solidFill>
                  <a:latin typeface="Arial" charset="0"/>
                  <a:ea typeface="ＭＳ Ｐゴシック" charset="0"/>
                  <a:cs typeface="ＭＳ Ｐゴシック" charset="0"/>
                </a:defRPr>
              </a:lvl3pPr>
              <a:lvl4pPr marL="1600200" indent="-228600">
                <a:defRPr sz="2400">
                  <a:solidFill>
                    <a:schemeClr val="tx1"/>
                  </a:solidFill>
                  <a:latin typeface="Arial" charset="0"/>
                  <a:ea typeface="ＭＳ Ｐゴシック" charset="0"/>
                  <a:cs typeface="ＭＳ Ｐゴシック" charset="0"/>
                </a:defRPr>
              </a:lvl4pPr>
              <a:lvl5pPr marL="2057400" indent="-228600">
                <a:defRPr sz="2400">
                  <a:solidFill>
                    <a:schemeClr val="tx1"/>
                  </a:solidFill>
                  <a:latin typeface="Arial" charset="0"/>
                  <a:ea typeface="ＭＳ Ｐゴシック" charset="0"/>
                  <a:cs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cs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cs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cs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cs typeface="ＭＳ Ｐゴシック" charset="0"/>
                </a:defRPr>
              </a:lvl9pPr>
            </a:lstStyle>
            <a:p>
              <a:pPr eaLnBrk="1" hangingPunct="1"/>
              <a:r>
                <a:rPr lang="en-US" sz="1800">
                  <a:solidFill>
                    <a:schemeClr val="tx2"/>
                  </a:solidFill>
                </a:rPr>
                <a:t>class</a:t>
              </a:r>
              <a:r>
                <a:rPr lang="en-US" sz="1800"/>
                <a:t> </a:t>
              </a:r>
              <a:r>
                <a:rPr lang="en-US" sz="1800" b="1">
                  <a:solidFill>
                    <a:srgbClr val="FF6600"/>
                  </a:solidFill>
                </a:rPr>
                <a:t>orange</a:t>
              </a:r>
              <a:endParaRPr lang="en-US" sz="1800" b="1"/>
            </a:p>
          </p:txBody>
        </p:sp>
        <p:sp>
          <p:nvSpPr>
            <p:cNvPr id="42034" name="Text Box 50"/>
            <p:cNvSpPr txBox="1">
              <a:spLocks noChangeArrowheads="1"/>
            </p:cNvSpPr>
            <p:nvPr/>
          </p:nvSpPr>
          <p:spPr bwMode="auto">
            <a:xfrm>
              <a:off x="1504" y="2007"/>
              <a:ext cx="852"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cs typeface="ＭＳ Ｐゴシック" charset="0"/>
                </a:defRPr>
              </a:lvl2pPr>
              <a:lvl3pPr marL="1143000" indent="-228600">
                <a:defRPr sz="2400">
                  <a:solidFill>
                    <a:schemeClr val="tx1"/>
                  </a:solidFill>
                  <a:latin typeface="Arial" charset="0"/>
                  <a:ea typeface="ＭＳ Ｐゴシック" charset="0"/>
                  <a:cs typeface="ＭＳ Ｐゴシック" charset="0"/>
                </a:defRPr>
              </a:lvl3pPr>
              <a:lvl4pPr marL="1600200" indent="-228600">
                <a:defRPr sz="2400">
                  <a:solidFill>
                    <a:schemeClr val="tx1"/>
                  </a:solidFill>
                  <a:latin typeface="Arial" charset="0"/>
                  <a:ea typeface="ＭＳ Ｐゴシック" charset="0"/>
                  <a:cs typeface="ＭＳ Ｐゴシック" charset="0"/>
                </a:defRPr>
              </a:lvl4pPr>
              <a:lvl5pPr marL="2057400" indent="-228600">
                <a:defRPr sz="2400">
                  <a:solidFill>
                    <a:schemeClr val="tx1"/>
                  </a:solidFill>
                  <a:latin typeface="Arial" charset="0"/>
                  <a:ea typeface="ＭＳ Ｐゴシック" charset="0"/>
                  <a:cs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cs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cs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cs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cs typeface="ＭＳ Ｐゴシック" charset="0"/>
                </a:defRPr>
              </a:lvl9pPr>
            </a:lstStyle>
            <a:p>
              <a:pPr eaLnBrk="1" hangingPunct="1"/>
              <a:r>
                <a:rPr lang="en-US" sz="1800">
                  <a:solidFill>
                    <a:schemeClr val="tx2"/>
                  </a:solidFill>
                </a:rPr>
                <a:t>class</a:t>
              </a:r>
              <a:r>
                <a:rPr lang="en-US" sz="1800"/>
                <a:t> </a:t>
              </a:r>
              <a:r>
                <a:rPr lang="en-US" sz="1800" b="1"/>
                <a:t>black</a:t>
              </a:r>
            </a:p>
          </p:txBody>
        </p:sp>
      </p:grpSp>
      <p:sp>
        <p:nvSpPr>
          <p:cNvPr id="41986" name="Title 51"/>
          <p:cNvSpPr>
            <a:spLocks noGrp="1"/>
          </p:cNvSpPr>
          <p:nvPr>
            <p:ph type="title"/>
          </p:nvPr>
        </p:nvSpPr>
        <p:spPr>
          <a:xfrm>
            <a:off x="228600" y="31750"/>
            <a:ext cx="8229600" cy="655638"/>
          </a:xfrm>
          <a:ln/>
        </p:spPr>
        <p:txBody>
          <a:bodyPr/>
          <a:lstStyle/>
          <a:p>
            <a:r>
              <a:rPr lang="en-US">
                <a:latin typeface="Arial" charset="0"/>
                <a:ea typeface="ＭＳ Ｐゴシック" charset="0"/>
                <a:cs typeface="ＭＳ Ｐゴシック" charset="0"/>
              </a:rPr>
              <a:t>k Nearest Neighbors (kNN) Classifier</a:t>
            </a:r>
          </a:p>
        </p:txBody>
      </p:sp>
      <p:sp>
        <p:nvSpPr>
          <p:cNvPr id="41987" name="TextBox 5"/>
          <p:cNvSpPr txBox="1">
            <a:spLocks noChangeArrowheads="1"/>
          </p:cNvSpPr>
          <p:nvPr/>
        </p:nvSpPr>
        <p:spPr bwMode="auto">
          <a:xfrm>
            <a:off x="1752600" y="1457325"/>
            <a:ext cx="59436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cs typeface="ＭＳ Ｐゴシック" charset="0"/>
              </a:defRPr>
            </a:lvl2pPr>
            <a:lvl3pPr marL="1143000" indent="-228600">
              <a:defRPr sz="2400">
                <a:solidFill>
                  <a:schemeClr val="tx1"/>
                </a:solidFill>
                <a:latin typeface="Arial" charset="0"/>
                <a:ea typeface="ＭＳ Ｐゴシック" charset="0"/>
                <a:cs typeface="ＭＳ Ｐゴシック" charset="0"/>
              </a:defRPr>
            </a:lvl3pPr>
            <a:lvl4pPr marL="1600200" indent="-228600">
              <a:defRPr sz="2400">
                <a:solidFill>
                  <a:schemeClr val="tx1"/>
                </a:solidFill>
                <a:latin typeface="Arial" charset="0"/>
                <a:ea typeface="ＭＳ Ｐゴシック" charset="0"/>
                <a:cs typeface="ＭＳ Ｐゴシック" charset="0"/>
              </a:defRPr>
            </a:lvl4pPr>
            <a:lvl5pPr marL="2057400" indent="-228600">
              <a:defRPr sz="2400">
                <a:solidFill>
                  <a:schemeClr val="tx1"/>
                </a:solidFill>
                <a:latin typeface="Arial" charset="0"/>
                <a:ea typeface="ＭＳ Ｐゴシック" charset="0"/>
                <a:cs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cs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cs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cs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cs typeface="ＭＳ Ｐゴシック" charset="0"/>
              </a:defRPr>
            </a:lvl9pPr>
          </a:lstStyle>
          <a:p>
            <a:pPr eaLnBrk="1" hangingPunct="1"/>
            <a:r>
              <a:rPr lang="en-US"/>
              <a:t>Example: k=5, 2 genes, 2 classes</a:t>
            </a:r>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2"/>
          <p:cNvSpPr>
            <a:spLocks noChangeArrowheads="1"/>
          </p:cNvSpPr>
          <p:nvPr/>
        </p:nvSpPr>
        <p:spPr bwMode="auto">
          <a:xfrm>
            <a:off x="1143000" y="2133600"/>
            <a:ext cx="6858000" cy="4724400"/>
          </a:xfrm>
          <a:prstGeom prst="rect">
            <a:avLst/>
          </a:prstGeom>
          <a:solidFill>
            <a:schemeClr val="bg1"/>
          </a:solidFill>
          <a:ln>
            <a:noFill/>
          </a:ln>
          <a:extLst>
            <a:ext uri="{91240B29-F687-4f45-9708-019B960494DF}">
              <a14:hiddenLine xmlns="" xmlns:a14="http://schemas.microsoft.com/office/drawing/2010/main" w="0">
                <a:solidFill>
                  <a:srgbClr val="000000"/>
                </a:solidFill>
                <a:miter lim="800000"/>
                <a:headEnd/>
                <a:tailEnd/>
              </a14:hiddenLine>
            </a:ext>
          </a:extLst>
        </p:spPr>
        <p:txBody>
          <a:bodyPr/>
          <a:lstStyle/>
          <a:p>
            <a:endParaRPr lang="en-US" sz="1800" b="1">
              <a:solidFill>
                <a:srgbClr val="FFFFFF"/>
              </a:solidFill>
            </a:endParaRPr>
          </a:p>
        </p:txBody>
      </p:sp>
      <p:sp>
        <p:nvSpPr>
          <p:cNvPr id="44034" name="Line 3"/>
          <p:cNvSpPr>
            <a:spLocks noChangeShapeType="1"/>
          </p:cNvSpPr>
          <p:nvPr/>
        </p:nvSpPr>
        <p:spPr bwMode="auto">
          <a:xfrm rot="5400000" flipH="1">
            <a:off x="4653757" y="3691731"/>
            <a:ext cx="0" cy="5475287"/>
          </a:xfrm>
          <a:prstGeom prst="line">
            <a:avLst/>
          </a:prstGeom>
          <a:noFill/>
          <a:ln w="19050">
            <a:solidFill>
              <a:schemeClr val="tx1"/>
            </a:solidFill>
            <a:round/>
            <a:headEnd type="triangle" w="med" len="me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44035" name="Line 4"/>
          <p:cNvSpPr>
            <a:spLocks noChangeShapeType="1"/>
          </p:cNvSpPr>
          <p:nvPr/>
        </p:nvSpPr>
        <p:spPr bwMode="auto">
          <a:xfrm rot="5400000" flipH="1">
            <a:off x="173831" y="4701382"/>
            <a:ext cx="3455987" cy="0"/>
          </a:xfrm>
          <a:prstGeom prst="line">
            <a:avLst/>
          </a:prstGeom>
          <a:noFill/>
          <a:ln w="19050">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44036" name="Oval 5"/>
          <p:cNvSpPr>
            <a:spLocks noChangeArrowheads="1"/>
          </p:cNvSpPr>
          <p:nvPr/>
        </p:nvSpPr>
        <p:spPr bwMode="auto">
          <a:xfrm rot="5400000" flipH="1">
            <a:off x="6070601" y="6084887"/>
            <a:ext cx="158750" cy="180975"/>
          </a:xfrm>
          <a:prstGeom prst="ellipse">
            <a:avLst/>
          </a:prstGeom>
          <a:solidFill>
            <a:srgbClr val="FF6600"/>
          </a:solidFill>
          <a:ln w="19050">
            <a:solidFill>
              <a:srgbClr val="FF6600"/>
            </a:solidFill>
            <a:round/>
            <a:headEnd/>
            <a:tailEnd/>
          </a:ln>
        </p:spPr>
        <p:txBody>
          <a:bodyPr wrap="none" anchor="ctr"/>
          <a:lstStyle/>
          <a:p>
            <a:pPr eaLnBrk="1" hangingPunct="1"/>
            <a:endParaRPr lang="en-US" sz="1800"/>
          </a:p>
        </p:txBody>
      </p:sp>
      <p:sp>
        <p:nvSpPr>
          <p:cNvPr id="44037" name="Oval 6"/>
          <p:cNvSpPr>
            <a:spLocks noChangeArrowheads="1"/>
          </p:cNvSpPr>
          <p:nvPr/>
        </p:nvSpPr>
        <p:spPr bwMode="auto">
          <a:xfrm rot="5400000" flipH="1">
            <a:off x="6537325" y="5600700"/>
            <a:ext cx="158750" cy="184150"/>
          </a:xfrm>
          <a:prstGeom prst="ellipse">
            <a:avLst/>
          </a:prstGeom>
          <a:solidFill>
            <a:srgbClr val="FF6600"/>
          </a:solidFill>
          <a:ln w="19050">
            <a:solidFill>
              <a:srgbClr val="FF6600"/>
            </a:solidFill>
            <a:round/>
            <a:headEnd/>
            <a:tailEnd/>
          </a:ln>
        </p:spPr>
        <p:txBody>
          <a:bodyPr wrap="none" anchor="ctr"/>
          <a:lstStyle/>
          <a:p>
            <a:pPr eaLnBrk="1" hangingPunct="1"/>
            <a:endParaRPr lang="en-US" sz="1800"/>
          </a:p>
        </p:txBody>
      </p:sp>
      <p:sp>
        <p:nvSpPr>
          <p:cNvPr id="44038" name="Oval 7"/>
          <p:cNvSpPr>
            <a:spLocks noChangeArrowheads="1"/>
          </p:cNvSpPr>
          <p:nvPr/>
        </p:nvSpPr>
        <p:spPr bwMode="auto">
          <a:xfrm rot="5400000" flipH="1">
            <a:off x="6019800" y="5621338"/>
            <a:ext cx="158750" cy="184150"/>
          </a:xfrm>
          <a:prstGeom prst="ellipse">
            <a:avLst/>
          </a:prstGeom>
          <a:solidFill>
            <a:srgbClr val="FF6600"/>
          </a:solidFill>
          <a:ln w="19050">
            <a:solidFill>
              <a:srgbClr val="FF6600"/>
            </a:solidFill>
            <a:round/>
            <a:headEnd/>
            <a:tailEnd/>
          </a:ln>
        </p:spPr>
        <p:txBody>
          <a:bodyPr wrap="none" anchor="ctr"/>
          <a:lstStyle/>
          <a:p>
            <a:pPr eaLnBrk="1" hangingPunct="1"/>
            <a:endParaRPr lang="en-US" sz="1800"/>
          </a:p>
        </p:txBody>
      </p:sp>
      <p:sp>
        <p:nvSpPr>
          <p:cNvPr id="44039" name="Oval 8"/>
          <p:cNvSpPr>
            <a:spLocks noChangeArrowheads="1"/>
          </p:cNvSpPr>
          <p:nvPr/>
        </p:nvSpPr>
        <p:spPr bwMode="auto">
          <a:xfrm rot="5400000" flipH="1">
            <a:off x="6207125" y="5310188"/>
            <a:ext cx="158750" cy="184150"/>
          </a:xfrm>
          <a:prstGeom prst="ellipse">
            <a:avLst/>
          </a:prstGeom>
          <a:solidFill>
            <a:srgbClr val="FF6600"/>
          </a:solidFill>
          <a:ln w="19050">
            <a:solidFill>
              <a:srgbClr val="FF6600"/>
            </a:solidFill>
            <a:round/>
            <a:headEnd/>
            <a:tailEnd/>
          </a:ln>
        </p:spPr>
        <p:txBody>
          <a:bodyPr wrap="none" anchor="ctr"/>
          <a:lstStyle/>
          <a:p>
            <a:pPr eaLnBrk="1" hangingPunct="1"/>
            <a:endParaRPr lang="en-US" sz="1800"/>
          </a:p>
        </p:txBody>
      </p:sp>
      <p:sp>
        <p:nvSpPr>
          <p:cNvPr id="44040" name="Oval 9"/>
          <p:cNvSpPr>
            <a:spLocks noChangeArrowheads="1"/>
          </p:cNvSpPr>
          <p:nvPr/>
        </p:nvSpPr>
        <p:spPr bwMode="auto">
          <a:xfrm rot="5400000" flipH="1">
            <a:off x="5076032" y="5056981"/>
            <a:ext cx="158750" cy="182563"/>
          </a:xfrm>
          <a:prstGeom prst="ellipse">
            <a:avLst/>
          </a:prstGeom>
          <a:solidFill>
            <a:srgbClr val="FF6600"/>
          </a:solidFill>
          <a:ln w="19050">
            <a:solidFill>
              <a:srgbClr val="FF6600"/>
            </a:solidFill>
            <a:round/>
            <a:headEnd/>
            <a:tailEnd/>
          </a:ln>
        </p:spPr>
        <p:txBody>
          <a:bodyPr wrap="none" anchor="ctr"/>
          <a:lstStyle/>
          <a:p>
            <a:pPr eaLnBrk="1" hangingPunct="1"/>
            <a:endParaRPr lang="en-US" sz="1800"/>
          </a:p>
        </p:txBody>
      </p:sp>
      <p:sp>
        <p:nvSpPr>
          <p:cNvPr id="44041" name="Oval 10"/>
          <p:cNvSpPr>
            <a:spLocks noChangeArrowheads="1"/>
          </p:cNvSpPr>
          <p:nvPr/>
        </p:nvSpPr>
        <p:spPr bwMode="auto">
          <a:xfrm rot="5400000" flipH="1">
            <a:off x="6589713" y="4487863"/>
            <a:ext cx="158750" cy="184150"/>
          </a:xfrm>
          <a:prstGeom prst="ellipse">
            <a:avLst/>
          </a:prstGeom>
          <a:solidFill>
            <a:srgbClr val="FF6600"/>
          </a:solidFill>
          <a:ln w="19050">
            <a:solidFill>
              <a:srgbClr val="FF6600"/>
            </a:solidFill>
            <a:round/>
            <a:headEnd/>
            <a:tailEnd/>
          </a:ln>
        </p:spPr>
        <p:txBody>
          <a:bodyPr wrap="none" anchor="ctr"/>
          <a:lstStyle/>
          <a:p>
            <a:pPr eaLnBrk="1" hangingPunct="1"/>
            <a:endParaRPr lang="en-US" sz="1800"/>
          </a:p>
        </p:txBody>
      </p:sp>
      <p:sp>
        <p:nvSpPr>
          <p:cNvPr id="44042" name="Oval 11"/>
          <p:cNvSpPr>
            <a:spLocks noChangeArrowheads="1"/>
          </p:cNvSpPr>
          <p:nvPr/>
        </p:nvSpPr>
        <p:spPr bwMode="auto">
          <a:xfrm rot="5400000" flipH="1">
            <a:off x="6589713" y="4024313"/>
            <a:ext cx="158750" cy="184150"/>
          </a:xfrm>
          <a:prstGeom prst="ellipse">
            <a:avLst/>
          </a:prstGeom>
          <a:solidFill>
            <a:srgbClr val="FF6600"/>
          </a:solidFill>
          <a:ln w="19050">
            <a:solidFill>
              <a:srgbClr val="FF6600"/>
            </a:solidFill>
            <a:round/>
            <a:headEnd/>
            <a:tailEnd/>
          </a:ln>
        </p:spPr>
        <p:txBody>
          <a:bodyPr wrap="none" anchor="ctr"/>
          <a:lstStyle/>
          <a:p>
            <a:pPr eaLnBrk="1" hangingPunct="1"/>
            <a:endParaRPr lang="en-US" sz="1800"/>
          </a:p>
        </p:txBody>
      </p:sp>
      <p:sp>
        <p:nvSpPr>
          <p:cNvPr id="44043" name="Oval 12"/>
          <p:cNvSpPr>
            <a:spLocks noChangeArrowheads="1"/>
          </p:cNvSpPr>
          <p:nvPr/>
        </p:nvSpPr>
        <p:spPr bwMode="auto">
          <a:xfrm rot="5400000" flipH="1">
            <a:off x="6028532" y="4399756"/>
            <a:ext cx="158750" cy="182563"/>
          </a:xfrm>
          <a:prstGeom prst="ellipse">
            <a:avLst/>
          </a:prstGeom>
          <a:solidFill>
            <a:srgbClr val="FF6600"/>
          </a:solidFill>
          <a:ln w="19050">
            <a:solidFill>
              <a:srgbClr val="FF6600"/>
            </a:solidFill>
            <a:round/>
            <a:headEnd/>
            <a:tailEnd/>
          </a:ln>
        </p:spPr>
        <p:txBody>
          <a:bodyPr wrap="none" anchor="ctr"/>
          <a:lstStyle/>
          <a:p>
            <a:pPr eaLnBrk="1" hangingPunct="1"/>
            <a:endParaRPr lang="en-US" sz="1800"/>
          </a:p>
        </p:txBody>
      </p:sp>
      <p:sp>
        <p:nvSpPr>
          <p:cNvPr id="44044" name="Oval 13"/>
          <p:cNvSpPr>
            <a:spLocks noChangeArrowheads="1"/>
          </p:cNvSpPr>
          <p:nvPr/>
        </p:nvSpPr>
        <p:spPr bwMode="auto">
          <a:xfrm rot="5400000" flipH="1">
            <a:off x="6035676" y="5032375"/>
            <a:ext cx="158750" cy="180975"/>
          </a:xfrm>
          <a:prstGeom prst="ellipse">
            <a:avLst/>
          </a:prstGeom>
          <a:solidFill>
            <a:srgbClr val="FF6600"/>
          </a:solidFill>
          <a:ln w="19050">
            <a:solidFill>
              <a:srgbClr val="FF6600"/>
            </a:solidFill>
            <a:round/>
            <a:headEnd/>
            <a:tailEnd/>
          </a:ln>
        </p:spPr>
        <p:txBody>
          <a:bodyPr wrap="none" anchor="ctr"/>
          <a:lstStyle/>
          <a:p>
            <a:pPr eaLnBrk="1" hangingPunct="1"/>
            <a:endParaRPr lang="en-US" sz="1800"/>
          </a:p>
        </p:txBody>
      </p:sp>
      <p:sp>
        <p:nvSpPr>
          <p:cNvPr id="44045" name="Oval 14"/>
          <p:cNvSpPr>
            <a:spLocks noChangeArrowheads="1"/>
          </p:cNvSpPr>
          <p:nvPr/>
        </p:nvSpPr>
        <p:spPr bwMode="auto">
          <a:xfrm rot="5400000" flipH="1">
            <a:off x="5164931" y="5528469"/>
            <a:ext cx="160338" cy="184150"/>
          </a:xfrm>
          <a:prstGeom prst="ellipse">
            <a:avLst/>
          </a:prstGeom>
          <a:solidFill>
            <a:srgbClr val="FF6600"/>
          </a:solidFill>
          <a:ln w="19050">
            <a:solidFill>
              <a:srgbClr val="FF6600"/>
            </a:solidFill>
            <a:round/>
            <a:headEnd/>
            <a:tailEnd/>
          </a:ln>
        </p:spPr>
        <p:txBody>
          <a:bodyPr wrap="none" anchor="ctr"/>
          <a:lstStyle/>
          <a:p>
            <a:pPr eaLnBrk="1" hangingPunct="1"/>
            <a:endParaRPr lang="en-US" sz="1800"/>
          </a:p>
        </p:txBody>
      </p:sp>
      <p:sp>
        <p:nvSpPr>
          <p:cNvPr id="44046" name="Oval 15"/>
          <p:cNvSpPr>
            <a:spLocks noChangeArrowheads="1"/>
          </p:cNvSpPr>
          <p:nvPr/>
        </p:nvSpPr>
        <p:spPr bwMode="auto">
          <a:xfrm rot="5400000" flipH="1">
            <a:off x="5241925" y="5942013"/>
            <a:ext cx="158750" cy="184150"/>
          </a:xfrm>
          <a:prstGeom prst="ellipse">
            <a:avLst/>
          </a:prstGeom>
          <a:solidFill>
            <a:srgbClr val="FF6600"/>
          </a:solidFill>
          <a:ln w="19050">
            <a:solidFill>
              <a:srgbClr val="FF6600"/>
            </a:solidFill>
            <a:round/>
            <a:headEnd/>
            <a:tailEnd/>
          </a:ln>
        </p:spPr>
        <p:txBody>
          <a:bodyPr wrap="none" anchor="ctr"/>
          <a:lstStyle/>
          <a:p>
            <a:pPr eaLnBrk="1" hangingPunct="1"/>
            <a:endParaRPr lang="en-US" sz="1800"/>
          </a:p>
        </p:txBody>
      </p:sp>
      <p:sp>
        <p:nvSpPr>
          <p:cNvPr id="44047" name="Oval 16"/>
          <p:cNvSpPr>
            <a:spLocks noChangeArrowheads="1"/>
          </p:cNvSpPr>
          <p:nvPr/>
        </p:nvSpPr>
        <p:spPr bwMode="auto">
          <a:xfrm rot="5400000" flipH="1">
            <a:off x="5523707" y="4329906"/>
            <a:ext cx="160338" cy="180975"/>
          </a:xfrm>
          <a:prstGeom prst="ellipse">
            <a:avLst/>
          </a:prstGeom>
          <a:solidFill>
            <a:srgbClr val="FF6600"/>
          </a:solidFill>
          <a:ln w="19050">
            <a:solidFill>
              <a:srgbClr val="FF6600"/>
            </a:solidFill>
            <a:round/>
            <a:headEnd/>
            <a:tailEnd/>
          </a:ln>
        </p:spPr>
        <p:txBody>
          <a:bodyPr wrap="none" anchor="ctr"/>
          <a:lstStyle/>
          <a:p>
            <a:pPr eaLnBrk="1" hangingPunct="1"/>
            <a:endParaRPr lang="en-US" sz="1800"/>
          </a:p>
        </p:txBody>
      </p:sp>
      <p:sp>
        <p:nvSpPr>
          <p:cNvPr id="44048" name="Oval 17"/>
          <p:cNvSpPr>
            <a:spLocks noChangeArrowheads="1"/>
          </p:cNvSpPr>
          <p:nvPr/>
        </p:nvSpPr>
        <p:spPr bwMode="auto">
          <a:xfrm rot="5400000" flipH="1">
            <a:off x="5663407" y="5987256"/>
            <a:ext cx="160338" cy="180975"/>
          </a:xfrm>
          <a:prstGeom prst="ellipse">
            <a:avLst/>
          </a:prstGeom>
          <a:solidFill>
            <a:srgbClr val="FF6600"/>
          </a:solidFill>
          <a:ln w="19050">
            <a:solidFill>
              <a:srgbClr val="FF6600"/>
            </a:solidFill>
            <a:round/>
            <a:headEnd/>
            <a:tailEnd/>
          </a:ln>
        </p:spPr>
        <p:txBody>
          <a:bodyPr wrap="none" anchor="ctr"/>
          <a:lstStyle/>
          <a:p>
            <a:pPr eaLnBrk="1" hangingPunct="1"/>
            <a:endParaRPr lang="en-US" sz="1800"/>
          </a:p>
        </p:txBody>
      </p:sp>
      <p:sp>
        <p:nvSpPr>
          <p:cNvPr id="44049" name="Oval 18"/>
          <p:cNvSpPr>
            <a:spLocks noChangeArrowheads="1"/>
          </p:cNvSpPr>
          <p:nvPr/>
        </p:nvSpPr>
        <p:spPr bwMode="auto">
          <a:xfrm rot="5400000" flipH="1">
            <a:off x="5599113" y="5576887"/>
            <a:ext cx="158750" cy="180975"/>
          </a:xfrm>
          <a:prstGeom prst="ellipse">
            <a:avLst/>
          </a:prstGeom>
          <a:solidFill>
            <a:srgbClr val="FF6600"/>
          </a:solidFill>
          <a:ln w="19050">
            <a:solidFill>
              <a:srgbClr val="FF6600"/>
            </a:solidFill>
            <a:round/>
            <a:headEnd/>
            <a:tailEnd/>
          </a:ln>
        </p:spPr>
        <p:txBody>
          <a:bodyPr wrap="none" anchor="ctr"/>
          <a:lstStyle/>
          <a:p>
            <a:pPr eaLnBrk="1" hangingPunct="1"/>
            <a:endParaRPr lang="en-US" sz="1800"/>
          </a:p>
        </p:txBody>
      </p:sp>
      <p:sp>
        <p:nvSpPr>
          <p:cNvPr id="44050" name="Oval 19"/>
          <p:cNvSpPr>
            <a:spLocks noChangeArrowheads="1"/>
          </p:cNvSpPr>
          <p:nvPr/>
        </p:nvSpPr>
        <p:spPr bwMode="auto">
          <a:xfrm rot="5400000" flipH="1">
            <a:off x="5745163" y="5213350"/>
            <a:ext cx="158750" cy="184150"/>
          </a:xfrm>
          <a:prstGeom prst="ellipse">
            <a:avLst/>
          </a:prstGeom>
          <a:solidFill>
            <a:srgbClr val="FF6600"/>
          </a:solidFill>
          <a:ln w="19050">
            <a:solidFill>
              <a:srgbClr val="FF6600"/>
            </a:solidFill>
            <a:round/>
            <a:headEnd/>
            <a:tailEnd/>
          </a:ln>
        </p:spPr>
        <p:txBody>
          <a:bodyPr wrap="none" anchor="ctr"/>
          <a:lstStyle/>
          <a:p>
            <a:pPr eaLnBrk="1" hangingPunct="1"/>
            <a:endParaRPr lang="en-US" sz="1800"/>
          </a:p>
        </p:txBody>
      </p:sp>
      <p:sp>
        <p:nvSpPr>
          <p:cNvPr id="44051" name="Oval 20"/>
          <p:cNvSpPr>
            <a:spLocks noChangeArrowheads="1"/>
          </p:cNvSpPr>
          <p:nvPr/>
        </p:nvSpPr>
        <p:spPr bwMode="auto">
          <a:xfrm rot="5400000" flipH="1">
            <a:off x="4752976" y="5303837"/>
            <a:ext cx="158750" cy="180975"/>
          </a:xfrm>
          <a:prstGeom prst="ellipse">
            <a:avLst/>
          </a:prstGeom>
          <a:solidFill>
            <a:srgbClr val="FF6600"/>
          </a:solidFill>
          <a:ln w="19050">
            <a:solidFill>
              <a:srgbClr val="FF6600"/>
            </a:solidFill>
            <a:round/>
            <a:headEnd/>
            <a:tailEnd/>
          </a:ln>
        </p:spPr>
        <p:txBody>
          <a:bodyPr wrap="none" anchor="ctr"/>
          <a:lstStyle/>
          <a:p>
            <a:pPr eaLnBrk="1" hangingPunct="1"/>
            <a:endParaRPr lang="en-US" sz="1800"/>
          </a:p>
        </p:txBody>
      </p:sp>
      <p:sp>
        <p:nvSpPr>
          <p:cNvPr id="44052" name="Oval 21"/>
          <p:cNvSpPr>
            <a:spLocks noChangeArrowheads="1"/>
          </p:cNvSpPr>
          <p:nvPr/>
        </p:nvSpPr>
        <p:spPr bwMode="auto">
          <a:xfrm rot="5400000" flipH="1">
            <a:off x="5521326" y="4837112"/>
            <a:ext cx="158750" cy="180975"/>
          </a:xfrm>
          <a:prstGeom prst="ellipse">
            <a:avLst/>
          </a:prstGeom>
          <a:solidFill>
            <a:srgbClr val="FF6600"/>
          </a:solidFill>
          <a:ln w="19050">
            <a:solidFill>
              <a:srgbClr val="FF6600"/>
            </a:solidFill>
            <a:round/>
            <a:headEnd/>
            <a:tailEnd/>
          </a:ln>
        </p:spPr>
        <p:txBody>
          <a:bodyPr wrap="none" anchor="ctr"/>
          <a:lstStyle/>
          <a:p>
            <a:pPr eaLnBrk="1" hangingPunct="1"/>
            <a:endParaRPr lang="en-US" sz="1800"/>
          </a:p>
        </p:txBody>
      </p:sp>
      <p:sp>
        <p:nvSpPr>
          <p:cNvPr id="44053" name="Oval 22"/>
          <p:cNvSpPr>
            <a:spLocks noChangeArrowheads="1"/>
          </p:cNvSpPr>
          <p:nvPr/>
        </p:nvSpPr>
        <p:spPr bwMode="auto">
          <a:xfrm rot="5400000" flipH="1">
            <a:off x="4852988" y="5818187"/>
            <a:ext cx="158750" cy="180975"/>
          </a:xfrm>
          <a:prstGeom prst="ellipse">
            <a:avLst/>
          </a:prstGeom>
          <a:solidFill>
            <a:srgbClr val="FF6600"/>
          </a:solidFill>
          <a:ln w="19050">
            <a:solidFill>
              <a:srgbClr val="FF6600"/>
            </a:solidFill>
            <a:round/>
            <a:headEnd/>
            <a:tailEnd/>
          </a:ln>
        </p:spPr>
        <p:txBody>
          <a:bodyPr wrap="none" anchor="ctr"/>
          <a:lstStyle/>
          <a:p>
            <a:pPr eaLnBrk="1" hangingPunct="1"/>
            <a:endParaRPr lang="en-US" sz="1800"/>
          </a:p>
        </p:txBody>
      </p:sp>
      <p:sp>
        <p:nvSpPr>
          <p:cNvPr id="44054" name="Oval 23"/>
          <p:cNvSpPr>
            <a:spLocks noChangeArrowheads="1"/>
          </p:cNvSpPr>
          <p:nvPr/>
        </p:nvSpPr>
        <p:spPr bwMode="auto">
          <a:xfrm rot="5400000" flipH="1">
            <a:off x="5387975" y="5218113"/>
            <a:ext cx="158750" cy="184150"/>
          </a:xfrm>
          <a:prstGeom prst="ellipse">
            <a:avLst/>
          </a:prstGeom>
          <a:solidFill>
            <a:srgbClr val="FF6600"/>
          </a:solidFill>
          <a:ln w="19050">
            <a:solidFill>
              <a:srgbClr val="FF6600"/>
            </a:solidFill>
            <a:round/>
            <a:headEnd/>
            <a:tailEnd/>
          </a:ln>
        </p:spPr>
        <p:txBody>
          <a:bodyPr wrap="none" anchor="ctr"/>
          <a:lstStyle/>
          <a:p>
            <a:pPr eaLnBrk="1" hangingPunct="1"/>
            <a:endParaRPr lang="en-US" sz="1800"/>
          </a:p>
        </p:txBody>
      </p:sp>
      <p:sp>
        <p:nvSpPr>
          <p:cNvPr id="44055" name="Oval 24"/>
          <p:cNvSpPr>
            <a:spLocks noChangeArrowheads="1"/>
          </p:cNvSpPr>
          <p:nvPr/>
        </p:nvSpPr>
        <p:spPr bwMode="auto">
          <a:xfrm rot="5400000" flipH="1">
            <a:off x="5141913" y="3719513"/>
            <a:ext cx="158750" cy="184150"/>
          </a:xfrm>
          <a:prstGeom prst="ellipse">
            <a:avLst/>
          </a:prstGeom>
          <a:solidFill>
            <a:srgbClr val="FF6600"/>
          </a:solidFill>
          <a:ln w="19050">
            <a:solidFill>
              <a:srgbClr val="FF6600"/>
            </a:solidFill>
            <a:round/>
            <a:headEnd/>
            <a:tailEnd/>
          </a:ln>
        </p:spPr>
        <p:txBody>
          <a:bodyPr wrap="none" anchor="ctr"/>
          <a:lstStyle/>
          <a:p>
            <a:pPr eaLnBrk="1" hangingPunct="1"/>
            <a:endParaRPr lang="en-US" sz="1800"/>
          </a:p>
        </p:txBody>
      </p:sp>
      <p:sp>
        <p:nvSpPr>
          <p:cNvPr id="44056" name="Oval 25"/>
          <p:cNvSpPr>
            <a:spLocks noChangeArrowheads="1"/>
          </p:cNvSpPr>
          <p:nvPr/>
        </p:nvSpPr>
        <p:spPr bwMode="auto">
          <a:xfrm rot="5400000" flipH="1">
            <a:off x="4743450" y="4676775"/>
            <a:ext cx="158750" cy="184150"/>
          </a:xfrm>
          <a:prstGeom prst="ellipse">
            <a:avLst/>
          </a:prstGeom>
          <a:solidFill>
            <a:srgbClr val="FF6600"/>
          </a:solidFill>
          <a:ln w="19050">
            <a:solidFill>
              <a:srgbClr val="FF6600"/>
            </a:solidFill>
            <a:round/>
            <a:headEnd/>
            <a:tailEnd/>
          </a:ln>
        </p:spPr>
        <p:txBody>
          <a:bodyPr wrap="none" anchor="ctr"/>
          <a:lstStyle/>
          <a:p>
            <a:pPr eaLnBrk="1" hangingPunct="1"/>
            <a:endParaRPr lang="en-US" sz="1800"/>
          </a:p>
        </p:txBody>
      </p:sp>
      <p:sp>
        <p:nvSpPr>
          <p:cNvPr id="44057" name="Oval 26"/>
          <p:cNvSpPr>
            <a:spLocks noChangeArrowheads="1"/>
          </p:cNvSpPr>
          <p:nvPr/>
        </p:nvSpPr>
        <p:spPr bwMode="auto">
          <a:xfrm rot="5400000" flipH="1">
            <a:off x="6638132" y="5317331"/>
            <a:ext cx="160338" cy="180975"/>
          </a:xfrm>
          <a:prstGeom prst="ellipse">
            <a:avLst/>
          </a:prstGeom>
          <a:solidFill>
            <a:srgbClr val="FF6600"/>
          </a:solidFill>
          <a:ln w="19050">
            <a:solidFill>
              <a:srgbClr val="FF6600"/>
            </a:solidFill>
            <a:round/>
            <a:headEnd/>
            <a:tailEnd/>
          </a:ln>
        </p:spPr>
        <p:txBody>
          <a:bodyPr wrap="none" anchor="ctr"/>
          <a:lstStyle/>
          <a:p>
            <a:pPr eaLnBrk="1" hangingPunct="1"/>
            <a:endParaRPr lang="en-US" sz="1800"/>
          </a:p>
        </p:txBody>
      </p:sp>
      <p:sp>
        <p:nvSpPr>
          <p:cNvPr id="44058" name="Oval 27"/>
          <p:cNvSpPr>
            <a:spLocks noChangeArrowheads="1"/>
          </p:cNvSpPr>
          <p:nvPr/>
        </p:nvSpPr>
        <p:spPr bwMode="auto">
          <a:xfrm rot="5400000" flipH="1">
            <a:off x="3921919" y="4177507"/>
            <a:ext cx="158750" cy="182562"/>
          </a:xfrm>
          <a:prstGeom prst="ellipse">
            <a:avLst/>
          </a:prstGeom>
          <a:solidFill>
            <a:srgbClr val="FF6600"/>
          </a:solidFill>
          <a:ln w="19050">
            <a:solidFill>
              <a:srgbClr val="FF6600"/>
            </a:solidFill>
            <a:round/>
            <a:headEnd/>
            <a:tailEnd/>
          </a:ln>
        </p:spPr>
        <p:txBody>
          <a:bodyPr wrap="none" anchor="ctr"/>
          <a:lstStyle/>
          <a:p>
            <a:pPr eaLnBrk="1" hangingPunct="1"/>
            <a:endParaRPr lang="en-US" sz="1800"/>
          </a:p>
        </p:txBody>
      </p:sp>
      <p:sp>
        <p:nvSpPr>
          <p:cNvPr id="44059" name="Oval 28"/>
          <p:cNvSpPr>
            <a:spLocks noChangeArrowheads="1"/>
          </p:cNvSpPr>
          <p:nvPr/>
        </p:nvSpPr>
        <p:spPr bwMode="auto">
          <a:xfrm rot="5400000" flipH="1">
            <a:off x="3790951" y="4779962"/>
            <a:ext cx="158750" cy="180975"/>
          </a:xfrm>
          <a:prstGeom prst="ellipse">
            <a:avLst/>
          </a:prstGeom>
          <a:solidFill>
            <a:schemeClr val="tx1"/>
          </a:solidFill>
          <a:ln w="19050">
            <a:solidFill>
              <a:schemeClr val="tx1"/>
            </a:solidFill>
            <a:round/>
            <a:headEnd/>
            <a:tailEnd/>
          </a:ln>
        </p:spPr>
        <p:txBody>
          <a:bodyPr wrap="none" anchor="ctr"/>
          <a:lstStyle/>
          <a:p>
            <a:pPr eaLnBrk="1" hangingPunct="1"/>
            <a:endParaRPr lang="en-US" sz="1800"/>
          </a:p>
        </p:txBody>
      </p:sp>
      <p:sp>
        <p:nvSpPr>
          <p:cNvPr id="44060" name="Oval 29"/>
          <p:cNvSpPr>
            <a:spLocks noChangeArrowheads="1"/>
          </p:cNvSpPr>
          <p:nvPr/>
        </p:nvSpPr>
        <p:spPr bwMode="auto">
          <a:xfrm rot="5400000" flipH="1">
            <a:off x="3468688" y="5127625"/>
            <a:ext cx="158750" cy="180975"/>
          </a:xfrm>
          <a:prstGeom prst="ellipse">
            <a:avLst/>
          </a:prstGeom>
          <a:solidFill>
            <a:schemeClr val="tx1"/>
          </a:solidFill>
          <a:ln w="19050">
            <a:solidFill>
              <a:schemeClr val="tx1"/>
            </a:solidFill>
            <a:round/>
            <a:headEnd/>
            <a:tailEnd/>
          </a:ln>
        </p:spPr>
        <p:txBody>
          <a:bodyPr wrap="none" anchor="ctr"/>
          <a:lstStyle/>
          <a:p>
            <a:pPr eaLnBrk="1" hangingPunct="1"/>
            <a:endParaRPr lang="en-US" sz="1800"/>
          </a:p>
        </p:txBody>
      </p:sp>
      <p:sp>
        <p:nvSpPr>
          <p:cNvPr id="44061" name="Oval 30"/>
          <p:cNvSpPr>
            <a:spLocks noChangeArrowheads="1"/>
          </p:cNvSpPr>
          <p:nvPr/>
        </p:nvSpPr>
        <p:spPr bwMode="auto">
          <a:xfrm rot="5400000" flipH="1">
            <a:off x="2894013" y="5213350"/>
            <a:ext cx="160337" cy="182563"/>
          </a:xfrm>
          <a:prstGeom prst="ellipse">
            <a:avLst/>
          </a:prstGeom>
          <a:solidFill>
            <a:schemeClr val="tx1"/>
          </a:solidFill>
          <a:ln w="19050">
            <a:solidFill>
              <a:schemeClr val="tx1"/>
            </a:solidFill>
            <a:round/>
            <a:headEnd/>
            <a:tailEnd/>
          </a:ln>
        </p:spPr>
        <p:txBody>
          <a:bodyPr wrap="none" anchor="ctr"/>
          <a:lstStyle/>
          <a:p>
            <a:pPr eaLnBrk="1" hangingPunct="1"/>
            <a:endParaRPr lang="en-US" sz="1800"/>
          </a:p>
        </p:txBody>
      </p:sp>
      <p:sp>
        <p:nvSpPr>
          <p:cNvPr id="44062" name="Oval 31"/>
          <p:cNvSpPr>
            <a:spLocks noChangeArrowheads="1"/>
          </p:cNvSpPr>
          <p:nvPr/>
        </p:nvSpPr>
        <p:spPr bwMode="auto">
          <a:xfrm rot="5400000" flipH="1">
            <a:off x="2677319" y="4764882"/>
            <a:ext cx="161925" cy="185737"/>
          </a:xfrm>
          <a:prstGeom prst="ellipse">
            <a:avLst/>
          </a:prstGeom>
          <a:solidFill>
            <a:schemeClr val="tx1"/>
          </a:solidFill>
          <a:ln w="19050">
            <a:solidFill>
              <a:schemeClr val="tx1"/>
            </a:solidFill>
            <a:round/>
            <a:headEnd/>
            <a:tailEnd/>
          </a:ln>
        </p:spPr>
        <p:txBody>
          <a:bodyPr wrap="none" anchor="ctr"/>
          <a:lstStyle/>
          <a:p>
            <a:pPr eaLnBrk="1" hangingPunct="1"/>
            <a:endParaRPr lang="en-US" sz="1800"/>
          </a:p>
        </p:txBody>
      </p:sp>
      <p:sp>
        <p:nvSpPr>
          <p:cNvPr id="44063" name="Oval 32"/>
          <p:cNvSpPr>
            <a:spLocks noChangeArrowheads="1"/>
          </p:cNvSpPr>
          <p:nvPr/>
        </p:nvSpPr>
        <p:spPr bwMode="auto">
          <a:xfrm rot="5400000" flipH="1">
            <a:off x="2115344" y="4680744"/>
            <a:ext cx="158750" cy="182562"/>
          </a:xfrm>
          <a:prstGeom prst="ellipse">
            <a:avLst/>
          </a:prstGeom>
          <a:solidFill>
            <a:schemeClr val="tx1"/>
          </a:solidFill>
          <a:ln w="19050">
            <a:solidFill>
              <a:schemeClr val="tx1"/>
            </a:solidFill>
            <a:round/>
            <a:headEnd/>
            <a:tailEnd/>
          </a:ln>
        </p:spPr>
        <p:txBody>
          <a:bodyPr wrap="none" anchor="ctr"/>
          <a:lstStyle/>
          <a:p>
            <a:pPr eaLnBrk="1" hangingPunct="1"/>
            <a:endParaRPr lang="en-US" sz="1800"/>
          </a:p>
        </p:txBody>
      </p:sp>
      <p:sp>
        <p:nvSpPr>
          <p:cNvPr id="44064" name="Oval 33"/>
          <p:cNvSpPr>
            <a:spLocks noChangeArrowheads="1"/>
          </p:cNvSpPr>
          <p:nvPr/>
        </p:nvSpPr>
        <p:spPr bwMode="auto">
          <a:xfrm rot="5400000" flipH="1">
            <a:off x="1991519" y="4163219"/>
            <a:ext cx="160337" cy="180975"/>
          </a:xfrm>
          <a:prstGeom prst="ellipse">
            <a:avLst/>
          </a:prstGeom>
          <a:solidFill>
            <a:schemeClr val="tx1"/>
          </a:solidFill>
          <a:ln w="19050">
            <a:solidFill>
              <a:schemeClr val="tx1"/>
            </a:solidFill>
            <a:round/>
            <a:headEnd/>
            <a:tailEnd/>
          </a:ln>
        </p:spPr>
        <p:txBody>
          <a:bodyPr wrap="none" anchor="ctr"/>
          <a:lstStyle/>
          <a:p>
            <a:pPr eaLnBrk="1" hangingPunct="1"/>
            <a:endParaRPr lang="en-US" sz="1800"/>
          </a:p>
        </p:txBody>
      </p:sp>
      <p:sp>
        <p:nvSpPr>
          <p:cNvPr id="44065" name="Oval 34"/>
          <p:cNvSpPr>
            <a:spLocks noChangeArrowheads="1"/>
          </p:cNvSpPr>
          <p:nvPr/>
        </p:nvSpPr>
        <p:spPr bwMode="auto">
          <a:xfrm rot="5400000" flipH="1">
            <a:off x="2566988" y="4433888"/>
            <a:ext cx="158750" cy="184150"/>
          </a:xfrm>
          <a:prstGeom prst="ellipse">
            <a:avLst/>
          </a:prstGeom>
          <a:solidFill>
            <a:schemeClr val="tx1"/>
          </a:solidFill>
          <a:ln w="19050">
            <a:solidFill>
              <a:schemeClr val="tx1"/>
            </a:solidFill>
            <a:round/>
            <a:headEnd/>
            <a:tailEnd/>
          </a:ln>
        </p:spPr>
        <p:txBody>
          <a:bodyPr wrap="none" anchor="ctr"/>
          <a:lstStyle/>
          <a:p>
            <a:pPr eaLnBrk="1" hangingPunct="1"/>
            <a:endParaRPr lang="en-US" sz="1800"/>
          </a:p>
        </p:txBody>
      </p:sp>
      <p:sp>
        <p:nvSpPr>
          <p:cNvPr id="44066" name="Oval 35"/>
          <p:cNvSpPr>
            <a:spLocks noChangeArrowheads="1"/>
          </p:cNvSpPr>
          <p:nvPr/>
        </p:nvSpPr>
        <p:spPr bwMode="auto">
          <a:xfrm rot="5400000" flipH="1">
            <a:off x="2239963" y="3873500"/>
            <a:ext cx="158750" cy="184150"/>
          </a:xfrm>
          <a:prstGeom prst="ellipse">
            <a:avLst/>
          </a:prstGeom>
          <a:solidFill>
            <a:schemeClr val="tx1"/>
          </a:solidFill>
          <a:ln w="19050">
            <a:solidFill>
              <a:schemeClr val="tx1"/>
            </a:solidFill>
            <a:round/>
            <a:headEnd/>
            <a:tailEnd/>
          </a:ln>
        </p:spPr>
        <p:txBody>
          <a:bodyPr wrap="none" anchor="ctr"/>
          <a:lstStyle/>
          <a:p>
            <a:pPr eaLnBrk="1" hangingPunct="1"/>
            <a:endParaRPr lang="en-US" sz="1800"/>
          </a:p>
        </p:txBody>
      </p:sp>
      <p:sp>
        <p:nvSpPr>
          <p:cNvPr id="44067" name="Oval 36"/>
          <p:cNvSpPr>
            <a:spLocks noChangeArrowheads="1"/>
          </p:cNvSpPr>
          <p:nvPr/>
        </p:nvSpPr>
        <p:spPr bwMode="auto">
          <a:xfrm rot="5400000" flipH="1">
            <a:off x="3137694" y="4498182"/>
            <a:ext cx="158750" cy="182562"/>
          </a:xfrm>
          <a:prstGeom prst="ellipse">
            <a:avLst/>
          </a:prstGeom>
          <a:solidFill>
            <a:schemeClr val="tx1"/>
          </a:solidFill>
          <a:ln w="19050">
            <a:solidFill>
              <a:schemeClr val="tx1"/>
            </a:solidFill>
            <a:round/>
            <a:headEnd/>
            <a:tailEnd/>
          </a:ln>
        </p:spPr>
        <p:txBody>
          <a:bodyPr wrap="none" anchor="ctr"/>
          <a:lstStyle/>
          <a:p>
            <a:pPr eaLnBrk="1" hangingPunct="1"/>
            <a:endParaRPr lang="en-US" sz="1800"/>
          </a:p>
        </p:txBody>
      </p:sp>
      <p:sp>
        <p:nvSpPr>
          <p:cNvPr id="44068" name="Oval 37"/>
          <p:cNvSpPr>
            <a:spLocks noChangeArrowheads="1"/>
          </p:cNvSpPr>
          <p:nvPr/>
        </p:nvSpPr>
        <p:spPr bwMode="auto">
          <a:xfrm rot="5400000" flipH="1">
            <a:off x="4035425" y="5310188"/>
            <a:ext cx="158750" cy="184150"/>
          </a:xfrm>
          <a:prstGeom prst="ellipse">
            <a:avLst/>
          </a:prstGeom>
          <a:solidFill>
            <a:schemeClr val="tx1"/>
          </a:solidFill>
          <a:ln w="19050">
            <a:solidFill>
              <a:schemeClr val="tx1"/>
            </a:solidFill>
            <a:round/>
            <a:headEnd/>
            <a:tailEnd/>
          </a:ln>
        </p:spPr>
        <p:txBody>
          <a:bodyPr wrap="none" anchor="ctr"/>
          <a:lstStyle/>
          <a:p>
            <a:pPr eaLnBrk="1" hangingPunct="1"/>
            <a:endParaRPr lang="en-US" sz="1800"/>
          </a:p>
        </p:txBody>
      </p:sp>
      <p:sp>
        <p:nvSpPr>
          <p:cNvPr id="44069" name="Oval 38"/>
          <p:cNvSpPr>
            <a:spLocks noChangeArrowheads="1"/>
          </p:cNvSpPr>
          <p:nvPr/>
        </p:nvSpPr>
        <p:spPr bwMode="auto">
          <a:xfrm rot="5400000" flipH="1">
            <a:off x="3707606" y="4385469"/>
            <a:ext cx="160338" cy="184150"/>
          </a:xfrm>
          <a:prstGeom prst="ellipse">
            <a:avLst/>
          </a:prstGeom>
          <a:solidFill>
            <a:schemeClr val="tx1"/>
          </a:solidFill>
          <a:ln w="19050">
            <a:solidFill>
              <a:schemeClr val="tx1"/>
            </a:solidFill>
            <a:round/>
            <a:headEnd/>
            <a:tailEnd/>
          </a:ln>
        </p:spPr>
        <p:txBody>
          <a:bodyPr wrap="none" anchor="ctr"/>
          <a:lstStyle/>
          <a:p>
            <a:pPr eaLnBrk="1" hangingPunct="1"/>
            <a:endParaRPr lang="en-US" sz="1800"/>
          </a:p>
        </p:txBody>
      </p:sp>
      <p:sp>
        <p:nvSpPr>
          <p:cNvPr id="44070" name="Oval 39"/>
          <p:cNvSpPr>
            <a:spLocks noChangeArrowheads="1"/>
          </p:cNvSpPr>
          <p:nvPr/>
        </p:nvSpPr>
        <p:spPr bwMode="auto">
          <a:xfrm rot="5400000" flipH="1">
            <a:off x="3816350" y="3910013"/>
            <a:ext cx="158750" cy="184150"/>
          </a:xfrm>
          <a:prstGeom prst="ellipse">
            <a:avLst/>
          </a:prstGeom>
          <a:solidFill>
            <a:schemeClr val="tx1"/>
          </a:solidFill>
          <a:ln w="19050">
            <a:solidFill>
              <a:schemeClr val="tx1"/>
            </a:solidFill>
            <a:round/>
            <a:headEnd/>
            <a:tailEnd/>
          </a:ln>
        </p:spPr>
        <p:txBody>
          <a:bodyPr wrap="none" anchor="ctr"/>
          <a:lstStyle/>
          <a:p>
            <a:pPr eaLnBrk="1" hangingPunct="1"/>
            <a:endParaRPr lang="en-US" sz="1800"/>
          </a:p>
        </p:txBody>
      </p:sp>
      <p:sp>
        <p:nvSpPr>
          <p:cNvPr id="44071" name="Oval 40"/>
          <p:cNvSpPr>
            <a:spLocks noChangeArrowheads="1"/>
          </p:cNvSpPr>
          <p:nvPr/>
        </p:nvSpPr>
        <p:spPr bwMode="auto">
          <a:xfrm rot="5400000" flipH="1">
            <a:off x="2755106" y="4112419"/>
            <a:ext cx="160338" cy="184150"/>
          </a:xfrm>
          <a:prstGeom prst="ellipse">
            <a:avLst/>
          </a:prstGeom>
          <a:solidFill>
            <a:schemeClr val="tx1"/>
          </a:solidFill>
          <a:ln w="19050">
            <a:solidFill>
              <a:schemeClr val="tx1"/>
            </a:solidFill>
            <a:round/>
            <a:headEnd/>
            <a:tailEnd/>
          </a:ln>
        </p:spPr>
        <p:txBody>
          <a:bodyPr wrap="none" anchor="ctr"/>
          <a:lstStyle/>
          <a:p>
            <a:pPr eaLnBrk="1" hangingPunct="1"/>
            <a:endParaRPr lang="en-US" sz="1800"/>
          </a:p>
        </p:txBody>
      </p:sp>
      <p:sp>
        <p:nvSpPr>
          <p:cNvPr id="44072" name="Oval 41"/>
          <p:cNvSpPr>
            <a:spLocks noChangeArrowheads="1"/>
          </p:cNvSpPr>
          <p:nvPr/>
        </p:nvSpPr>
        <p:spPr bwMode="auto">
          <a:xfrm rot="5400000" flipH="1">
            <a:off x="2840038" y="3678238"/>
            <a:ext cx="158750" cy="184150"/>
          </a:xfrm>
          <a:prstGeom prst="ellipse">
            <a:avLst/>
          </a:prstGeom>
          <a:solidFill>
            <a:schemeClr val="tx1"/>
          </a:solidFill>
          <a:ln w="19050">
            <a:solidFill>
              <a:schemeClr val="tx1"/>
            </a:solidFill>
            <a:round/>
            <a:headEnd/>
            <a:tailEnd/>
          </a:ln>
        </p:spPr>
        <p:txBody>
          <a:bodyPr wrap="none" anchor="ctr"/>
          <a:lstStyle/>
          <a:p>
            <a:pPr eaLnBrk="1" hangingPunct="1"/>
            <a:endParaRPr lang="en-US" sz="1800"/>
          </a:p>
        </p:txBody>
      </p:sp>
      <p:sp>
        <p:nvSpPr>
          <p:cNvPr id="44073" name="Oval 42"/>
          <p:cNvSpPr>
            <a:spLocks noChangeArrowheads="1"/>
          </p:cNvSpPr>
          <p:nvPr/>
        </p:nvSpPr>
        <p:spPr bwMode="auto">
          <a:xfrm rot="5400000" flipH="1">
            <a:off x="4198938" y="4829175"/>
            <a:ext cx="158750" cy="180975"/>
          </a:xfrm>
          <a:prstGeom prst="ellipse">
            <a:avLst/>
          </a:prstGeom>
          <a:solidFill>
            <a:schemeClr val="tx1"/>
          </a:solidFill>
          <a:ln w="19050">
            <a:solidFill>
              <a:schemeClr val="tx1"/>
            </a:solidFill>
            <a:round/>
            <a:headEnd/>
            <a:tailEnd/>
          </a:ln>
        </p:spPr>
        <p:txBody>
          <a:bodyPr wrap="none" anchor="ctr"/>
          <a:lstStyle/>
          <a:p>
            <a:pPr eaLnBrk="1" hangingPunct="1"/>
            <a:endParaRPr lang="en-US" sz="1800"/>
          </a:p>
        </p:txBody>
      </p:sp>
      <p:sp>
        <p:nvSpPr>
          <p:cNvPr id="44074" name="Oval 43"/>
          <p:cNvSpPr>
            <a:spLocks noChangeArrowheads="1"/>
          </p:cNvSpPr>
          <p:nvPr/>
        </p:nvSpPr>
        <p:spPr bwMode="auto">
          <a:xfrm rot="5400000" flipH="1">
            <a:off x="3387726" y="3730625"/>
            <a:ext cx="158750" cy="180975"/>
          </a:xfrm>
          <a:prstGeom prst="ellipse">
            <a:avLst/>
          </a:prstGeom>
          <a:solidFill>
            <a:schemeClr val="tx1"/>
          </a:solidFill>
          <a:ln w="19050">
            <a:solidFill>
              <a:schemeClr val="tx1"/>
            </a:solidFill>
            <a:round/>
            <a:headEnd/>
            <a:tailEnd/>
          </a:ln>
        </p:spPr>
        <p:txBody>
          <a:bodyPr wrap="none" anchor="ctr"/>
          <a:lstStyle/>
          <a:p>
            <a:pPr eaLnBrk="1" hangingPunct="1"/>
            <a:endParaRPr lang="en-US" sz="1800"/>
          </a:p>
        </p:txBody>
      </p:sp>
      <p:sp>
        <p:nvSpPr>
          <p:cNvPr id="229421" name="Text Box 45"/>
          <p:cNvSpPr txBox="1">
            <a:spLocks noChangeArrowheads="1"/>
          </p:cNvSpPr>
          <p:nvPr/>
        </p:nvSpPr>
        <p:spPr bwMode="auto">
          <a:xfrm>
            <a:off x="3736975" y="6394450"/>
            <a:ext cx="882650" cy="366713"/>
          </a:xfrm>
          <a:prstGeom prst="rect">
            <a:avLst/>
          </a:prstGeom>
          <a:noFill/>
          <a:ln w="9525">
            <a:noFill/>
            <a:miter lim="800000"/>
            <a:headEnd/>
            <a:tailEnd/>
          </a:ln>
          <a:effectLst/>
        </p:spPr>
        <p:txBody>
          <a:bodyPr wrap="none">
            <a:spAutoFit/>
          </a:bodyPr>
          <a:lstStyle>
            <a:lvl1pPr>
              <a:defRPr sz="3200">
                <a:solidFill>
                  <a:schemeClr val="tx1"/>
                </a:solidFill>
                <a:latin typeface="Arial" charset="0"/>
                <a:ea typeface="ＭＳ Ｐゴシック" charset="0"/>
                <a:cs typeface="ＭＳ Ｐゴシック" charset="0"/>
              </a:defRPr>
            </a:lvl1pPr>
            <a:lvl2pPr>
              <a:defRPr sz="2800">
                <a:solidFill>
                  <a:schemeClr val="tx1"/>
                </a:solidFill>
                <a:latin typeface="Arial" charset="0"/>
                <a:ea typeface="ＭＳ Ｐゴシック" charset="0"/>
                <a:cs typeface="ＭＳ Ｐゴシック" charset="0"/>
              </a:defRPr>
            </a:lvl2pPr>
            <a:lvl3pPr>
              <a:defRPr sz="2400">
                <a:solidFill>
                  <a:schemeClr val="tx1"/>
                </a:solidFill>
                <a:latin typeface="Arial" charset="0"/>
                <a:ea typeface="ヒラギノ角ゴ Pro W3" charset="0"/>
                <a:cs typeface="ＭＳ Ｐゴシック" charset="0"/>
              </a:defRPr>
            </a:lvl3pPr>
            <a:lvl4pPr>
              <a:defRPr sz="2000">
                <a:solidFill>
                  <a:schemeClr val="tx1"/>
                </a:solidFill>
                <a:latin typeface="Arial" charset="0"/>
                <a:ea typeface="ヒラギノ角ゴ Pro W3" charset="0"/>
                <a:cs typeface="ＭＳ Ｐゴシック" charset="0"/>
              </a:defRPr>
            </a:lvl4pPr>
            <a:lvl5pPr>
              <a:defRPr sz="2000">
                <a:solidFill>
                  <a:schemeClr val="tx1"/>
                </a:solidFill>
                <a:latin typeface="Arial" charset="0"/>
                <a:ea typeface="ヒラギノ角ゴ Pro W3" charset="0"/>
                <a:cs typeface="ＭＳ Ｐゴシック" charset="0"/>
              </a:defRPr>
            </a:lvl5pPr>
            <a:lvl6pPr eaLnBrk="0" hangingPunct="0">
              <a:defRPr sz="2000">
                <a:solidFill>
                  <a:schemeClr val="tx1"/>
                </a:solidFill>
                <a:latin typeface="Arial" charset="0"/>
                <a:ea typeface="ヒラギノ角ゴ Pro W3" charset="0"/>
                <a:cs typeface="ＭＳ Ｐゴシック" charset="0"/>
              </a:defRPr>
            </a:lvl6pPr>
            <a:lvl7pPr eaLnBrk="0" hangingPunct="0">
              <a:defRPr sz="2000">
                <a:solidFill>
                  <a:schemeClr val="tx1"/>
                </a:solidFill>
                <a:latin typeface="Arial" charset="0"/>
                <a:ea typeface="ヒラギノ角ゴ Pro W3" charset="0"/>
                <a:cs typeface="ＭＳ Ｐゴシック" charset="0"/>
              </a:defRPr>
            </a:lvl7pPr>
            <a:lvl8pPr eaLnBrk="0" hangingPunct="0">
              <a:defRPr sz="2000">
                <a:solidFill>
                  <a:schemeClr val="tx1"/>
                </a:solidFill>
                <a:latin typeface="Arial" charset="0"/>
                <a:ea typeface="ヒラギノ角ゴ Pro W3" charset="0"/>
                <a:cs typeface="ＭＳ Ｐゴシック" charset="0"/>
              </a:defRPr>
            </a:lvl8pPr>
            <a:lvl9pPr eaLnBrk="0" hangingPunct="0">
              <a:defRPr sz="2000">
                <a:solidFill>
                  <a:schemeClr val="tx1"/>
                </a:solidFill>
                <a:latin typeface="Arial" charset="0"/>
                <a:ea typeface="ヒラギノ角ゴ Pro W3" charset="0"/>
                <a:cs typeface="ＭＳ Ｐゴシック" charset="0"/>
              </a:defRPr>
            </a:lvl9pPr>
          </a:lstStyle>
          <a:p>
            <a:pPr eaLnBrk="1" hangingPunct="1">
              <a:defRPr/>
            </a:pPr>
            <a:r>
              <a:rPr lang="en-US" sz="1800" smtClean="0">
                <a:solidFill>
                  <a:schemeClr val="tx2"/>
                </a:solidFill>
                <a:effectLst>
                  <a:outerShdw blurRad="38100" dist="38100" dir="2700000" algn="tl">
                    <a:srgbClr val="DDDDDD"/>
                  </a:outerShdw>
                </a:effectLst>
              </a:rPr>
              <a:t>gene 1</a:t>
            </a:r>
          </a:p>
        </p:txBody>
      </p:sp>
      <p:sp>
        <p:nvSpPr>
          <p:cNvPr id="229422" name="Text Box 46"/>
          <p:cNvSpPr txBox="1">
            <a:spLocks noChangeArrowheads="1"/>
          </p:cNvSpPr>
          <p:nvPr/>
        </p:nvSpPr>
        <p:spPr bwMode="auto">
          <a:xfrm rot="-5400000">
            <a:off x="1094582" y="4301331"/>
            <a:ext cx="882650" cy="366713"/>
          </a:xfrm>
          <a:prstGeom prst="rect">
            <a:avLst/>
          </a:prstGeom>
          <a:noFill/>
          <a:ln w="9525">
            <a:noFill/>
            <a:miter lim="800000"/>
            <a:headEnd/>
            <a:tailEnd/>
          </a:ln>
          <a:effectLst/>
        </p:spPr>
        <p:txBody>
          <a:bodyPr wrap="none">
            <a:spAutoFit/>
          </a:bodyPr>
          <a:lstStyle>
            <a:lvl1pPr>
              <a:defRPr sz="3200">
                <a:solidFill>
                  <a:schemeClr val="tx1"/>
                </a:solidFill>
                <a:latin typeface="Arial" charset="0"/>
                <a:ea typeface="ＭＳ Ｐゴシック" charset="0"/>
                <a:cs typeface="ＭＳ Ｐゴシック" charset="0"/>
              </a:defRPr>
            </a:lvl1pPr>
            <a:lvl2pPr>
              <a:defRPr sz="2800">
                <a:solidFill>
                  <a:schemeClr val="tx1"/>
                </a:solidFill>
                <a:latin typeface="Arial" charset="0"/>
                <a:ea typeface="ＭＳ Ｐゴシック" charset="0"/>
                <a:cs typeface="ＭＳ Ｐゴシック" charset="0"/>
              </a:defRPr>
            </a:lvl2pPr>
            <a:lvl3pPr>
              <a:defRPr sz="2400">
                <a:solidFill>
                  <a:schemeClr val="tx1"/>
                </a:solidFill>
                <a:latin typeface="Arial" charset="0"/>
                <a:ea typeface="ヒラギノ角ゴ Pro W3" charset="0"/>
                <a:cs typeface="ＭＳ Ｐゴシック" charset="0"/>
              </a:defRPr>
            </a:lvl3pPr>
            <a:lvl4pPr>
              <a:defRPr sz="2000">
                <a:solidFill>
                  <a:schemeClr val="tx1"/>
                </a:solidFill>
                <a:latin typeface="Arial" charset="0"/>
                <a:ea typeface="ヒラギノ角ゴ Pro W3" charset="0"/>
                <a:cs typeface="ＭＳ Ｐゴシック" charset="0"/>
              </a:defRPr>
            </a:lvl4pPr>
            <a:lvl5pPr>
              <a:defRPr sz="2000">
                <a:solidFill>
                  <a:schemeClr val="tx1"/>
                </a:solidFill>
                <a:latin typeface="Arial" charset="0"/>
                <a:ea typeface="ヒラギノ角ゴ Pro W3" charset="0"/>
                <a:cs typeface="ＭＳ Ｐゴシック" charset="0"/>
              </a:defRPr>
            </a:lvl5pPr>
            <a:lvl6pPr eaLnBrk="0" hangingPunct="0">
              <a:defRPr sz="2000">
                <a:solidFill>
                  <a:schemeClr val="tx1"/>
                </a:solidFill>
                <a:latin typeface="Arial" charset="0"/>
                <a:ea typeface="ヒラギノ角ゴ Pro W3" charset="0"/>
                <a:cs typeface="ＭＳ Ｐゴシック" charset="0"/>
              </a:defRPr>
            </a:lvl6pPr>
            <a:lvl7pPr eaLnBrk="0" hangingPunct="0">
              <a:defRPr sz="2000">
                <a:solidFill>
                  <a:schemeClr val="tx1"/>
                </a:solidFill>
                <a:latin typeface="Arial" charset="0"/>
                <a:ea typeface="ヒラギノ角ゴ Pro W3" charset="0"/>
                <a:cs typeface="ＭＳ Ｐゴシック" charset="0"/>
              </a:defRPr>
            </a:lvl7pPr>
            <a:lvl8pPr eaLnBrk="0" hangingPunct="0">
              <a:defRPr sz="2000">
                <a:solidFill>
                  <a:schemeClr val="tx1"/>
                </a:solidFill>
                <a:latin typeface="Arial" charset="0"/>
                <a:ea typeface="ヒラギノ角ゴ Pro W3" charset="0"/>
                <a:cs typeface="ＭＳ Ｐゴシック" charset="0"/>
              </a:defRPr>
            </a:lvl8pPr>
            <a:lvl9pPr eaLnBrk="0" hangingPunct="0">
              <a:defRPr sz="2000">
                <a:solidFill>
                  <a:schemeClr val="tx1"/>
                </a:solidFill>
                <a:latin typeface="Arial" charset="0"/>
                <a:ea typeface="ヒラギノ角ゴ Pro W3" charset="0"/>
                <a:cs typeface="ＭＳ Ｐゴシック" charset="0"/>
              </a:defRPr>
            </a:lvl9pPr>
          </a:lstStyle>
          <a:p>
            <a:pPr eaLnBrk="1" hangingPunct="1">
              <a:defRPr/>
            </a:pPr>
            <a:r>
              <a:rPr lang="en-US" sz="1800" smtClean="0">
                <a:solidFill>
                  <a:schemeClr val="tx2"/>
                </a:solidFill>
                <a:effectLst>
                  <a:outerShdw blurRad="38100" dist="38100" dir="2700000" algn="tl">
                    <a:srgbClr val="DDDDDD"/>
                  </a:outerShdw>
                </a:effectLst>
              </a:rPr>
              <a:t>gene 2</a:t>
            </a:r>
          </a:p>
        </p:txBody>
      </p:sp>
      <p:sp>
        <p:nvSpPr>
          <p:cNvPr id="44077" name="Text Box 47"/>
          <p:cNvSpPr txBox="1">
            <a:spLocks noChangeArrowheads="1"/>
          </p:cNvSpPr>
          <p:nvPr/>
        </p:nvSpPr>
        <p:spPr bwMode="auto">
          <a:xfrm>
            <a:off x="6800850" y="4752975"/>
            <a:ext cx="15303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cs typeface="ＭＳ Ｐゴシック" charset="0"/>
              </a:defRPr>
            </a:lvl2pPr>
            <a:lvl3pPr marL="1143000" indent="-228600">
              <a:defRPr sz="2400">
                <a:solidFill>
                  <a:schemeClr val="tx1"/>
                </a:solidFill>
                <a:latin typeface="Arial" charset="0"/>
                <a:ea typeface="ＭＳ Ｐゴシック" charset="0"/>
                <a:cs typeface="ＭＳ Ｐゴシック" charset="0"/>
              </a:defRPr>
            </a:lvl3pPr>
            <a:lvl4pPr marL="1600200" indent="-228600">
              <a:defRPr sz="2400">
                <a:solidFill>
                  <a:schemeClr val="tx1"/>
                </a:solidFill>
                <a:latin typeface="Arial" charset="0"/>
                <a:ea typeface="ＭＳ Ｐゴシック" charset="0"/>
                <a:cs typeface="ＭＳ Ｐゴシック" charset="0"/>
              </a:defRPr>
            </a:lvl4pPr>
            <a:lvl5pPr marL="2057400" indent="-228600">
              <a:defRPr sz="2400">
                <a:solidFill>
                  <a:schemeClr val="tx1"/>
                </a:solidFill>
                <a:latin typeface="Arial" charset="0"/>
                <a:ea typeface="ＭＳ Ｐゴシック" charset="0"/>
                <a:cs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cs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cs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cs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cs typeface="ＭＳ Ｐゴシック" charset="0"/>
              </a:defRPr>
            </a:lvl9pPr>
          </a:lstStyle>
          <a:p>
            <a:pPr eaLnBrk="1" hangingPunct="1"/>
            <a:r>
              <a:rPr lang="en-US" sz="1800">
                <a:solidFill>
                  <a:schemeClr val="tx2"/>
                </a:solidFill>
              </a:rPr>
              <a:t>class</a:t>
            </a:r>
            <a:r>
              <a:rPr lang="en-US" sz="1800"/>
              <a:t> </a:t>
            </a:r>
            <a:r>
              <a:rPr lang="en-US" sz="1800" b="1">
                <a:solidFill>
                  <a:srgbClr val="FF6600"/>
                </a:solidFill>
              </a:rPr>
              <a:t>orange</a:t>
            </a:r>
            <a:endParaRPr lang="en-US" sz="1800" b="1"/>
          </a:p>
        </p:txBody>
      </p:sp>
      <p:sp>
        <p:nvSpPr>
          <p:cNvPr id="44078" name="Text Box 48"/>
          <p:cNvSpPr txBox="1">
            <a:spLocks noChangeArrowheads="1"/>
          </p:cNvSpPr>
          <p:nvPr/>
        </p:nvSpPr>
        <p:spPr bwMode="auto">
          <a:xfrm>
            <a:off x="2387600" y="3186113"/>
            <a:ext cx="1352550" cy="3667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cs typeface="ＭＳ Ｐゴシック" charset="0"/>
              </a:defRPr>
            </a:lvl2pPr>
            <a:lvl3pPr marL="1143000" indent="-228600">
              <a:defRPr sz="2400">
                <a:solidFill>
                  <a:schemeClr val="tx1"/>
                </a:solidFill>
                <a:latin typeface="Arial" charset="0"/>
                <a:ea typeface="ＭＳ Ｐゴシック" charset="0"/>
                <a:cs typeface="ＭＳ Ｐゴシック" charset="0"/>
              </a:defRPr>
            </a:lvl3pPr>
            <a:lvl4pPr marL="1600200" indent="-228600">
              <a:defRPr sz="2400">
                <a:solidFill>
                  <a:schemeClr val="tx1"/>
                </a:solidFill>
                <a:latin typeface="Arial" charset="0"/>
                <a:ea typeface="ＭＳ Ｐゴシック" charset="0"/>
                <a:cs typeface="ＭＳ Ｐゴシック" charset="0"/>
              </a:defRPr>
            </a:lvl4pPr>
            <a:lvl5pPr marL="2057400" indent="-228600">
              <a:defRPr sz="2400">
                <a:solidFill>
                  <a:schemeClr val="tx1"/>
                </a:solidFill>
                <a:latin typeface="Arial" charset="0"/>
                <a:ea typeface="ＭＳ Ｐゴシック" charset="0"/>
                <a:cs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cs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cs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cs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cs typeface="ＭＳ Ｐゴシック" charset="0"/>
              </a:defRPr>
            </a:lvl9pPr>
          </a:lstStyle>
          <a:p>
            <a:pPr eaLnBrk="1" hangingPunct="1"/>
            <a:r>
              <a:rPr lang="en-US" sz="1800">
                <a:solidFill>
                  <a:schemeClr val="tx2"/>
                </a:solidFill>
              </a:rPr>
              <a:t>class</a:t>
            </a:r>
            <a:r>
              <a:rPr lang="en-US" sz="1800"/>
              <a:t> </a:t>
            </a:r>
            <a:r>
              <a:rPr lang="en-US" sz="1800" b="1"/>
              <a:t>black</a:t>
            </a:r>
          </a:p>
        </p:txBody>
      </p:sp>
      <p:sp>
        <p:nvSpPr>
          <p:cNvPr id="44079" name="Line 49"/>
          <p:cNvSpPr>
            <a:spLocks noChangeShapeType="1"/>
          </p:cNvSpPr>
          <p:nvPr/>
        </p:nvSpPr>
        <p:spPr bwMode="auto">
          <a:xfrm flipH="1">
            <a:off x="3711575" y="2867025"/>
            <a:ext cx="1579563" cy="2895600"/>
          </a:xfrm>
          <a:prstGeom prst="line">
            <a:avLst/>
          </a:prstGeom>
          <a:noFill/>
          <a:ln w="12700">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44080" name="Text Box 50"/>
          <p:cNvSpPr txBox="1">
            <a:spLocks noChangeArrowheads="1"/>
          </p:cNvSpPr>
          <p:nvPr/>
        </p:nvSpPr>
        <p:spPr bwMode="auto">
          <a:xfrm>
            <a:off x="4746625" y="2459038"/>
            <a:ext cx="29908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cs typeface="ＭＳ Ｐゴシック" charset="0"/>
              </a:defRPr>
            </a:lvl2pPr>
            <a:lvl3pPr marL="1143000" indent="-228600">
              <a:defRPr sz="2400">
                <a:solidFill>
                  <a:schemeClr val="tx1"/>
                </a:solidFill>
                <a:latin typeface="Arial" charset="0"/>
                <a:ea typeface="ＭＳ Ｐゴシック" charset="0"/>
                <a:cs typeface="ＭＳ Ｐゴシック" charset="0"/>
              </a:defRPr>
            </a:lvl3pPr>
            <a:lvl4pPr marL="1600200" indent="-228600">
              <a:defRPr sz="2400">
                <a:solidFill>
                  <a:schemeClr val="tx1"/>
                </a:solidFill>
                <a:latin typeface="Arial" charset="0"/>
                <a:ea typeface="ＭＳ Ｐゴシック" charset="0"/>
                <a:cs typeface="ＭＳ Ｐゴシック" charset="0"/>
              </a:defRPr>
            </a:lvl4pPr>
            <a:lvl5pPr marL="2057400" indent="-228600">
              <a:defRPr sz="2400">
                <a:solidFill>
                  <a:schemeClr val="tx1"/>
                </a:solidFill>
                <a:latin typeface="Arial" charset="0"/>
                <a:ea typeface="ＭＳ Ｐゴシック" charset="0"/>
                <a:cs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cs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cs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cs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cs typeface="ＭＳ Ｐゴシック" charset="0"/>
              </a:defRPr>
            </a:lvl9pPr>
          </a:lstStyle>
          <a:p>
            <a:r>
              <a:rPr lang="en-US" sz="2000">
                <a:latin typeface="Comic Sans MS" charset="0"/>
              </a:rPr>
              <a:t>project unknown sample</a:t>
            </a:r>
          </a:p>
        </p:txBody>
      </p:sp>
      <p:grpSp>
        <p:nvGrpSpPr>
          <p:cNvPr id="44081" name="Group 51"/>
          <p:cNvGrpSpPr>
            <a:grpSpLocks/>
          </p:cNvGrpSpPr>
          <p:nvPr/>
        </p:nvGrpSpPr>
        <p:grpSpPr bwMode="auto">
          <a:xfrm>
            <a:off x="3482975" y="5732463"/>
            <a:ext cx="290513" cy="336550"/>
            <a:chOff x="2194" y="3611"/>
            <a:chExt cx="183" cy="212"/>
          </a:xfrm>
        </p:grpSpPr>
        <p:sp>
          <p:nvSpPr>
            <p:cNvPr id="44084" name="Oval 52"/>
            <p:cNvSpPr>
              <a:spLocks noChangeArrowheads="1"/>
            </p:cNvSpPr>
            <p:nvPr/>
          </p:nvSpPr>
          <p:spPr bwMode="auto">
            <a:xfrm rot="5400000" flipH="1">
              <a:off x="2204" y="3633"/>
              <a:ext cx="162" cy="169"/>
            </a:xfrm>
            <a:prstGeom prst="ellipse">
              <a:avLst/>
            </a:prstGeom>
            <a:noFill/>
            <a:ln w="1905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pPr eaLnBrk="1" hangingPunct="1"/>
              <a:endParaRPr lang="en-US" sz="1800"/>
            </a:p>
          </p:txBody>
        </p:sp>
        <p:sp>
          <p:nvSpPr>
            <p:cNvPr id="44085" name="Text Box 53"/>
            <p:cNvSpPr txBox="1">
              <a:spLocks noChangeArrowheads="1"/>
            </p:cNvSpPr>
            <p:nvPr/>
          </p:nvSpPr>
          <p:spPr bwMode="auto">
            <a:xfrm>
              <a:off x="2194" y="3611"/>
              <a:ext cx="183" cy="2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cs typeface="ＭＳ Ｐゴシック" charset="0"/>
                </a:defRPr>
              </a:lvl2pPr>
              <a:lvl3pPr marL="1143000" indent="-228600">
                <a:defRPr sz="2400">
                  <a:solidFill>
                    <a:schemeClr val="tx1"/>
                  </a:solidFill>
                  <a:latin typeface="Arial" charset="0"/>
                  <a:ea typeface="ＭＳ Ｐゴシック" charset="0"/>
                  <a:cs typeface="ＭＳ Ｐゴシック" charset="0"/>
                </a:defRPr>
              </a:lvl3pPr>
              <a:lvl4pPr marL="1600200" indent="-228600">
                <a:defRPr sz="2400">
                  <a:solidFill>
                    <a:schemeClr val="tx1"/>
                  </a:solidFill>
                  <a:latin typeface="Arial" charset="0"/>
                  <a:ea typeface="ＭＳ Ｐゴシック" charset="0"/>
                  <a:cs typeface="ＭＳ Ｐゴシック" charset="0"/>
                </a:defRPr>
              </a:lvl4pPr>
              <a:lvl5pPr marL="2057400" indent="-228600">
                <a:defRPr sz="2400">
                  <a:solidFill>
                    <a:schemeClr val="tx1"/>
                  </a:solidFill>
                  <a:latin typeface="Arial" charset="0"/>
                  <a:ea typeface="ＭＳ Ｐゴシック" charset="0"/>
                  <a:cs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cs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cs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cs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cs typeface="ＭＳ Ｐゴシック" charset="0"/>
                </a:defRPr>
              </a:lvl9pPr>
            </a:lstStyle>
            <a:p>
              <a:pPr eaLnBrk="1" hangingPunct="1"/>
              <a:r>
                <a:rPr lang="en-US" sz="1600">
                  <a:latin typeface="Comic Sans MS" charset="0"/>
                </a:rPr>
                <a:t>?</a:t>
              </a:r>
            </a:p>
          </p:txBody>
        </p:sp>
      </p:grpSp>
      <p:sp>
        <p:nvSpPr>
          <p:cNvPr id="44082" name="Title 54"/>
          <p:cNvSpPr>
            <a:spLocks noGrp="1"/>
          </p:cNvSpPr>
          <p:nvPr>
            <p:ph type="title"/>
          </p:nvPr>
        </p:nvSpPr>
        <p:spPr>
          <a:xfrm>
            <a:off x="152400" y="76200"/>
            <a:ext cx="8229600" cy="655638"/>
          </a:xfrm>
          <a:ln/>
        </p:spPr>
        <p:txBody>
          <a:bodyPr/>
          <a:lstStyle/>
          <a:p>
            <a:r>
              <a:rPr lang="en-US">
                <a:latin typeface="Arial" charset="0"/>
                <a:ea typeface="ＭＳ Ｐゴシック" charset="0"/>
                <a:cs typeface="ＭＳ Ｐゴシック" charset="0"/>
              </a:rPr>
              <a:t>kNN Classifier</a:t>
            </a:r>
          </a:p>
        </p:txBody>
      </p:sp>
      <p:sp>
        <p:nvSpPr>
          <p:cNvPr id="44083" name="TextBox 5"/>
          <p:cNvSpPr txBox="1">
            <a:spLocks noChangeArrowheads="1"/>
          </p:cNvSpPr>
          <p:nvPr/>
        </p:nvSpPr>
        <p:spPr bwMode="auto">
          <a:xfrm>
            <a:off x="1752600" y="1457325"/>
            <a:ext cx="59436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cs typeface="ＭＳ Ｐゴシック" charset="0"/>
              </a:defRPr>
            </a:lvl2pPr>
            <a:lvl3pPr marL="1143000" indent="-228600">
              <a:defRPr sz="2400">
                <a:solidFill>
                  <a:schemeClr val="tx1"/>
                </a:solidFill>
                <a:latin typeface="Arial" charset="0"/>
                <a:ea typeface="ＭＳ Ｐゴシック" charset="0"/>
                <a:cs typeface="ＭＳ Ｐゴシック" charset="0"/>
              </a:defRPr>
            </a:lvl3pPr>
            <a:lvl4pPr marL="1600200" indent="-228600">
              <a:defRPr sz="2400">
                <a:solidFill>
                  <a:schemeClr val="tx1"/>
                </a:solidFill>
                <a:latin typeface="Arial" charset="0"/>
                <a:ea typeface="ＭＳ Ｐゴシック" charset="0"/>
                <a:cs typeface="ＭＳ Ｐゴシック" charset="0"/>
              </a:defRPr>
            </a:lvl4pPr>
            <a:lvl5pPr marL="2057400" indent="-228600">
              <a:defRPr sz="2400">
                <a:solidFill>
                  <a:schemeClr val="tx1"/>
                </a:solidFill>
                <a:latin typeface="Arial" charset="0"/>
                <a:ea typeface="ＭＳ Ｐゴシック" charset="0"/>
                <a:cs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cs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cs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cs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cs typeface="ＭＳ Ｐゴシック" charset="0"/>
              </a:defRPr>
            </a:lvl9pPr>
          </a:lstStyle>
          <a:p>
            <a:pPr eaLnBrk="1" hangingPunct="1"/>
            <a:r>
              <a:rPr lang="en-US"/>
              <a:t>Example: k=5, 2 genes, 2 classes</a:t>
            </a:r>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131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31_Default Design">
      <a:majorFont>
        <a:latin typeface="Arial"/>
        <a:ea typeface="ＭＳ Ｐゴシック"/>
        <a:cs typeface="ＭＳ Ｐゴシック"/>
      </a:majorFont>
      <a:minorFont>
        <a:latin typeface="Arial"/>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38100" cap="flat" cmpd="sng" algn="ctr">
          <a:solidFill>
            <a:srgbClr val="000000"/>
          </a:solidFill>
          <a:prstDash val="solid"/>
          <a:round/>
          <a:headEnd type="none" w="med" len="med"/>
          <a:tailEnd type="none" w="med" len="med"/>
        </a:ln>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LongProperties xmlns="http://schemas.microsoft.com/office/2006/metadata/long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7816E688BECE74982C432B6643A443D" ma:contentTypeVersion="0" ma:contentTypeDescription="Create a new document." ma:contentTypeScope="" ma:versionID="d4940da1997b40312492e3e907d54e97">
  <xsd:schema xmlns:xsd="http://www.w3.org/2001/XMLSchema" xmlns:p="http://schemas.microsoft.com/office/2006/metadata/properties" targetNamespace="http://schemas.microsoft.com/office/2006/metadata/properties" ma:root="true" ma:fieldsID="d1e97221dd9e314d5021470c32a4f86d">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A77EE61E-C15A-49ED-8CE8-1ABC62DF6797}">
  <ds:schemaRefs>
    <ds:schemaRef ds:uri="http://schemas.microsoft.com/office/2006/metadata/longProperties"/>
  </ds:schemaRefs>
</ds:datastoreItem>
</file>

<file path=customXml/itemProps2.xml><?xml version="1.0" encoding="utf-8"?>
<ds:datastoreItem xmlns:ds="http://schemas.openxmlformats.org/officeDocument/2006/customXml" ds:itemID="{F8BC2CE0-D88E-4FC5-AAAC-558412B995CD}">
  <ds:schemaRefs>
    <ds:schemaRef ds:uri="http://schemas.microsoft.com/sharepoint/v3/contenttype/forms"/>
  </ds:schemaRefs>
</ds:datastoreItem>
</file>

<file path=customXml/itemProps3.xml><?xml version="1.0" encoding="utf-8"?>
<ds:datastoreItem xmlns:ds="http://schemas.openxmlformats.org/officeDocument/2006/customXml" ds:itemID="{790B49E9-838A-4276-A343-7A05D542AFE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
  <TotalTime>56054</TotalTime>
  <Words>1464</Words>
  <Application>Microsoft Macintosh PowerPoint</Application>
  <PresentationFormat>On-screen Show (4:3)</PresentationFormat>
  <Paragraphs>180</Paragraphs>
  <Slides>15</Slides>
  <Notes>15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Calibri</vt:lpstr>
      <vt:lpstr>Comic Sans MS</vt:lpstr>
      <vt:lpstr>ＭＳ Ｐゴシック</vt:lpstr>
      <vt:lpstr>Tahoma</vt:lpstr>
      <vt:lpstr>ヒラギノ角ゴ Pro W3</vt:lpstr>
      <vt:lpstr>Arial</vt:lpstr>
      <vt:lpstr>131_Default Design</vt:lpstr>
      <vt:lpstr>Classification /  Prediction</vt:lpstr>
      <vt:lpstr>Classification</vt:lpstr>
      <vt:lpstr>What we’ll cover</vt:lpstr>
      <vt:lpstr>What Is a Classifier</vt:lpstr>
      <vt:lpstr> Classification </vt:lpstr>
      <vt:lpstr> Classification </vt:lpstr>
      <vt:lpstr>Classifiers</vt:lpstr>
      <vt:lpstr>k Nearest Neighbors (kNN) Classifier</vt:lpstr>
      <vt:lpstr>kNN Classifier</vt:lpstr>
      <vt:lpstr>kNN Classifier</vt:lpstr>
      <vt:lpstr>Testing the Classifier</vt:lpstr>
      <vt:lpstr>Testing the Classifier</vt:lpstr>
      <vt:lpstr>Testing the Classifier</vt:lpstr>
      <vt:lpstr>Testing the Classifier </vt:lpstr>
      <vt:lpstr>Classification Notebook</vt:lpstr>
    </vt:vector>
  </TitlesOfParts>
  <Company>Broad Institute</Company>
  <LinksUpToDate>false</LinksUpToDate>
  <SharedDoc>false</SharedDoc>
  <HyperlinksChanged>false</HyperlinksChanged>
  <AppVersion>15.0039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GenePattern Workshop</dc:title>
  <dc:creator>Helga</dc:creator>
  <cp:lastModifiedBy>Liefeld, John</cp:lastModifiedBy>
  <cp:revision>862</cp:revision>
  <cp:lastPrinted>2018-01-22T17:40:08Z</cp:lastPrinted>
  <dcterms:created xsi:type="dcterms:W3CDTF">2013-01-16T16:16:18Z</dcterms:created>
  <dcterms:modified xsi:type="dcterms:W3CDTF">2018-01-24T17:49:46Z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
    <vt:lpwstr>Document</vt:lpwstr>
  </property>
  <property fmtid="{D5CDD505-2E9C-101B-9397-08002B2CF9AE}" pid="3" name="display_urn:schemas-microsoft-com:office:office#Editor">
    <vt:lpwstr>Helga Thorvaldsdottir</vt:lpwstr>
  </property>
  <property fmtid="{D5CDD505-2E9C-101B-9397-08002B2CF9AE}" pid="4" name="xd_Signature">
    <vt:lpwstr/>
  </property>
  <property fmtid="{D5CDD505-2E9C-101B-9397-08002B2CF9AE}" pid="5" name="display_urn:schemas-microsoft-com:office:office#Author">
    <vt:lpwstr>Ted Liefeld</vt:lpwstr>
  </property>
  <property fmtid="{D5CDD505-2E9C-101B-9397-08002B2CF9AE}" pid="6" name="TemplateUrl">
    <vt:lpwstr/>
  </property>
  <property fmtid="{D5CDD505-2E9C-101B-9397-08002B2CF9AE}" pid="7" name="xd_ProgID">
    <vt:lpwstr/>
  </property>
  <property fmtid="{D5CDD505-2E9C-101B-9397-08002B2CF9AE}" pid="8" name="ContentTypeId">
    <vt:lpwstr>0x010100D0A7A17B84D3A143A3156611E551B942</vt:lpwstr>
  </property>
  <property fmtid="{D5CDD505-2E9C-101B-9397-08002B2CF9AE}" pid="9" name="_SourceUrl">
    <vt:lpwstr/>
  </property>
</Properties>
</file>