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"/>
  </p:notesMasterIdLst>
  <p:sldIdLst>
    <p:sldId id="263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93"/>
    <p:restoredTop sz="77245" autoAdjust="0"/>
  </p:normalViewPr>
  <p:slideViewPr>
    <p:cSldViewPr snapToGrid="0" snapToObjects="1">
      <p:cViewPr varScale="1">
        <p:scale>
          <a:sx n="63" d="100"/>
          <a:sy n="63" d="100"/>
        </p:scale>
        <p:origin x="24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different assumptions on the data.</a:t>
            </a:r>
            <a:endParaRPr lang="en-US" sz="1600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</a:t>
            </a: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 smtClean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smtClean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</a:t>
            </a:r>
            <a:r>
              <a:rPr lang="en-US" sz="2800" b="1" dirty="0" smtClean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Data Using GenePattern</a:t>
            </a:r>
            <a:endParaRPr lang="en-US" sz="2800" b="1" dirty="0">
              <a:solidFill>
                <a:srgbClr val="050505"/>
              </a:solidFill>
              <a:latin typeface="PT Serif" charset="0"/>
              <a:ea typeface="PT Serif" charset="0"/>
              <a:cs typeface="PT Serif" charset="0"/>
              <a:sym typeface="Arial"/>
            </a:endParaRP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i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</a:t>
            </a:r>
            <a:r>
              <a:rPr lang="en-US" sz="1300" i="1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be easily accessible</a:t>
            </a:r>
            <a:endParaRPr lang="en-US" sz="1300" i="1" dirty="0" smtClean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  <a:endParaRPr lang="en-US" sz="1300" b="1" dirty="0">
              <a:solidFill>
                <a:srgbClr val="000000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orkshop_BRCA_filtered.gct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BRCA_40_samples.gct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BRCA_40_samples.cls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workshop_BRCA_labels.cls</a:t>
            </a:r>
            <a:endParaRPr lang="en-US" sz="13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478819"/>
            <a:ext cx="2560320" cy="7780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3864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  <a:endParaRPr lang="en-US" sz="13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" name="Straight Arrow Connector 3"/>
          <p:cNvCxnSpPr>
            <a:stCxn id="42" idx="2"/>
            <a:endCxn id="43" idx="0"/>
          </p:cNvCxnSpPr>
          <p:nvPr/>
        </p:nvCxnSpPr>
        <p:spPr>
          <a:xfrm flipH="1">
            <a:off x="1424024" y="4256863"/>
            <a:ext cx="2" cy="31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60278" y="4567527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naive_normal_results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11" name="Straight Arrow Connector 10"/>
          <p:cNvCxnSpPr>
            <a:stCxn id="44" idx="2"/>
            <a:endCxn id="49" idx="0"/>
          </p:cNvCxnSpPr>
          <p:nvPr/>
        </p:nvCxnSpPr>
        <p:spPr>
          <a:xfrm>
            <a:off x="4540438" y="4260449"/>
            <a:ext cx="0" cy="30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Transformed </a:t>
            </a: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</a:t>
            </a:r>
            <a:r>
              <a:rPr lang="en-US" sz="1300" dirty="0" smtClean="0">
                <a:latin typeface="PT Sans" charset="-52"/>
                <a:ea typeface="PT Sans" charset="-52"/>
                <a:cs typeface="PT Sans" charset="-52"/>
              </a:rPr>
              <a:t>Counts</a:t>
            </a:r>
            <a:endParaRPr lang="en-US" sz="1300" dirty="0" smtClean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work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[</a:t>
            </a:r>
            <a:r>
              <a:rPr lang="mr-IN" sz="1300" dirty="0" smtClean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</a:t>
            </a:r>
            <a:r>
              <a:rPr lang="en-US" sz="1300" dirty="0" smtClean="0">
                <a:latin typeface="PT Mono" charset="0"/>
                <a:ea typeface="PT Mono" charset="0"/>
                <a:cs typeface="PT Mono" charset="0"/>
              </a:rPr>
              <a:t>.preprocessed.gct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4A7EBB"/>
            </a:solidFill>
          </a:ln>
          <a:effectLst>
            <a:outerShdw blurRad="63500" dist="38182" dir="27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8" tIns="42452" rIns="81638" bIns="42452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i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rgbClr val="000000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376691" y="6304775"/>
            <a:ext cx="256032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 smtClean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70" name="Straight Arrow Connector 69"/>
          <p:cNvCxnSpPr>
            <a:stCxn id="68" idx="2"/>
            <a:endCxn id="69" idx="0"/>
          </p:cNvCxnSpPr>
          <p:nvPr/>
        </p:nvCxnSpPr>
        <p:spPr>
          <a:xfrm>
            <a:off x="7656851" y="5987898"/>
            <a:ext cx="0" cy="31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2" idx="2"/>
            <a:endCxn id="68" idx="0"/>
          </p:cNvCxnSpPr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2"/>
            <a:endCxn id="62" idx="0"/>
          </p:cNvCxnSpPr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  <a:endParaRPr lang="en-US" sz="1300" dirty="0">
              <a:solidFill>
                <a:schemeClr val="tx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45" name="Elbow Connector 44"/>
          <p:cNvCxnSpPr>
            <a:stCxn id="34" idx="2"/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2"/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2"/>
            <a:endCxn id="136" idx="0"/>
          </p:cNvCxnSpPr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>
            <a:stCxn id="136" idx="2"/>
            <a:endCxn id="40" idx="0"/>
          </p:cNvCxnSpPr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>
            <a:stCxn id="35" idx="2"/>
            <a:endCxn id="39" idx="0"/>
          </p:cNvCxnSpPr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>
            <a:stCxn id="39" idx="2"/>
            <a:endCxn id="34" idx="0"/>
          </p:cNvCxnSpPr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  <a:endCxn id="42" idx="0"/>
          </p:cNvCxnSpPr>
          <p:nvPr/>
        </p:nvCxnSpPr>
        <p:spPr>
          <a:xfrm rot="5400000">
            <a:off x="2716732" y="1655112"/>
            <a:ext cx="531001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16200000" flipH="1">
            <a:off x="5764263" y="1662632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  <a:endCxn id="44" idx="0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74051" y="6174875"/>
            <a:ext cx="581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</a:t>
            </a:r>
            <a:r>
              <a:rPr lang="en-US" sz="1600" dirty="0" smtClean="0">
                <a:latin typeface="PT Sans" charset="-52"/>
                <a:ea typeface="PT Sans" charset="-52"/>
                <a:cs typeface="PT Sans" charset="-52"/>
              </a:rPr>
              <a:t> named </a:t>
            </a:r>
          </a:p>
          <a:p>
            <a:pPr algn="ctr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2018-02-05_10_BroadE_Workshop_Project.ipynb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235652" y="5587775"/>
            <a:ext cx="2560320" cy="5835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300" i="1" dirty="0" smtClean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 smtClean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  <a:endParaRPr lang="en-US" sz="1300" b="1" i="1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37" name="Curved Connector 36"/>
          <p:cNvCxnSpPr>
            <a:stCxn id="49" idx="2"/>
            <a:endCxn id="36" idx="0"/>
          </p:cNvCxnSpPr>
          <p:nvPr/>
        </p:nvCxnSpPr>
        <p:spPr>
          <a:xfrm rot="5400000">
            <a:off x="3746601" y="4793938"/>
            <a:ext cx="563048" cy="10246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3" idx="2"/>
            <a:endCxn id="36" idx="1"/>
          </p:cNvCxnSpPr>
          <p:nvPr/>
        </p:nvCxnSpPr>
        <p:spPr>
          <a:xfrm rot="16200000" flipH="1">
            <a:off x="1402436" y="5046315"/>
            <a:ext cx="854805" cy="8116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9" idx="1"/>
            <a:endCxn id="36" idx="3"/>
          </p:cNvCxnSpPr>
          <p:nvPr/>
        </p:nvCxnSpPr>
        <p:spPr>
          <a:xfrm rot="10800000">
            <a:off x="4795973" y="5879533"/>
            <a:ext cx="1580719" cy="6538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16925</TotalTime>
  <Words>157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ＭＳ Ｐゴシック</vt:lpstr>
      <vt:lpstr>Arial</vt:lpstr>
      <vt:lpstr>Calibri</vt:lpstr>
      <vt:lpstr>Consolas</vt:lpstr>
      <vt:lpstr>PT Mono</vt:lpstr>
      <vt:lpstr>PT Sans</vt:lpstr>
      <vt:lpstr>PT Serif</vt:lpstr>
      <vt:lpstr>Tahoma</vt:lpstr>
      <vt:lpstr>ヒラギノ角ゴ Pro W3</vt:lpstr>
      <vt:lpstr>Office Theme</vt:lpstr>
      <vt:lpstr>PowerPoint Presentation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Barbara Hill Meyers</cp:lastModifiedBy>
  <cp:revision>60</cp:revision>
  <dcterms:created xsi:type="dcterms:W3CDTF">2013-01-10T15:50:55Z</dcterms:created>
  <dcterms:modified xsi:type="dcterms:W3CDTF">2018-01-31T17:22:14Z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