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E7BF9-A1B5-49D6-AC00-6C9397E63F5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DC686-43BD-48DB-BAAF-0D6F7D69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1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Every user gets</a:t>
            </a:r>
            <a:r>
              <a:rPr lang="en-US" baseline="0" dirty="0" smtClean="0"/>
              <a:t> their own kernel, and those kernels run in the repository</a:t>
            </a:r>
            <a:endParaRPr dirty="0"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06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CBDD-8C5A-4EE3-A434-4D81E1F90DE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C168-9D72-444D-9D31-6987C5047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2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CBDD-8C5A-4EE3-A434-4D81E1F90DE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C168-9D72-444D-9D31-6987C5047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1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CBDD-8C5A-4EE3-A434-4D81E1F90DE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C168-9D72-444D-9D31-6987C5047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CBDD-8C5A-4EE3-A434-4D81E1F90DE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C168-9D72-444D-9D31-6987C5047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3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CBDD-8C5A-4EE3-A434-4D81E1F90DE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C168-9D72-444D-9D31-6987C5047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9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CBDD-8C5A-4EE3-A434-4D81E1F90DE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C168-9D72-444D-9D31-6987C5047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5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CBDD-8C5A-4EE3-A434-4D81E1F90DE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C168-9D72-444D-9D31-6987C5047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9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CBDD-8C5A-4EE3-A434-4D81E1F90DE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C168-9D72-444D-9D31-6987C5047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6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CBDD-8C5A-4EE3-A434-4D81E1F90DE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C168-9D72-444D-9D31-6987C5047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CBDD-8C5A-4EE3-A434-4D81E1F90DE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C168-9D72-444D-9D31-6987C5047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7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CBDD-8C5A-4EE3-A434-4D81E1F90DE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C168-9D72-444D-9D31-6987C5047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7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CCBDD-8C5A-4EE3-A434-4D81E1F90DE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BC168-9D72-444D-9D31-6987C5047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Shape 3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44600"/>
            <a:ext cx="1113840" cy="116172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/>
          <p:nvPr/>
        </p:nvSpPr>
        <p:spPr>
          <a:xfrm>
            <a:off x="457200" y="1654919"/>
            <a:ext cx="8361360" cy="48358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buClr>
                <a:srgbClr val="050505"/>
              </a:buClr>
              <a:buSzPts val="700"/>
              <a:buFont typeface="Noto Sans Symbols"/>
              <a:buChar char="●"/>
            </a:pPr>
            <a:r>
              <a:rPr lang="en-US" sz="2800" b="0" strike="noStrik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Notebooks encapsulate a workflow, including analysis, documentation and other considerations, so that it can be easily reproduced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marL="432000" marR="0" lvl="0" indent="-324000" algn="l" rtl="0">
              <a:spcBef>
                <a:spcPts val="0"/>
              </a:spcBef>
              <a:buClr>
                <a:srgbClr val="050505"/>
              </a:buClr>
              <a:buSzPts val="700"/>
              <a:buFont typeface="Noto Sans Symbols"/>
              <a:buChar char="●"/>
            </a:pPr>
            <a:endParaRPr lang="en-US" sz="2800" b="0" strike="noStrike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buClr>
                <a:srgbClr val="050505"/>
              </a:buClr>
              <a:buSzPts val="700"/>
              <a:buFont typeface="Noto Sans Symbols"/>
              <a:buChar char="●"/>
            </a:pPr>
            <a:r>
              <a:rPr lang="en-US" sz="2800" b="0" strike="noStrik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To achieve this, all notebooks are backed by a “kernel,” which is a complete contained computational environment. </a:t>
            </a:r>
            <a:endParaRPr lang="en-US" sz="2800" b="0" strike="noStrike" dirty="0" smtClean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buClr>
                <a:srgbClr val="050505"/>
              </a:buClr>
              <a:buSzPts val="700"/>
              <a:buFont typeface="Noto Sans Symbols"/>
              <a:buChar char="●"/>
            </a:pPr>
            <a:endParaRPr lang="en-US" sz="2800" b="0" strike="noStrike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32000" marR="0" lvl="0" indent="-324000" algn="l" rtl="0">
              <a:spcBef>
                <a:spcPts val="0"/>
              </a:spcBef>
              <a:buClr>
                <a:srgbClr val="050505"/>
              </a:buClr>
              <a:buSzPts val="700"/>
              <a:buFont typeface="Noto Sans Symbols"/>
              <a:buChar char="●"/>
            </a:pPr>
            <a:r>
              <a:rPr lang="en-US" sz="2800" b="0" strike="noStrik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The kernel provides programmatic capabilities for users who want to code, and also 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allows </a:t>
            </a:r>
            <a:r>
              <a:rPr lang="en-US" sz="2800" b="0" strike="noStrik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for interactive widgets for users who don’t want to code.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737360" y="223200"/>
            <a:ext cx="6949440" cy="14695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400" b="0" strike="noStrike" dirty="0">
                <a:solidFill>
                  <a:srgbClr val="05050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Understanding Notebooks</a:t>
            </a:r>
          </a:p>
        </p:txBody>
      </p:sp>
    </p:spTree>
    <p:extLst>
      <p:ext uri="{BB962C8B-B14F-4D97-AF65-F5344CB8AC3E}">
        <p14:creationId xmlns:p14="http://schemas.microsoft.com/office/powerpoint/2010/main" val="6424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84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Symbols</vt:lpstr>
      <vt:lpstr>Office Theme</vt:lpstr>
      <vt:lpstr>PowerPoint Presentation</vt:lpstr>
    </vt:vector>
  </TitlesOfParts>
  <Company>The Broad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Hill Meyers</dc:creator>
  <cp:lastModifiedBy>Barbara Hill Meyers</cp:lastModifiedBy>
  <cp:revision>1</cp:revision>
  <dcterms:created xsi:type="dcterms:W3CDTF">2018-01-30T22:10:50Z</dcterms:created>
  <dcterms:modified xsi:type="dcterms:W3CDTF">2018-01-30T22:12:36Z</dcterms:modified>
</cp:coreProperties>
</file>