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DA02-F0B5-43F3-A05C-22F18A98662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92E9-F110-4D85-ADEC-D321A054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UBIC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E92E9-F110-4D85-ADEC-D321A054A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2053F2-DFD6-1147-BB46-2482CDDDBA20}" type="slidenum">
              <a:rPr lang="en-US"/>
              <a:pPr/>
              <a:t>4</a:t>
            </a:fld>
            <a:endParaRPr lang="en-US"/>
          </a:p>
        </p:txBody>
      </p:sp>
      <p:sp>
        <p:nvSpPr>
          <p:cNvPr id="64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03" tIns="44851" rIns="89703" bIns="44851"/>
          <a:lstStyle/>
          <a:p>
            <a:pPr>
              <a:spcBef>
                <a:spcPct val="0"/>
              </a:spcBef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304800" y="758825"/>
            <a:ext cx="8756650" cy="0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92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C9BC-8C13-4201-8978-5F07EB83666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enepattern.broadinstitute.org/" TargetMode="External"/><Relationship Id="rId3" Type="http://schemas.openxmlformats.org/officeDocument/2006/relationships/hyperlink" Target="http://genomespace.org/" TargetMode="External"/><Relationship Id="rId7" Type="http://schemas.openxmlformats.org/officeDocument/2006/relationships/hyperlink" Target="http://www.genepattern-notebook.org" TargetMode="External"/><Relationship Id="rId2" Type="http://schemas.openxmlformats.org/officeDocument/2006/relationships/hyperlink" Target="http://genepatter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gv.org" TargetMode="External"/><Relationship Id="rId5" Type="http://schemas.openxmlformats.org/officeDocument/2006/relationships/hyperlink" Target="http://broadinstitute.org/gsea" TargetMode="External"/><Relationship Id="rId4" Type="http://schemas.openxmlformats.org/officeDocument/2006/relationships/hyperlink" Target="http://gparc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pattern.org/gp_mail.html" TargetMode="External"/><Relationship Id="rId2" Type="http://schemas.openxmlformats.org/officeDocument/2006/relationships/hyperlink" Target="https://groups.google.com/a/broadinstitute.org/forum/#!forum/gp-foru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42825"/>
            <a:ext cx="7772400" cy="1470025"/>
          </a:xfrm>
        </p:spPr>
        <p:txBody>
          <a:bodyPr/>
          <a:lstStyle/>
          <a:p>
            <a:r>
              <a:rPr lang="en-US" b="1" dirty="0" smtClean="0"/>
              <a:t>   Closing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41571"/>
            <a:ext cx="1114286" cy="11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440134" y="1134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086" y="1683212"/>
            <a:ext cx="3741242" cy="83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GenePattern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hlinkClick r:id="rId2"/>
              </a:rPr>
              <a:t>genepattern.org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33256" y="2480605"/>
            <a:ext cx="28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GenomeSpace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hlinkClick r:id="rId3"/>
              </a:rPr>
              <a:t>genomespace.org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18837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Archive (</a:t>
            </a:r>
            <a:r>
              <a:rPr lang="en-US" dirty="0" err="1" smtClean="0"/>
              <a:t>GPArc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/>
              </a:rPr>
              <a:t>gparc.org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1485" y="1617898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Set Enrichment Analysis (GSEA)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5"/>
              </a:rPr>
              <a:t>broadinstitute.org/</a:t>
            </a:r>
            <a:r>
              <a:rPr lang="en-US" dirty="0" err="1" smtClean="0">
                <a:hlinkClick r:id="rId5"/>
              </a:rPr>
              <a:t>gsea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1485" y="339567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Integrative Genomics Viewer (IGV)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6"/>
              </a:rPr>
              <a:t>www.igv.org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34615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Notebook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7"/>
              </a:rPr>
              <a:t>www.genepattern-notebook.org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70239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GenePattern</a:t>
            </a:r>
            <a:r>
              <a:rPr lang="en-US" dirty="0" smtClean="0"/>
              <a:t> server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8"/>
              </a:rPr>
              <a:t>genepattern.broadinstitute.org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25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Keep in touch!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0772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Online </a:t>
            </a:r>
            <a:r>
              <a:rPr lang="en-US" dirty="0" smtClean="0">
                <a:ea typeface="Arial" charset="0"/>
                <a:cs typeface="Arial" charset="0"/>
              </a:rPr>
              <a:t>forum for </a:t>
            </a:r>
            <a:r>
              <a:rPr lang="en-US" dirty="0">
                <a:ea typeface="Arial" charset="0"/>
                <a:cs typeface="Arial" charset="0"/>
              </a:rPr>
              <a:t>Feature requests, bug reports, and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general </a:t>
            </a:r>
            <a:r>
              <a:rPr lang="en-US" dirty="0" smtClean="0">
                <a:ea typeface="Arial" charset="0"/>
                <a:cs typeface="Arial" charset="0"/>
              </a:rPr>
              <a:t>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ea typeface="Arial" charset="0"/>
                <a:cs typeface="Arial" charset="0"/>
                <a:hlinkClick r:id="rId2"/>
              </a:rPr>
              <a:t>https://groups.google.com/a/broadinstitute.org/forum/#!forum/gp-forum</a:t>
            </a:r>
            <a:endParaRPr lang="en-US" dirty="0" smtClean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Mailing list to receive </a:t>
            </a:r>
            <a:r>
              <a:rPr lang="en-US" dirty="0" err="1">
                <a:ea typeface="Arial" charset="0"/>
                <a:cs typeface="Arial" charset="0"/>
              </a:rPr>
              <a:t>GenePattern</a:t>
            </a:r>
            <a:r>
              <a:rPr lang="en-US" dirty="0">
                <a:ea typeface="Arial" charset="0"/>
                <a:cs typeface="Arial" charset="0"/>
              </a:rPr>
              <a:t> news.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Sign up at 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www.genepattern.org/</a:t>
            </a:r>
            <a:r>
              <a:rPr lang="en-US" dirty="0" smtClean="0">
                <a:ea typeface="Arial" charset="0"/>
                <a:cs typeface="Arial" charset="0"/>
                <a:hlinkClick r:id="rId3"/>
              </a:rPr>
              <a:t>gp_mail.html</a:t>
            </a:r>
            <a:endParaRPr lang="en-US" dirty="0" smtClean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ea typeface="Arial" charset="0"/>
                <a:cs typeface="Arial" charset="0"/>
              </a:rPr>
              <a:t>Follow us on Twitter: </a:t>
            </a:r>
            <a:r>
              <a:rPr lang="en-US" dirty="0"/>
              <a:t>@GenePattern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733800"/>
            <a:ext cx="444444" cy="444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75687" cy="65563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a typeface="ＭＳ Ｐゴシック" charset="-128"/>
                <a:cs typeface="ＭＳ Ｐゴシック" charset="-128"/>
              </a:rPr>
              <a:t>Our Team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0" y="32004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600" y="5562600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70C0"/>
                </a:solidFill>
              </a:rPr>
              <a:t>PI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sz="2800" dirty="0"/>
              <a:t>Jill </a:t>
            </a:r>
            <a:r>
              <a:rPr lang="en-US" sz="2800" dirty="0" err="1" smtClean="0"/>
              <a:t>P.Mesirov</a:t>
            </a:r>
            <a:r>
              <a:rPr lang="en-US" sz="2800" dirty="0" smtClean="0"/>
              <a:t> – San Diego, CA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371600"/>
            <a:ext cx="29718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808038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Peter </a:t>
            </a:r>
            <a:r>
              <a:rPr lang="en-US" sz="2200" dirty="0" err="1" smtClean="0"/>
              <a:t>Carr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200" dirty="0" smtClean="0"/>
              <a:t>David </a:t>
            </a:r>
            <a:r>
              <a:rPr lang="en-US" sz="2200" dirty="0" err="1" smtClean="0"/>
              <a:t>Eby</a:t>
            </a:r>
            <a:r>
              <a:rPr lang="en-US" sz="2200" dirty="0" smtClean="0"/>
              <a:t> - </a:t>
            </a:r>
            <a:r>
              <a:rPr lang="en-US" sz="2200" dirty="0" smtClean="0">
                <a:solidFill>
                  <a:schemeClr val="accent2"/>
                </a:solidFill>
              </a:rPr>
              <a:t>Japan</a:t>
            </a:r>
          </a:p>
          <a:p>
            <a:pPr algn="ctr"/>
            <a:r>
              <a:rPr lang="en-US" sz="2200" dirty="0" smtClean="0"/>
              <a:t>Barbara Hill – </a:t>
            </a:r>
            <a:r>
              <a:rPr lang="en-US" sz="22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200" dirty="0" smtClean="0"/>
              <a:t>Edwin </a:t>
            </a:r>
            <a:r>
              <a:rPr lang="en-US" sz="2200" dirty="0" err="1" smtClean="0"/>
              <a:t>Juárez</a:t>
            </a:r>
            <a:r>
              <a:rPr lang="en-US" sz="2200" dirty="0" smtClean="0"/>
              <a:t> – San Diego, CA</a:t>
            </a:r>
          </a:p>
          <a:p>
            <a:pPr algn="ctr"/>
            <a:r>
              <a:rPr lang="en-US" sz="2200" dirty="0" smtClean="0"/>
              <a:t>Forrest Kim – San Diego, CA</a:t>
            </a:r>
          </a:p>
          <a:p>
            <a:pPr algn="ctr"/>
            <a:r>
              <a:rPr lang="en-US" sz="2200" dirty="0"/>
              <a:t>Arthur </a:t>
            </a:r>
            <a:r>
              <a:rPr lang="en-US" sz="2200" dirty="0" err="1" smtClean="0"/>
              <a:t>Liberzon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200" dirty="0" smtClean="0"/>
              <a:t>Ted </a:t>
            </a:r>
            <a:r>
              <a:rPr lang="en-US" sz="2200" dirty="0" err="1" smtClean="0"/>
              <a:t>Liefeld</a:t>
            </a:r>
            <a:r>
              <a:rPr lang="en-US" sz="2200" dirty="0" smtClean="0"/>
              <a:t> – San Diego, </a:t>
            </a:r>
            <a:r>
              <a:rPr lang="en-US" sz="2200" dirty="0" smtClean="0"/>
              <a:t>CA</a:t>
            </a:r>
          </a:p>
          <a:p>
            <a:pPr algn="ctr"/>
            <a:r>
              <a:rPr lang="en-US" sz="2200" dirty="0" smtClean="0"/>
              <a:t>Clarence </a:t>
            </a:r>
            <a:r>
              <a:rPr lang="en-US" sz="2200" dirty="0" err="1" smtClean="0"/>
              <a:t>Mah</a:t>
            </a:r>
            <a:r>
              <a:rPr lang="en-US" sz="2200" dirty="0" smtClean="0"/>
              <a:t> – San Diego, CA</a:t>
            </a:r>
            <a:endParaRPr lang="en-US" sz="2200" dirty="0" smtClean="0"/>
          </a:p>
          <a:p>
            <a:pPr algn="ctr"/>
            <a:r>
              <a:rPr lang="en-US" sz="2200" dirty="0" smtClean="0"/>
              <a:t>Michael Reich – San Diego, CA</a:t>
            </a:r>
          </a:p>
          <a:p>
            <a:pPr algn="ctr"/>
            <a:r>
              <a:rPr lang="en-US" sz="2200" dirty="0"/>
              <a:t>Jim </a:t>
            </a:r>
            <a:r>
              <a:rPr lang="en-US" sz="2200" dirty="0" smtClean="0"/>
              <a:t>Robinson – San Diego, CA</a:t>
            </a:r>
          </a:p>
          <a:p>
            <a:pPr algn="ctr"/>
            <a:r>
              <a:rPr lang="en-US" sz="2200" dirty="0" err="1" smtClean="0"/>
              <a:t>Thorin</a:t>
            </a:r>
            <a:r>
              <a:rPr lang="en-US" sz="2200" dirty="0" smtClean="0"/>
              <a:t> Tabor – San Diego, CA</a:t>
            </a:r>
          </a:p>
          <a:p>
            <a:pPr algn="ctr"/>
            <a:r>
              <a:rPr lang="en-US" sz="2200" dirty="0" smtClean="0"/>
              <a:t>Pablo Tamayo – San Diego, CA</a:t>
            </a:r>
          </a:p>
          <a:p>
            <a:pPr algn="ctr"/>
            <a:r>
              <a:rPr lang="en-US" sz="2200" dirty="0" smtClean="0"/>
              <a:t>Helga </a:t>
            </a:r>
            <a:r>
              <a:rPr lang="en-US" sz="2200" dirty="0" err="1" smtClean="0"/>
              <a:t>Thorvaldsdottìr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200" dirty="0"/>
              <a:t>Douglass </a:t>
            </a:r>
            <a:r>
              <a:rPr lang="en-US" sz="2200" dirty="0" smtClean="0"/>
              <a:t>Turner – </a:t>
            </a:r>
            <a:r>
              <a:rPr lang="en-US" sz="2200" dirty="0" smtClean="0">
                <a:solidFill>
                  <a:schemeClr val="tx2"/>
                </a:solidFill>
              </a:rPr>
              <a:t>Cambridge, MA</a:t>
            </a:r>
          </a:p>
        </p:txBody>
      </p:sp>
    </p:spTree>
    <p:extLst>
      <p:ext uri="{BB962C8B-B14F-4D97-AF65-F5344CB8AC3E}">
        <p14:creationId xmlns:p14="http://schemas.microsoft.com/office/powerpoint/2010/main" val="8844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171</Words>
  <Application>Microsoft Office PowerPoint</Application>
  <PresentationFormat>On-screen Show (4:3)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Tahoma</vt:lpstr>
      <vt:lpstr>Office Theme</vt:lpstr>
      <vt:lpstr>   Closing</vt:lpstr>
      <vt:lpstr>Resources</vt:lpstr>
      <vt:lpstr>PowerPoint Presentation</vt:lpstr>
      <vt:lpstr>Our Team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</dc:title>
  <dc:creator>Barbara Hill Meyers</dc:creator>
  <cp:lastModifiedBy>Barbara Hill Meyers</cp:lastModifiedBy>
  <cp:revision>28</cp:revision>
  <dcterms:created xsi:type="dcterms:W3CDTF">2015-12-10T20:11:16Z</dcterms:created>
  <dcterms:modified xsi:type="dcterms:W3CDTF">2018-02-04T23:26:20Z</dcterms:modified>
</cp:coreProperties>
</file>