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913-DF9D-47BA-84CE-B7416F14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D323-2C48-4695-904F-B51FB606D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5187-111F-4330-9395-6CA19947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D79C-3608-42CD-A6A2-C52E0F9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EC9D-3949-4638-97A1-8615F03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C1EA-4C54-45D6-B049-D3F8E6A6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24AD2-2403-4B77-8481-9011F0CD6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83E1-936C-477B-B3E6-303BBB8E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1642-9B0E-4269-9F0E-A40B9ACA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73C2E-EF1F-4231-86F6-DEF881B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3B665-F5ED-4D10-BB87-7BBF596B0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7A5C-39EA-473E-84FE-88DCC4891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9CEC-6BBB-47D7-ACE9-6DC9BDF9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F22B-F500-4378-883F-C90FE114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E0DC-A50F-42B6-A442-C2BD6C8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7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9D67-ABF6-4574-A5CA-379E4E8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E4F4-FE36-4407-B3F8-DAAFD95C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5B0-17B1-4679-9550-86DE8C43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8372-E670-4EF9-A3D9-F63470FE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59DF-53D8-4028-8352-9C73928F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7678-2266-4ABF-AD55-BF3DF4DF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05792-26C9-45C9-85A8-A0E211B4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F538-E806-466C-859A-B5AD9674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2396-A724-45DB-87E6-94F90823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E6F9-5164-4FB7-8626-AD9E0FC7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9F65-29F2-4B5D-B8F1-F43BBA42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D47B-7C2A-48E8-A222-023D5ACE3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064E-BB9D-4EFF-B65C-520588607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9B151-2BE9-412C-A57B-8B79F019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F33A4-5D1B-41B7-89EF-48698608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C4521-533D-4137-A44E-9881006A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D07A-5EC0-47E9-BA3D-95B22A48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FDAA-9A10-4490-8CCD-2A4CF1B7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BED56-F58B-4200-B8DB-E106A23D2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DEFBC-6820-4C73-9C4A-1ED0D8424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BFA5C-2B52-4626-822F-95BBEBC75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8577A-92A6-4176-9B87-B9DBD211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76D5-34C4-42AF-908C-28B6B718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E9C7-2A55-47CE-96C9-299A3FA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F52E-B9D1-468E-9AE8-EE8A26B4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5F5AD-A853-49A7-BB8D-70B1393A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2A34C-E526-4800-B299-66365D81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7EFEB-A000-46FC-9EE4-A543C7C2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733F6-CC24-4A61-8707-00DFC41A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3FE22-322D-4C3D-BEE3-F9799D58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42D2-4A07-4A4C-959B-D932BE1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A33D-8255-434C-B3BD-E71C4F58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55DC-C9B8-4C54-BF9C-486E4EF0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DEBD7-85FA-42CD-8593-D445BCF0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C6EB-DFFA-4B65-8ECF-6B299D5F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07BA-A05B-472C-A917-DD0E9832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215F-3123-4368-991C-6E8EB3C9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C8A5-5E88-4E78-95EB-7E4423DC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01072-DD13-4C25-AC36-F37CA0F33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03887-7F2B-4076-A8CF-AA4B0347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97EA-E8F2-4920-8A34-2056F7D8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EEEA-FA51-408C-A8E1-CA158C13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012D-3D0B-48FA-BC0B-9C0C5C3F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EDAA1-F4B1-46C6-B207-6FBE7EF3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D123-B465-4920-84E3-6EBEB80A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15AE-1C47-41E3-868E-849AC801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1A31-4660-40D6-9D34-3768D07296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8BBF-C79E-4810-A5D7-FD26A1DC4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90AC-1D62-4BEF-AECD-7E671D1E4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2238-8F42-49C7-AB7D-0F3D3A6D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B4FCB-5087-4D11-9758-546472AFD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34000" pencilSize="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4" y="242503"/>
            <a:ext cx="11478631" cy="6372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9730F-E9DF-4B7E-9829-0A2178E4D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TAMAD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BB5DC-E7E4-4BBA-80A3-7D59F29B4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 Paul Zafra</a:t>
            </a:r>
          </a:p>
        </p:txBody>
      </p:sp>
    </p:spTree>
    <p:extLst>
      <p:ext uri="{BB962C8B-B14F-4D97-AF65-F5344CB8AC3E}">
        <p14:creationId xmlns:p14="http://schemas.microsoft.com/office/powerpoint/2010/main" val="11914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EB336-E9AF-4178-8489-5422D020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40" y="371287"/>
            <a:ext cx="7657320" cy="58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E3EE-D8B7-4B7B-BBC1-EB38678E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temps for WATER in Refrigeration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839B-31A9-44DD-B5C5-19BC62A1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Water is kept in cool 10-13 Degrees Celsius</a:t>
            </a:r>
          </a:p>
        </p:txBody>
      </p:sp>
    </p:spTree>
    <p:extLst>
      <p:ext uri="{BB962C8B-B14F-4D97-AF65-F5344CB8AC3E}">
        <p14:creationId xmlns:p14="http://schemas.microsoft.com/office/powerpoint/2010/main" val="40768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E3EE-D8B7-4B7B-BBC1-EB38678E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Usual temps for WATER in Hot Water Dispensers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839B-31A9-44DD-B5C5-19BC62A1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Water is kept in 80-94 Degrees Celsius</a:t>
            </a:r>
          </a:p>
        </p:txBody>
      </p:sp>
    </p:spTree>
    <p:extLst>
      <p:ext uri="{BB962C8B-B14F-4D97-AF65-F5344CB8AC3E}">
        <p14:creationId xmlns:p14="http://schemas.microsoft.com/office/powerpoint/2010/main" val="28273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C458-BB2C-4E47-BBE2-0F546D0E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PH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A9AFAE1-D462-44B0-A6A9-22AB35254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120937"/>
              </p:ext>
            </p:extLst>
          </p:nvPr>
        </p:nvGraphicFramePr>
        <p:xfrm>
          <a:off x="838200" y="1855304"/>
          <a:ext cx="5257801" cy="2435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308">
                  <a:extLst>
                    <a:ext uri="{9D8B030D-6E8A-4147-A177-3AD203B41FA5}">
                      <a16:colId xmlns:a16="http://schemas.microsoft.com/office/drawing/2014/main" val="1056893816"/>
                    </a:ext>
                  </a:extLst>
                </a:gridCol>
                <a:gridCol w="1047680">
                  <a:extLst>
                    <a:ext uri="{9D8B030D-6E8A-4147-A177-3AD203B41FA5}">
                      <a16:colId xmlns:a16="http://schemas.microsoft.com/office/drawing/2014/main" val="829477709"/>
                    </a:ext>
                  </a:extLst>
                </a:gridCol>
                <a:gridCol w="931271">
                  <a:extLst>
                    <a:ext uri="{9D8B030D-6E8A-4147-A177-3AD203B41FA5}">
                      <a16:colId xmlns:a16="http://schemas.microsoft.com/office/drawing/2014/main" val="3669458428"/>
                    </a:ext>
                  </a:extLst>
                </a:gridCol>
                <a:gridCol w="931271">
                  <a:extLst>
                    <a:ext uri="{9D8B030D-6E8A-4147-A177-3AD203B41FA5}">
                      <a16:colId xmlns:a16="http://schemas.microsoft.com/office/drawing/2014/main" val="1348707125"/>
                    </a:ext>
                  </a:extLst>
                </a:gridCol>
                <a:gridCol w="931271">
                  <a:extLst>
                    <a:ext uri="{9D8B030D-6E8A-4147-A177-3AD203B41FA5}">
                      <a16:colId xmlns:a16="http://schemas.microsoft.com/office/drawing/2014/main" val="3758049610"/>
                    </a:ext>
                  </a:extLst>
                </a:gridCol>
              </a:tblGrid>
              <a:tr h="40462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HEAT RULE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TANK LEVEL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10678"/>
                  </a:ext>
                </a:extLst>
              </a:tr>
              <a:tr h="404621">
                <a:tc gridSpan="2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839017"/>
                  </a:ext>
                </a:extLst>
              </a:tr>
              <a:tr h="5421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TEMPERATURE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Ambient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MED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HIGH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HIGH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538636"/>
                  </a:ext>
                </a:extLst>
              </a:tr>
              <a:tr h="54219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Warm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LOW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MED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MED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0686171"/>
                  </a:ext>
                </a:extLst>
              </a:tr>
              <a:tr h="54219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Hot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LOW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LOW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LOW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5305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4A3C42-06B2-4889-A732-9EFD1FF0B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74173"/>
              </p:ext>
            </p:extLst>
          </p:nvPr>
        </p:nvGraphicFramePr>
        <p:xfrm>
          <a:off x="6096001" y="4291122"/>
          <a:ext cx="5257801" cy="2201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308">
                  <a:extLst>
                    <a:ext uri="{9D8B030D-6E8A-4147-A177-3AD203B41FA5}">
                      <a16:colId xmlns:a16="http://schemas.microsoft.com/office/drawing/2014/main" val="3587222875"/>
                    </a:ext>
                  </a:extLst>
                </a:gridCol>
                <a:gridCol w="1047680">
                  <a:extLst>
                    <a:ext uri="{9D8B030D-6E8A-4147-A177-3AD203B41FA5}">
                      <a16:colId xmlns:a16="http://schemas.microsoft.com/office/drawing/2014/main" val="3031996358"/>
                    </a:ext>
                  </a:extLst>
                </a:gridCol>
                <a:gridCol w="931271">
                  <a:extLst>
                    <a:ext uri="{9D8B030D-6E8A-4147-A177-3AD203B41FA5}">
                      <a16:colId xmlns:a16="http://schemas.microsoft.com/office/drawing/2014/main" val="2497985943"/>
                    </a:ext>
                  </a:extLst>
                </a:gridCol>
                <a:gridCol w="931271">
                  <a:extLst>
                    <a:ext uri="{9D8B030D-6E8A-4147-A177-3AD203B41FA5}">
                      <a16:colId xmlns:a16="http://schemas.microsoft.com/office/drawing/2014/main" val="517015162"/>
                    </a:ext>
                  </a:extLst>
                </a:gridCol>
                <a:gridCol w="931271">
                  <a:extLst>
                    <a:ext uri="{9D8B030D-6E8A-4147-A177-3AD203B41FA5}">
                      <a16:colId xmlns:a16="http://schemas.microsoft.com/office/drawing/2014/main" val="3454811252"/>
                    </a:ext>
                  </a:extLst>
                </a:gridCol>
              </a:tblGrid>
              <a:tr h="44035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COOL RULE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TANK LEVEL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28506"/>
                  </a:ext>
                </a:extLst>
              </a:tr>
              <a:tr h="440351">
                <a:tc gridSpan="2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L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416926"/>
                  </a:ext>
                </a:extLst>
              </a:tr>
              <a:tr h="4403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TEMPERATURE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Cold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LOW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MED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MED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844283"/>
                  </a:ext>
                </a:extLst>
              </a:tr>
              <a:tr h="440351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Warm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MED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HIGH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HIGH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3257000"/>
                  </a:ext>
                </a:extLst>
              </a:tr>
              <a:tr h="440351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Ambient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HIGH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HIGH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HIGH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66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9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68C05-009B-454D-95E9-74658DBA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6" y="1411088"/>
            <a:ext cx="11365508" cy="40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064-2E78-46FF-BE94-03936B32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UPON DISASSEMBLY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AF722-D2D2-41DC-BECC-1829B828F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24" y="1825625"/>
            <a:ext cx="8137321" cy="4351338"/>
          </a:xfrm>
        </p:spPr>
      </p:pic>
    </p:spTree>
    <p:extLst>
      <p:ext uri="{BB962C8B-B14F-4D97-AF65-F5344CB8AC3E}">
        <p14:creationId xmlns:p14="http://schemas.microsoft.com/office/powerpoint/2010/main" val="65063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TAMAD</vt:lpstr>
      <vt:lpstr>PowerPoint Presentation</vt:lpstr>
      <vt:lpstr>Usual temps for WATER in Refrigeration</vt:lpstr>
      <vt:lpstr>Usual temps for WATER in Hot Water Dispensers</vt:lpstr>
      <vt:lpstr>RULES</vt:lpstr>
      <vt:lpstr>PowerPoint Presentation</vt:lpstr>
      <vt:lpstr>UPON DISASSEMBLY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TAMAD</dc:title>
  <dc:creator>Zafra</dc:creator>
  <cp:lastModifiedBy>Gene Paul Zafra</cp:lastModifiedBy>
  <cp:revision>3</cp:revision>
  <dcterms:created xsi:type="dcterms:W3CDTF">2021-03-09T20:30:15Z</dcterms:created>
  <dcterms:modified xsi:type="dcterms:W3CDTF">2021-03-10T02:34:33Z</dcterms:modified>
</cp:coreProperties>
</file>