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5913-DF9D-47BA-84CE-B7416F14E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FD323-2C48-4695-904F-B51FB606D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F5187-111F-4330-9395-6CA19947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1A31-4660-40D6-9D34-3768D072968B}" type="datetimeFigureOut">
              <a:rPr lang="en-US" smtClean="0"/>
              <a:t>10/03/2021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1D79C-3608-42CD-A6A2-C52E0F9B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EC9D-3949-4638-97A1-8615F034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2238-8F42-49C7-AB7D-0F3D3A6D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1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C1EA-4C54-45D6-B049-D3F8E6A6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24AD2-2403-4B77-8481-9011F0CD6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D83E1-936C-477B-B3E6-303BBB8E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1A31-4660-40D6-9D34-3768D072968B}" type="datetimeFigureOut">
              <a:rPr lang="en-US" smtClean="0"/>
              <a:t>10/03/2021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F1642-9B0E-4269-9F0E-A40B9ACA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73C2E-EF1F-4231-86F6-DEF881BA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2238-8F42-49C7-AB7D-0F3D3A6D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4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3B665-F5ED-4D10-BB87-7BBF596B0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47A5C-39EA-473E-84FE-88DCC4891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9CEC-6BBB-47D7-ACE9-6DC9BDF9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1A31-4660-40D6-9D34-3768D072968B}" type="datetimeFigureOut">
              <a:rPr lang="en-US" smtClean="0"/>
              <a:t>10/03/2021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AF22B-F500-4378-883F-C90FE114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AE0DC-A50F-42B6-A442-C2BD6C85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2238-8F42-49C7-AB7D-0F3D3A6D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7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9D67-ABF6-4574-A5CA-379E4E8E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EE4F4-FE36-4407-B3F8-DAAFD95C7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85B0-17B1-4679-9550-86DE8C43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1A31-4660-40D6-9D34-3768D072968B}" type="datetimeFigureOut">
              <a:rPr lang="en-US" smtClean="0"/>
              <a:t>10/03/2021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8372-E670-4EF9-A3D9-F63470FE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F59DF-53D8-4028-8352-9C73928F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2238-8F42-49C7-AB7D-0F3D3A6D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4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7678-2266-4ABF-AD55-BF3DF4DF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05792-26C9-45C9-85A8-A0E211B41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1F538-E806-466C-859A-B5AD9674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1A31-4660-40D6-9D34-3768D072968B}" type="datetimeFigureOut">
              <a:rPr lang="en-US" smtClean="0"/>
              <a:t>10/03/2021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2396-A724-45DB-87E6-94F90823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3E6F9-5164-4FB7-8626-AD9E0FC7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2238-8F42-49C7-AB7D-0F3D3A6D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7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9F65-29F2-4B5D-B8F1-F43BBA42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DD47B-7C2A-48E8-A222-023D5ACE3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8064E-BB9D-4EFF-B65C-520588607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9B151-2BE9-412C-A57B-8B79F019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1A31-4660-40D6-9D34-3768D072968B}" type="datetimeFigureOut">
              <a:rPr lang="en-US" smtClean="0"/>
              <a:t>10/03/2021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F33A4-5D1B-41B7-89EF-48698608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C4521-533D-4137-A44E-9881006A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2238-8F42-49C7-AB7D-0F3D3A6D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4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D07A-5EC0-47E9-BA3D-95B22A48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6FDAA-9A10-4490-8CCD-2A4CF1B75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BED56-F58B-4200-B8DB-E106A23D2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DEFBC-6820-4C73-9C4A-1ED0D8424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BFA5C-2B52-4626-822F-95BBEBC75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8577A-92A6-4176-9B87-B9DBD211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1A31-4660-40D6-9D34-3768D072968B}" type="datetimeFigureOut">
              <a:rPr lang="en-US" smtClean="0"/>
              <a:t>10/03/2021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076D5-34C4-42AF-908C-28B6B718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EE9C7-2A55-47CE-96C9-299A3FA5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2238-8F42-49C7-AB7D-0F3D3A6D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2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F52E-B9D1-468E-9AE8-EE8A26B4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5F5AD-A853-49A7-BB8D-70B1393A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1A31-4660-40D6-9D34-3768D072968B}" type="datetimeFigureOut">
              <a:rPr lang="en-US" smtClean="0"/>
              <a:t>10/03/2021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2A34C-E526-4800-B299-66365D81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7EFEB-A000-46FC-9EE4-A543C7C2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2238-8F42-49C7-AB7D-0F3D3A6D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4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733F6-CC24-4A61-8707-00DFC41A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1A31-4660-40D6-9D34-3768D072968B}" type="datetimeFigureOut">
              <a:rPr lang="en-US" smtClean="0"/>
              <a:t>10/03/2021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B3FE22-322D-4C3D-BEE3-F9799D58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D42D2-4A07-4A4C-959B-D932BE1E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2238-8F42-49C7-AB7D-0F3D3A6D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5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A33D-8255-434C-B3BD-E71C4F58E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255DC-C9B8-4C54-BF9C-486E4EF0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DEBD7-85FA-42CD-8593-D445BCF01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1C6EB-DFFA-4B65-8ECF-6B299D5F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1A31-4660-40D6-9D34-3768D072968B}" type="datetimeFigureOut">
              <a:rPr lang="en-US" smtClean="0"/>
              <a:t>10/03/2021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407BA-A05B-472C-A917-DD0E9832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5215F-3123-4368-991C-6E8EB3C9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2238-8F42-49C7-AB7D-0F3D3A6D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C8A5-5E88-4E78-95EB-7E4423DC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01072-DD13-4C25-AC36-F37CA0F33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03887-7F2B-4076-A8CF-AA4B03472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797EA-E8F2-4920-8A34-2056F7D8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1A31-4660-40D6-9D34-3768D072968B}" type="datetimeFigureOut">
              <a:rPr lang="en-US" smtClean="0"/>
              <a:t>10/03/2021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BEEEA-FA51-408C-A8E1-CA158C13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8012D-3D0B-48FA-BC0B-9C0C5C3F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2238-8F42-49C7-AB7D-0F3D3A6D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2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EDAA1-F4B1-46C6-B207-6FBE7EF3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7D123-B465-4920-84E3-6EBEB80A9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015AE-1C47-41E3-868E-849AC801D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31A31-4660-40D6-9D34-3768D072968B}" type="datetimeFigureOut">
              <a:rPr lang="en-US" smtClean="0"/>
              <a:t>10/03/2021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48BBF-C79E-4810-A5D7-FD26A1DC4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990AC-1D62-4BEF-AECD-7E671D1E4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2238-8F42-49C7-AB7D-0F3D3A6D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0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DB4FCB-5087-4D11-9758-546472AFD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34000" pencilSize="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4" y="242503"/>
            <a:ext cx="11478631" cy="6372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F9730F-E9DF-4B7E-9829-0A2178E4D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TEAM TAMAD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BB5DC-E7E4-4BBA-80A3-7D59F29B49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Gene Paul Zafra</a:t>
            </a:r>
          </a:p>
        </p:txBody>
      </p:sp>
    </p:spTree>
    <p:extLst>
      <p:ext uri="{BB962C8B-B14F-4D97-AF65-F5344CB8AC3E}">
        <p14:creationId xmlns:p14="http://schemas.microsoft.com/office/powerpoint/2010/main" val="119143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8EB336-E9AF-4178-8489-5422D020E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340" y="371287"/>
            <a:ext cx="7657320" cy="580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8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E3EE-D8B7-4B7B-BBC1-EB38678E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Usual temps for WATER in Refrigeration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1839B-31A9-44DD-B5C5-19BC62A1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Water is kept in cool 10-13 Degrees Celsius</a:t>
            </a:r>
          </a:p>
        </p:txBody>
      </p:sp>
    </p:spTree>
    <p:extLst>
      <p:ext uri="{BB962C8B-B14F-4D97-AF65-F5344CB8AC3E}">
        <p14:creationId xmlns:p14="http://schemas.microsoft.com/office/powerpoint/2010/main" val="407689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E3EE-D8B7-4B7B-BBC1-EB38678E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Usual temps for WATER in Hot Water Dispensers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1839B-31A9-44DD-B5C5-19BC62A1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Water is kept in 80-94 Degrees Celsius</a:t>
            </a:r>
          </a:p>
        </p:txBody>
      </p:sp>
    </p:spTree>
    <p:extLst>
      <p:ext uri="{BB962C8B-B14F-4D97-AF65-F5344CB8AC3E}">
        <p14:creationId xmlns:p14="http://schemas.microsoft.com/office/powerpoint/2010/main" val="282731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268C05-009B-454D-95E9-74658DBA8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46" y="1411088"/>
            <a:ext cx="11365508" cy="403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0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0064-2E78-46FF-BE94-03936B32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UPON DISASSEMBLY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FAF722-D2D2-41DC-BECC-1829B828F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024" y="1825625"/>
            <a:ext cx="8137321" cy="4351338"/>
          </a:xfrm>
        </p:spPr>
      </p:pic>
    </p:spTree>
    <p:extLst>
      <p:ext uri="{BB962C8B-B14F-4D97-AF65-F5344CB8AC3E}">
        <p14:creationId xmlns:p14="http://schemas.microsoft.com/office/powerpoint/2010/main" val="65063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36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TEAM TAMAD</vt:lpstr>
      <vt:lpstr>PowerPoint Presentation</vt:lpstr>
      <vt:lpstr>Usual temps for WATER in Refrigeration</vt:lpstr>
      <vt:lpstr>Usual temps for WATER in Hot Water Dispensers</vt:lpstr>
      <vt:lpstr>PowerPoint Presentation</vt:lpstr>
      <vt:lpstr>UPON DISASSEMBLY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TAMAD</dc:title>
  <dc:creator>Zafra</dc:creator>
  <cp:lastModifiedBy>Zafra</cp:lastModifiedBy>
  <cp:revision>2</cp:revision>
  <dcterms:created xsi:type="dcterms:W3CDTF">2021-03-09T20:30:15Z</dcterms:created>
  <dcterms:modified xsi:type="dcterms:W3CDTF">2021-03-09T20:48:44Z</dcterms:modified>
</cp:coreProperties>
</file>