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386FE-32ED-A184-A565-B047588E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4CD5D7-C311-E10D-0A31-403866319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202CD-0AC9-556E-BB70-B44F308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7B334-82F2-4251-3352-F917DEA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B5FA1-8F8C-90B8-7C93-CDB0DBC9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54DCA-2477-5216-8F68-E4E10875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5FE3C-FD15-9378-0C5C-966F2949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74CD5-A505-207A-A9F5-64024526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4DC2E-B436-DB5F-FDDB-34B2EE5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43361-DFD4-B73D-C294-DA0F4C4E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2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5C1653-074A-50A2-658C-150AC8DBD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7B1A1B-D764-09C5-4576-6B6697E5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4451E-64AF-CC6F-D355-72473C7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416A8-781C-FF86-6E87-3023D05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2E1AC-2AEF-AD75-5209-81700B8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13D5-C885-5F2C-1968-631577A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34D8D-C548-27E2-1FE7-D884990C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C5FE6-89BD-51FE-05D1-2128DE11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07D43-9BFC-244D-7C1F-A7270B64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D0F90-54B6-EF66-0DAA-717067EC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8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BF1CB-E3B3-E773-986D-7144CE90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1FA0E-9C58-C70A-8A4A-3906A823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FDD86-BDD1-95DB-4002-356818C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F5556-77CA-DC4C-FBC9-FCA7DBE2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FAE0A-7D5C-8F1F-001F-827E7E0F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0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6B41-4736-86F4-70C3-21E3D2D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A6721-B984-843D-2C9D-FA0F2EA1E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3675D-323C-625A-EE52-3D9FE25E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9266F-3F68-7522-375B-1C8A652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7617F9-4F23-BBF1-ED2E-89495F69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D4FB46-3851-39EB-6E09-C967B234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41FDD-E98E-C444-5265-5593526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D5A22-2535-7DE8-A13F-AC075C36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FD306-22AA-1BAF-D8B6-E378F776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D48B53-4F0B-2845-AEDE-679ED0D1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A7209D-F446-CC1B-048D-11E250482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E54C2C-AB35-95C7-7D5B-BE054B8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94F000-D7EC-43E4-048E-C0BB4F2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2B1C4B-33BC-D93E-95A7-61483D9F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6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8640-3980-5FB9-0463-A37EF3D2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70AC56-1CD7-D842-8696-A237F39C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6F9F63-1427-D638-F64F-8AE41E0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D1359B-2B2B-1F88-2ED5-B74DA595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90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68266-E18B-12DE-45C2-D080CBAB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ECA603-006E-6749-5B20-17152906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29BA9E-F31B-4148-7733-0E9CD02D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F003-C7E3-F094-F337-7782E8D5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1E203-49A9-C1CC-363C-C1676460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DB293B-6166-5BD8-0815-8BF6DCBC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D18B69-19AD-68CF-8777-3C7E94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D96587-9B3C-716E-8155-3DA2E172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E4A773-BAA0-8E81-2F01-B04FCE9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E4D1B-AC96-9F03-BE25-576509A8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865995-33E6-B794-6F1C-B0D8EA332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B5B520-2F51-EA9C-F6D1-CE36D878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F3DB33-194F-68A3-C64E-5F1E489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2937D-1131-831C-797E-FF5A8BA4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A435A-5D24-C097-25CF-A4486F65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E8DB5-EF6E-0666-E077-E2DD7DC4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62A11-2EB5-CE26-0971-D8B27E1B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6B7C7-0B20-1E07-9B55-BFEC417EE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35EB-4B7C-4A5C-9A8D-EF2E5E501F4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6066D-EE11-11D8-AEAF-983691A2C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E2D17-6B18-7DD6-1173-7DB44EA7F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DB0F-3D97-483A-A3B5-BCA3FBCF8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8D636-EA1B-A250-E1ED-F73D0F3DC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63593F-95D8-92C4-5936-DB4105125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19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8A095-AD61-2954-8BC2-3AA41945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C5C58-DC20-9865-0AAE-9859A75E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72324-06E1-D0C0-8786-413E674B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6" y="469225"/>
            <a:ext cx="7672548" cy="59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90259-35A4-BB6D-0F82-FD599020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90428-D867-97E2-9301-CF180EA7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422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ВНИМАНИЕ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ВНИМАНИЕ</dc:title>
  <dc:creator>Дарья Осина</dc:creator>
  <cp:lastModifiedBy>Дарья Осина</cp:lastModifiedBy>
  <cp:revision>1</cp:revision>
  <dcterms:created xsi:type="dcterms:W3CDTF">2024-04-21T19:29:48Z</dcterms:created>
  <dcterms:modified xsi:type="dcterms:W3CDTF">2024-04-21T19:36:12Z</dcterms:modified>
</cp:coreProperties>
</file>