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30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CB6BBEF7-9717-4733-A929-535518E6EBF6}">
          <p14:sldIdLst/>
        </p14:section>
        <p14:section name="Erstellen Sie Ihre Präsentation." id="{16378913-E5ED-4281-BAF5-F1F938CB0BED}">
          <p14:sldIdLst>
            <p14:sldId id="306"/>
          </p14:sldIdLst>
        </p14:section>
        <p14:section name="Gestalten Sie Ihre Präsentation aus." id="{E2D565D1-BA5E-44E6-A40E-50A644912248}">
          <p14:sldIdLst/>
        </p14:section>
        <p14:section name="Stellen Sie Ihre Präsentation dar." id="{71D59651-8EFA-4415-9623-98B4C4A8699C}">
          <p14:sldIdLst/>
        </p14:section>
        <p14:section name="Das ist noch nicht alles!" id="{2E16B512-814A-4DC1-A986-25475E10E0E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89771" autoAdjust="0"/>
  </p:normalViewPr>
  <p:slideViewPr>
    <p:cSldViewPr>
      <p:cViewPr>
        <p:scale>
          <a:sx n="95" d="100"/>
          <a:sy n="95" d="100"/>
        </p:scale>
        <p:origin x="-130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00F830A1-3891-4B82-A120-081866556DA0}" type="datetimeFigureOut">
              <a:pPr/>
              <a:t>29.01.2020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58CC9574-A819-4FE4-99A7-1E27AD09ADC2}" type="slidenum"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1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29.01.2020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‹Nr.›</a:t>
            </a:fld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29.01.2020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‹Nr.›</a:t>
            </a:fld>
            <a:endParaRPr kumimoji="0"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de-DE"/>
      </a:defPPr>
      <a:lvl1pPr marL="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95736" y="1628800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massprint.vbs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s</a:t>
            </a:r>
            <a:r>
              <a:rPr lang="de-DE" dirty="0" smtClean="0"/>
              <a:t>ample </a:t>
            </a:r>
            <a:r>
              <a:rPr lang="de-DE" dirty="0" err="1" smtClean="0"/>
              <a:t>document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Powerpoint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483891"/>
      </p:ext>
    </p:extLst>
  </p:cSld>
  <p:clrMapOvr>
    <a:masterClrMapping/>
  </p:clrMapOvr>
</p:sld>
</file>

<file path=ppt/theme/theme1.xml><?xml version="1.0" encoding="utf-8"?>
<a:theme xmlns:a="http://schemas.openxmlformats.org/drawingml/2006/main" name="Einführung in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4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Einführung in PowerPoint 2010</vt:lpstr>
      <vt:lpstr>PowerPoint-Präsentation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2020-01-29T13:20:24Z</dcterms:created>
  <dcterms:modified xsi:type="dcterms:W3CDTF">2020-01-29T13:23:19Z</dcterms:modified>
</cp:coreProperties>
</file>