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 autoAdjust="0"/>
    <p:restoredTop sz="80432" autoAdjust="0"/>
  </p:normalViewPr>
  <p:slideViewPr>
    <p:cSldViewPr snapToGrid="0">
      <p:cViewPr varScale="1">
        <p:scale>
          <a:sx n="123" d="100"/>
          <a:sy n="123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8C025-0E4A-45D6-9E65-FC605C6339A4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4D4EF-331F-4BCA-A6E1-361E6E8E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ursingeducation.lww.com/blog.entry.html/2016/11/10/the_importance_ofth-GCA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envisionphysicianservices.com/campaigns/breakthrough-series/presentation-materials/presentations/09-staffing-your-ed-core-concepts.pdf" TargetMode="External"/><Relationship Id="rId4" Type="http://schemas.openxmlformats.org/officeDocument/2006/relationships/hyperlink" Target="https://www.beckershospitalreview.com/quality/how-healthy-is-your-emergency-department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nurse:patient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ratio in ED type settings should be 1:4 or fewer. Link is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here for 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provider:patient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ratio in the ED should be 1 provider for every 1.8-2.8 patients per hour. Link is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here for 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techs/clerks should have a ratio of 1.38 patients/hour. Link is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here for 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doing some calculations based on the number of patients and number of hours the ED has to remain open in a year (8760), I came up with the numbers used in the word document.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05AF5-AC7F-4BE4-AF69-A6DDCE091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EC5D-190E-4058-97E0-000D060AB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C766-BC28-46E4-9AF3-83C2E485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302A-0A18-487F-8DF3-D897B362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F31F-FD35-4A52-8890-43423BF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F6C5-9DD2-4009-8293-022E9FF2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F136-2D6B-4136-A94A-AD35EA3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FCFEF-732C-4425-94B8-21070A25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42BC-64C8-4C22-86DA-9078DF78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58C0-DFD0-4245-B202-1FCAEC8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0622-3676-41DE-B672-30FE4D1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4B6CE-53E4-46E6-9AF8-D0B7A822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FB62-9D95-48BD-A98F-43ADAA17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75A9-781C-487F-BB16-589B879A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F474-63F6-42AE-8FBA-E4CFA20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3181-82A0-4EAC-908B-23B5282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2F82-7483-46B1-AF3F-E5F9BAEE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DDA7-377B-4C42-94BF-1A3EA833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06C6-F5D5-4EB0-AF00-B0095BEC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97ADE-D329-46DE-8686-C69CEB73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2812-A143-48C8-B459-8C3C986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F3A2-C71C-4C44-A0C4-D6D6067D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ABA3F-EE12-4C58-B249-CE91734B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36B-3953-4276-BDC6-EFEED9B4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C372-3E5A-41EA-B2DE-99BFD7EB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0C6D-EBE9-4C5C-96FB-50AC449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C40-01D9-4BD5-9E94-31F91470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5537-07BB-4735-B7D9-5E58B0F63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16F0-28F1-471C-9428-5FC766D1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1306C-0EE7-4F67-A2F7-D7D9E0B9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AEE23-BE5E-4781-858A-D42A573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0762-5104-427B-A4A2-579A93E3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6796-EC6E-4D58-9598-21052AF6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45EE-7465-4F11-A725-8754BD85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573B7-3F21-4260-A29B-4876708B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F4AE8-6F3B-4CE4-AF77-C74A6885B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88B3A-00E2-4E8F-9A04-49D703DD8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43E0-DAA3-4E7E-A64F-8DA991C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82F8D-5C1D-4663-94EC-7D9423A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46E1-840B-4061-8646-FA944F1F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3BE0-6CBC-454E-A7A7-3E0EF9C5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F2C8-75DE-46F7-9033-4E1337E8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7AB3-ECEB-4560-B7BC-6C17F808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071C-292A-486C-84F4-2F2F704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9677B-0DF7-44E9-890F-7A9365B7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ACD49-1057-40BA-A604-1E35C687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6D7D-654C-4A08-ABD0-B51794A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AA26-DA6A-4576-8D32-66D96E04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E000-B43F-4A64-B217-56EA7A37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AA64-B83B-4B2B-BADA-3C115AE6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D7B3-CE4F-457B-9E05-23895ABA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0FFA-1039-47BC-8D17-0C36D5D0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515E-DD0C-42A5-BC96-4E63472C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58DA-98B8-4134-9347-ED115AE9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55FDC-F047-46B0-8E33-7560ABC6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13E04-573A-477C-81E8-72645B9E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F083-447D-4FB9-916D-5E9AE473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CBF01-CA6D-46DF-BA2C-61919380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9856-3633-4C75-B3FA-EEC0D4D6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ECEFA-F560-4750-8E50-5E052E4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A967-97D2-477E-886E-C8CD2234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5959-2454-41D7-B381-D1DACF7B6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8915-7174-4CD5-99DF-E225F21AC62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14C0-E2E8-4502-8FE9-AAAE8ECAC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85AC-F45F-4608-BD89-6A5953421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045D-6391-4DFE-B611-543736AF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0021-0DD0-42EE-BC27-68805FEB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Considerations from Data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0127-CF36-449B-82D8-70DD2618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1478071"/>
            <a:ext cx="11115805" cy="52108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dirty="0"/>
              <a:t>On average – dataset 1 shows that there are roughly 54 patients/day that come into the emergency department. The ED runs 24/7, 365 so there are 8,760 hours in a year to staff. The staffing plan includes the following positions:</a:t>
            </a:r>
          </a:p>
          <a:p>
            <a:r>
              <a:rPr lang="en-US" sz="3400" dirty="0"/>
              <a:t>1 nurse for every 3 patients – on average there were 18 nurses per day in the staffing plan. </a:t>
            </a:r>
          </a:p>
          <a:p>
            <a:r>
              <a:rPr lang="en-US" sz="3400" dirty="0"/>
              <a:t>1 emergency room physician for every 10 patients – on average there were 5 doctors per day in the staffing plan. </a:t>
            </a:r>
          </a:p>
          <a:p>
            <a:endParaRPr lang="en-US" sz="3400" dirty="0"/>
          </a:p>
          <a:p>
            <a:r>
              <a:rPr lang="en-US" sz="3400" dirty="0"/>
              <a:t>1 emergency room technician for every 5 patients – on average there were 10 ER techs per day in the staffing plan.</a:t>
            </a:r>
          </a:p>
          <a:p>
            <a:pPr marL="0" indent="0">
              <a:buNone/>
            </a:pPr>
            <a:r>
              <a:rPr lang="en-US" sz="3400" dirty="0"/>
              <a:t> </a:t>
            </a:r>
          </a:p>
          <a:p>
            <a:r>
              <a:rPr lang="en-US" sz="3400" dirty="0"/>
              <a:t>1 administrative staff/shift – working at the front desk for 8-hour shifts – on average there were 3 staff per day in the staffing plan. </a:t>
            </a:r>
          </a:p>
          <a:p>
            <a:endParaRPr lang="en-US" sz="3400" dirty="0"/>
          </a:p>
          <a:p>
            <a:r>
              <a:rPr lang="en-US" sz="3400" dirty="0"/>
              <a:t>1 medical billing staff/shift – working on receiving payment from patients being discharged on 8-hour shifts – on average there were 3 medical billing staff per day in the staffing plan.</a:t>
            </a:r>
          </a:p>
          <a:p>
            <a:endParaRPr lang="en-US" sz="3400" dirty="0"/>
          </a:p>
          <a:p>
            <a:r>
              <a:rPr lang="en-US" sz="3400" dirty="0"/>
              <a:t>2 imaging technicians/shift – working on assisting doctors and nurses in getting diagnostic images of patients – on average there were 6 imaging technicians per day in the staffing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Staffing Considerations from Data Set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Considerations from Data Set 1</dc:title>
  <dc:creator>Garner, Joe</dc:creator>
  <cp:lastModifiedBy>Zaidi, Ali</cp:lastModifiedBy>
  <cp:revision>2</cp:revision>
  <dcterms:created xsi:type="dcterms:W3CDTF">2020-04-15T18:09:03Z</dcterms:created>
  <dcterms:modified xsi:type="dcterms:W3CDTF">2020-04-16T15:34:55Z</dcterms:modified>
</cp:coreProperties>
</file>