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05D6-ED16-4551-8E92-42F9C7E2C8D0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0317-9D18-4CA5-9D37-85EC6722D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22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05D6-ED16-4551-8E92-42F9C7E2C8D0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0317-9D18-4CA5-9D37-85EC6722D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07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05D6-ED16-4551-8E92-42F9C7E2C8D0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0317-9D18-4CA5-9D37-85EC6722D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64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05D6-ED16-4551-8E92-42F9C7E2C8D0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0317-9D18-4CA5-9D37-85EC6722D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61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05D6-ED16-4551-8E92-42F9C7E2C8D0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0317-9D18-4CA5-9D37-85EC6722D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20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05D6-ED16-4551-8E92-42F9C7E2C8D0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0317-9D18-4CA5-9D37-85EC6722D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41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05D6-ED16-4551-8E92-42F9C7E2C8D0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0317-9D18-4CA5-9D37-85EC6722D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25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05D6-ED16-4551-8E92-42F9C7E2C8D0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0317-9D18-4CA5-9D37-85EC6722D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16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05D6-ED16-4551-8E92-42F9C7E2C8D0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0317-9D18-4CA5-9D37-85EC6722D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39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05D6-ED16-4551-8E92-42F9C7E2C8D0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0317-9D18-4CA5-9D37-85EC6722D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98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05D6-ED16-4551-8E92-42F9C7E2C8D0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0317-9D18-4CA5-9D37-85EC6722D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54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005D6-ED16-4551-8E92-42F9C7E2C8D0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00317-9D18-4CA5-9D37-85EC6722D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33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Shaum</a:t>
            </a:r>
            <a:r>
              <a:rPr lang="en-US" dirty="0" smtClean="0"/>
              <a:t> Series and Leo </a:t>
            </a:r>
            <a:r>
              <a:rPr lang="en-US" dirty="0" err="1" smtClean="0"/>
              <a:t>Garcica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93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94" y="1145598"/>
            <a:ext cx="10113881" cy="35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5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11" y="365125"/>
            <a:ext cx="8883361" cy="60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1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9" y="1027906"/>
            <a:ext cx="12579671" cy="275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0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664" y="2273011"/>
            <a:ext cx="9730518" cy="318568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066463" y="840653"/>
            <a:ext cx="8532264" cy="71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98" y="700881"/>
            <a:ext cx="10305078" cy="1124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87" y="2161379"/>
            <a:ext cx="10427316" cy="356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5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009" y="814388"/>
            <a:ext cx="7239000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414" y="2856634"/>
            <a:ext cx="72866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7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7906"/>
            <a:ext cx="10682742" cy="318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15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01" y="1292802"/>
            <a:ext cx="10502243" cy="323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90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Shaum Series and Leo Garcica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IIITB</dc:creator>
  <cp:lastModifiedBy>IIITB</cp:lastModifiedBy>
  <cp:revision>3</cp:revision>
  <dcterms:created xsi:type="dcterms:W3CDTF">2024-08-14T11:11:36Z</dcterms:created>
  <dcterms:modified xsi:type="dcterms:W3CDTF">2024-08-14T11:21:42Z</dcterms:modified>
</cp:coreProperties>
</file>