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2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8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97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5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7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5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76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04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48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57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2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85606-8D52-43B9-B068-EE424B837FE7}" type="datetimeFigureOut">
              <a:rPr lang="en-IN" smtClean="0"/>
              <a:t>13-10-2024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90685-0C9A-42D8-9D8C-75D59E2B3A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98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Post-Midterm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983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609" y="1027906"/>
            <a:ext cx="6121616" cy="9117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609" y="2353469"/>
            <a:ext cx="8455051" cy="113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1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03" y="1152958"/>
            <a:ext cx="9233802" cy="369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79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96" y="901844"/>
            <a:ext cx="10343212" cy="337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55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18" y="903142"/>
            <a:ext cx="9678442" cy="40706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458" y="5167313"/>
            <a:ext cx="4143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1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989" y="429418"/>
            <a:ext cx="6955556" cy="35329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205" y="4519613"/>
            <a:ext cx="62865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8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0000"/>
                </a:solidFill>
                <a:latin typeface="TimesNewRomanPSMT"/>
              </a:rPr>
              <a:t>Transformation of continuous random variables in two </a:t>
            </a:r>
            <a:r>
              <a:rPr lang="en-IN" dirty="0" smtClean="0">
                <a:solidFill>
                  <a:srgbClr val="000000"/>
                </a:solidFill>
                <a:latin typeface="TimesNewRomanPSMT"/>
              </a:rPr>
              <a:t>dimensions</a:t>
            </a:r>
          </a:p>
          <a:p>
            <a:r>
              <a:rPr lang="en-IN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NewRomanPS-BoldMT"/>
              </a:rPr>
              <a:t>Convergence of a Sequence of Random Variables and Limit Theorems: </a:t>
            </a:r>
            <a:endParaRPr lang="en-IN" b="1" dirty="0" smtClean="0">
              <a:solidFill>
                <a:srgbClr val="FF0000"/>
              </a:solidFill>
              <a:latin typeface="TimesNewRomanPS-BoldMT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Convergence in Probability 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and Convergence in Distribution, </a:t>
            </a:r>
            <a:endParaRPr lang="en-IN" dirty="0" smtClean="0">
              <a:solidFill>
                <a:srgbClr val="FF0000"/>
              </a:solidFill>
              <a:latin typeface="TimesNewRomanPSMT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Bernoulli’s 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Theorem, Law of Large Numbers. </a:t>
            </a:r>
            <a:endParaRPr lang="en-IN" dirty="0" smtClean="0">
              <a:solidFill>
                <a:srgbClr val="FF0000"/>
              </a:solidFill>
              <a:latin typeface="TimesNewRomanPSMT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Asymptotically 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Normal Distribution</a:t>
            </a:r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,</a:t>
            </a: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Limit Theorem 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for Characteristic Functions, </a:t>
            </a:r>
            <a:endParaRPr lang="en-IN" dirty="0" smtClean="0">
              <a:solidFill>
                <a:srgbClr val="FF0000"/>
              </a:solidFill>
              <a:latin typeface="TimesNewRomanPSMT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Central 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Limit Theorem</a:t>
            </a:r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,</a:t>
            </a:r>
          </a:p>
          <a:p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 </a:t>
            </a:r>
            <a:r>
              <a:rPr lang="en-IN" dirty="0" err="1">
                <a:solidFill>
                  <a:srgbClr val="FF0000"/>
                </a:solidFill>
                <a:latin typeface="TimesNewRomanPSMT"/>
              </a:rPr>
              <a:t>DeMoivre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 Laplace </a:t>
            </a:r>
            <a:r>
              <a:rPr lang="en-IN" dirty="0" smtClean="0">
                <a:solidFill>
                  <a:srgbClr val="FF0000"/>
                </a:solidFill>
                <a:latin typeface="TimesNewRomanPSMT"/>
              </a:rPr>
              <a:t>Limit Theorem</a:t>
            </a:r>
            <a:r>
              <a:rPr lang="en-IN" dirty="0">
                <a:solidFill>
                  <a:srgbClr val="FF0000"/>
                </a:solidFill>
                <a:latin typeface="TimesNewRomanPSMT"/>
              </a:rPr>
              <a:t>.</a:t>
            </a:r>
            <a:br>
              <a:rPr lang="en-IN" dirty="0">
                <a:solidFill>
                  <a:srgbClr val="FF0000"/>
                </a:solidFill>
                <a:latin typeface="TimesNewRomanPSMT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77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74" y="679558"/>
            <a:ext cx="10305740" cy="22298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855" y="3486007"/>
            <a:ext cx="8097712" cy="4973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807" y="5542683"/>
            <a:ext cx="4455055" cy="6342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3611" y="4754597"/>
            <a:ext cx="5338129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0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673" y="1553540"/>
            <a:ext cx="10311885" cy="35467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0065"/>
            <a:ext cx="9244669" cy="9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98" y="6151231"/>
            <a:ext cx="3967159" cy="586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412" y="2833687"/>
            <a:ext cx="6353175" cy="11906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6" y="4477748"/>
            <a:ext cx="8326581" cy="156045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81" y="-62146"/>
            <a:ext cx="9448801" cy="44049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6237503"/>
            <a:ext cx="3304309" cy="30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570"/>
            <a:ext cx="9763750" cy="474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872"/>
            <a:ext cx="7520422" cy="668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1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65450"/>
            <a:ext cx="9696073" cy="26042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09" y="3889447"/>
            <a:ext cx="7575002" cy="12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5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377296"/>
            <a:ext cx="10093036" cy="11037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7" y="208684"/>
            <a:ext cx="9590208" cy="33639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95" y="4486672"/>
            <a:ext cx="4285134" cy="504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820" y="4486672"/>
            <a:ext cx="14763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0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59</Words>
  <Application>Microsoft Office PowerPoint</Application>
  <PresentationFormat>Widescreen</PresentationFormat>
  <Paragraphs>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TimesNewRomanPS-BoldMT</vt:lpstr>
      <vt:lpstr>TimesNewRomanPSMT</vt:lpstr>
      <vt:lpstr>Office Theme</vt:lpstr>
      <vt:lpstr>Lecture-1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13</cp:revision>
  <dcterms:created xsi:type="dcterms:W3CDTF">2024-10-13T05:36:41Z</dcterms:created>
  <dcterms:modified xsi:type="dcterms:W3CDTF">2024-10-15T08:08:38Z</dcterms:modified>
</cp:coreProperties>
</file>