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31"/>
  </p:notesMasterIdLst>
  <p:sldIdLst>
    <p:sldId id="256" r:id="rId3"/>
    <p:sldId id="257" r:id="rId4"/>
    <p:sldId id="275" r:id="rId5"/>
    <p:sldId id="276" r:id="rId6"/>
    <p:sldId id="277" r:id="rId7"/>
    <p:sldId id="268" r:id="rId8"/>
    <p:sldId id="269" r:id="rId9"/>
    <p:sldId id="270" r:id="rId10"/>
    <p:sldId id="271" r:id="rId11"/>
    <p:sldId id="272" r:id="rId12"/>
    <p:sldId id="274" r:id="rId13"/>
    <p:sldId id="273" r:id="rId14"/>
    <p:sldId id="278" r:id="rId15"/>
    <p:sldId id="279" r:id="rId16"/>
    <p:sldId id="280" r:id="rId17"/>
    <p:sldId id="281" r:id="rId18"/>
    <p:sldId id="282" r:id="rId19"/>
    <p:sldId id="283" r:id="rId20"/>
    <p:sldId id="258" r:id="rId21"/>
    <p:sldId id="259" r:id="rId22"/>
    <p:sldId id="260" r:id="rId23"/>
    <p:sldId id="261" r:id="rId24"/>
    <p:sldId id="262" r:id="rId25"/>
    <p:sldId id="263" r:id="rId26"/>
    <p:sldId id="264" r:id="rId27"/>
    <p:sldId id="265" r:id="rId28"/>
    <p:sldId id="266" r:id="rId29"/>
    <p:sldId id="267"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ableStyles" Target="tableStyles.xml"/><Relationship Id="rId8" Type="http://schemas.openxmlformats.org/officeDocument/2006/relationships/slide" Target="slides/slide6.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1.wmf"/><Relationship Id="rId2" Type="http://schemas.openxmlformats.org/officeDocument/2006/relationships/image" Target="../media/image30.wmf"/><Relationship Id="rId1" Type="http://schemas.openxmlformats.org/officeDocument/2006/relationships/image" Target="../media/image29.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39.wmf"/><Relationship Id="rId1" Type="http://schemas.openxmlformats.org/officeDocument/2006/relationships/image" Target="../media/image38.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DED82F6-0630-49C0-8F69-227F04255F74}" type="datetimeFigureOut">
              <a:rPr lang="en-IN" smtClean="0"/>
              <a:t>16-09-2024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30BA1E4-2902-4FAB-8104-1291586E0C75}" type="slidenum">
              <a:rPr lang="en-IN" smtClean="0"/>
              <a:t>‹#›</a:t>
            </a:fld>
            <a:endParaRPr lang="en-IN"/>
          </a:p>
        </p:txBody>
      </p:sp>
    </p:spTree>
    <p:extLst>
      <p:ext uri="{BB962C8B-B14F-4D97-AF65-F5344CB8AC3E}">
        <p14:creationId xmlns:p14="http://schemas.microsoft.com/office/powerpoint/2010/main" val="16017070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smtClean="0"/>
              <a:t>When we are interested in the joint distribution of two random variables, it is useful to have a summary of how much the two random variables depend on each other. The covariance and correlation are attempts to measure that dependence. </a:t>
            </a:r>
          </a:p>
        </p:txBody>
      </p:sp>
      <p:sp>
        <p:nvSpPr>
          <p:cNvPr id="8397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06161B42-02B4-48A0-8EC6-839D43EA67DC}" type="slidenum">
              <a:rPr kumimoji="0" lang="en-US" altLang="en-US" sz="1200" b="0" i="0" u="none" strike="noStrike" kern="1200" cap="none" spc="0" normalizeH="0" baseline="0" noProof="0" smtClean="0">
                <a:ln>
                  <a:noFill/>
                </a:ln>
                <a:solidFill>
                  <a:prstClr val="black"/>
                </a:solidFill>
                <a:effectLst/>
                <a:uLnTx/>
                <a:uFillTx/>
                <a:latin typeface="Arial" panose="020B0604020202020204" pitchFamily="34"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19</a:t>
            </a:fld>
            <a:endParaRPr kumimoji="0" lang="en-US" altLang="en-US" sz="1200" b="0" i="0" u="none" strike="noStrike" kern="1200" cap="none" spc="0" normalizeH="0" baseline="0" noProof="0" smtClean="0">
              <a:ln>
                <a:noFill/>
              </a:ln>
              <a:solidFill>
                <a:prstClr val="black"/>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37832955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11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smtClean="0">
                <a:sym typeface="Symbol" panose="05050102010706020507" pitchFamily="18" charset="2"/>
              </a:rPr>
              <a:t>: </a:t>
            </a:r>
            <a:r>
              <a:rPr lang="en-US" altLang="en-US" i="1" u="sng" smtClean="0">
                <a:sym typeface="Symbol" panose="05050102010706020507" pitchFamily="18" charset="2"/>
              </a:rPr>
              <a:t>Correlation coefficient</a:t>
            </a:r>
            <a:r>
              <a:rPr lang="en-US" altLang="en-US" smtClean="0">
                <a:sym typeface="Symbol" panose="05050102010706020507" pitchFamily="18" charset="2"/>
              </a:rPr>
              <a:t> </a:t>
            </a:r>
            <a:r>
              <a:rPr lang="en-US" altLang="en-US" smtClean="0"/>
              <a:t>X, Y are independent if </a:t>
            </a:r>
            <a:r>
              <a:rPr lang="en-US" altLang="en-US" smtClean="0">
                <a:sym typeface="Symbol" panose="05050102010706020507" pitchFamily="18" charset="2"/>
              </a:rPr>
              <a:t> = 0</a:t>
            </a:r>
          </a:p>
          <a:p>
            <a:pPr eaLnBrk="1" hangingPunct="1"/>
            <a:endParaRPr lang="en-US" altLang="en-US" smtClean="0">
              <a:sym typeface="Symbol" panose="05050102010706020507" pitchFamily="18" charset="2"/>
            </a:endParaRPr>
          </a:p>
          <a:p>
            <a:pPr eaLnBrk="1" hangingPunct="1"/>
            <a:r>
              <a:rPr lang="en-US" altLang="en-US" smtClean="0">
                <a:sym typeface="Symbol" panose="05050102010706020507" pitchFamily="18" charset="2"/>
              </a:rPr>
              <a:t>The bivariate normal distribution is the joint distribution of certain linear combinations of independent random variables havign standard normal distributions. The bivariate normal distribution arises directly and naturally in many practical problems. For examle, the heights and the weights of the individuals in the population will be approximately a bivariate normal distribution. </a:t>
            </a:r>
          </a:p>
        </p:txBody>
      </p:sp>
      <p:sp>
        <p:nvSpPr>
          <p:cNvPr id="9114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DA1E1832-2A5A-4DA0-933B-D2D6A9092AE4}" type="slidenum">
              <a:rPr kumimoji="0" lang="en-US" altLang="en-US" sz="1200" b="0" i="0" u="none" strike="noStrike" kern="1200" cap="none" spc="0" normalizeH="0" baseline="0" noProof="0" smtClean="0">
                <a:ln>
                  <a:noFill/>
                </a:ln>
                <a:solidFill>
                  <a:prstClr val="black"/>
                </a:solidFill>
                <a:effectLst/>
                <a:uLnTx/>
                <a:uFillTx/>
                <a:latin typeface="Arial" panose="020B0604020202020204" pitchFamily="34"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25</a:t>
            </a:fld>
            <a:endParaRPr kumimoji="0" lang="en-US" altLang="en-US" sz="1200" b="0" i="0" u="none" strike="noStrike" kern="1200" cap="none" spc="0" normalizeH="0" baseline="0" noProof="0" smtClean="0">
              <a:ln>
                <a:noFill/>
              </a:ln>
              <a:solidFill>
                <a:prstClr val="black"/>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6093143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31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smtClean="0"/>
              <a:t>Unfortunately, there is often no closed-form solution to probabilities involving bivariate normal distributions. In this case, the integration must be done numerically.</a:t>
            </a:r>
          </a:p>
        </p:txBody>
      </p:sp>
      <p:sp>
        <p:nvSpPr>
          <p:cNvPr id="9318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B50D77C6-AB36-41E1-A82F-CB3A118FB0A0}" type="slidenum">
              <a:rPr kumimoji="0" lang="en-US" altLang="en-US" sz="1200" b="0" i="0" u="none" strike="noStrike" kern="1200" cap="none" spc="0" normalizeH="0" baseline="0" noProof="0" smtClean="0">
                <a:ln>
                  <a:noFill/>
                </a:ln>
                <a:solidFill>
                  <a:prstClr val="black"/>
                </a:solidFill>
                <a:effectLst/>
                <a:uLnTx/>
                <a:uFillTx/>
                <a:latin typeface="Arial" panose="020B0604020202020204" pitchFamily="34"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26</a:t>
            </a:fld>
            <a:endParaRPr kumimoji="0" lang="en-US" altLang="en-US" sz="1200" b="0" i="0" u="none" strike="noStrike" kern="1200" cap="none" spc="0" normalizeH="0" baseline="0" noProof="0" smtClean="0">
              <a:ln>
                <a:noFill/>
              </a:ln>
              <a:solidFill>
                <a:prstClr val="black"/>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7820453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Master" Target="../slideMasters/slideMaster2.xml"/><Relationship Id="rId1" Type="http://schemas.openxmlformats.org/officeDocument/2006/relationships/themeOverride" Target="../theme/themeOverride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Master" Target="../slideMasters/slideMaster2.xml"/><Relationship Id="rId1" Type="http://schemas.openxmlformats.org/officeDocument/2006/relationships/themeOverride" Target="../theme/themeOverride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2C86B991-8122-4C8A-AE08-AE1860146427}" type="datetimeFigureOut">
              <a:rPr lang="en-IN" smtClean="0"/>
              <a:t>16-09-2024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06550BF-EAA3-4D65-B93D-C68754525B2B}" type="slidenum">
              <a:rPr lang="en-IN" smtClean="0"/>
              <a:t>‹#›</a:t>
            </a:fld>
            <a:endParaRPr lang="en-IN"/>
          </a:p>
        </p:txBody>
      </p:sp>
    </p:spTree>
    <p:extLst>
      <p:ext uri="{BB962C8B-B14F-4D97-AF65-F5344CB8AC3E}">
        <p14:creationId xmlns:p14="http://schemas.microsoft.com/office/powerpoint/2010/main" val="32241626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C86B991-8122-4C8A-AE08-AE1860146427}" type="datetimeFigureOut">
              <a:rPr lang="en-IN" smtClean="0"/>
              <a:t>16-09-2024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06550BF-EAA3-4D65-B93D-C68754525B2B}" type="slidenum">
              <a:rPr lang="en-IN" smtClean="0"/>
              <a:t>‹#›</a:t>
            </a:fld>
            <a:endParaRPr lang="en-IN"/>
          </a:p>
        </p:txBody>
      </p:sp>
    </p:spTree>
    <p:extLst>
      <p:ext uri="{BB962C8B-B14F-4D97-AF65-F5344CB8AC3E}">
        <p14:creationId xmlns:p14="http://schemas.microsoft.com/office/powerpoint/2010/main" val="36679398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C86B991-8122-4C8A-AE08-AE1860146427}" type="datetimeFigureOut">
              <a:rPr lang="en-IN" smtClean="0"/>
              <a:t>16-09-2024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06550BF-EAA3-4D65-B93D-C68754525B2B}" type="slidenum">
              <a:rPr lang="en-IN" smtClean="0"/>
              <a:t>‹#›</a:t>
            </a:fld>
            <a:endParaRPr lang="en-IN"/>
          </a:p>
        </p:txBody>
      </p:sp>
    </p:spTree>
    <p:extLst>
      <p:ext uri="{BB962C8B-B14F-4D97-AF65-F5344CB8AC3E}">
        <p14:creationId xmlns:p14="http://schemas.microsoft.com/office/powerpoint/2010/main" val="30795199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9" name="Title 8"/>
          <p:cNvSpPr>
            <a:spLocks noGrp="1"/>
          </p:cNvSpPr>
          <p:nvPr>
            <p:ph type="ctrTitle"/>
          </p:nvPr>
        </p:nvSpPr>
        <p:spPr>
          <a:xfrm>
            <a:off x="711200" y="1371600"/>
            <a:ext cx="10468864" cy="1828800"/>
          </a:xfrm>
          <a:ln>
            <a:noFill/>
          </a:ln>
        </p:spPr>
        <p:txBody>
          <a:bodyPr tIns="0" rIns="18288">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lang="en-US" smtClean="0"/>
              <a:t>Click to edit Master title style</a:t>
            </a:r>
            <a:endParaRPr lang="en-US"/>
          </a:p>
        </p:txBody>
      </p:sp>
      <p:sp>
        <p:nvSpPr>
          <p:cNvPr id="17" name="Subtitle 16"/>
          <p:cNvSpPr>
            <a:spLocks noGrp="1"/>
          </p:cNvSpPr>
          <p:nvPr>
            <p:ph type="subTitle" idx="1"/>
          </p:nvPr>
        </p:nvSpPr>
        <p:spPr>
          <a:xfrm>
            <a:off x="711200" y="3228536"/>
            <a:ext cx="10472928"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a:p>
        </p:txBody>
      </p:sp>
      <p:sp>
        <p:nvSpPr>
          <p:cNvPr id="4" name="Date Placeholder 29"/>
          <p:cNvSpPr>
            <a:spLocks noGrp="1"/>
          </p:cNvSpPr>
          <p:nvPr>
            <p:ph type="dt" sz="half" idx="10"/>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fld id="{CB505582-F8E0-4726-BFA7-3D2208DC8664}" type="datetime1">
              <a:rPr kumimoji="0" lang="en-US" sz="1200" b="0" i="0" u="none" strike="noStrike" kern="1200" cap="none" spc="0" normalizeH="0" baseline="0" noProof="0" smtClean="0">
                <a:ln>
                  <a:noFill/>
                </a:ln>
                <a:solidFill>
                  <a:srgbClr val="DBF5F9">
                    <a:shade val="90000"/>
                  </a:srgbClr>
                </a:solidFill>
                <a:effectLst/>
                <a:uLnTx/>
                <a:uFillTx/>
                <a:latin typeface="Arial" charset="0"/>
                <a:ea typeface="+mn-ea"/>
                <a:cs typeface="+mn-cs"/>
              </a:rPr>
              <a:pPr marL="0" marR="0" lvl="0" indent="0" algn="l" defTabSz="914400" rtl="0" eaLnBrk="1" fontAlgn="base" latinLnBrk="0" hangingPunct="1">
                <a:lnSpc>
                  <a:spcPct val="100000"/>
                </a:lnSpc>
                <a:spcBef>
                  <a:spcPct val="0"/>
                </a:spcBef>
                <a:spcAft>
                  <a:spcPct val="0"/>
                </a:spcAft>
                <a:buClrTx/>
                <a:buSzTx/>
                <a:buFontTx/>
                <a:buNone/>
                <a:tabLst/>
                <a:defRPr/>
              </a:pPr>
              <a:t>9/16/2024</a:t>
            </a:fld>
            <a:endParaRPr kumimoji="0" lang="en-US" sz="1200" b="0" i="0" u="none" strike="noStrike" kern="1200" cap="none" spc="0" normalizeH="0" baseline="0" noProof="0">
              <a:ln>
                <a:noFill/>
              </a:ln>
              <a:solidFill>
                <a:srgbClr val="DBF5F9">
                  <a:shade val="90000"/>
                </a:srgbClr>
              </a:solidFill>
              <a:effectLst/>
              <a:uLnTx/>
              <a:uFillTx/>
              <a:latin typeface="Arial" charset="0"/>
              <a:ea typeface="+mn-ea"/>
              <a:cs typeface="+mn-cs"/>
            </a:endParaRPr>
          </a:p>
        </p:txBody>
      </p:sp>
      <p:sp>
        <p:nvSpPr>
          <p:cNvPr id="5" name="Footer Placeholder 18"/>
          <p:cNvSpPr>
            <a:spLocks noGrp="1"/>
          </p:cNvSpPr>
          <p:nvPr>
            <p:ph type="ftr" sz="quarter" idx="11"/>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smtClean="0">
                <a:ln>
                  <a:noFill/>
                </a:ln>
                <a:solidFill>
                  <a:srgbClr val="DBF5F9">
                    <a:shade val="90000"/>
                  </a:srgbClr>
                </a:solidFill>
                <a:effectLst/>
                <a:uLnTx/>
                <a:uFillTx/>
                <a:latin typeface="Arial" charset="0"/>
                <a:ea typeface="+mn-ea"/>
                <a:cs typeface="+mn-cs"/>
              </a:rPr>
              <a:t>Fall 2010   Olin Business School</a:t>
            </a:r>
            <a:endParaRPr kumimoji="0" lang="en-US" sz="1200" b="0" i="0" u="none" strike="noStrike" kern="1200" cap="none" spc="0" normalizeH="0" baseline="0" noProof="0">
              <a:ln>
                <a:noFill/>
              </a:ln>
              <a:solidFill>
                <a:srgbClr val="DBF5F9">
                  <a:shade val="90000"/>
                </a:srgbClr>
              </a:solidFill>
              <a:effectLst/>
              <a:uLnTx/>
              <a:uFillTx/>
              <a:latin typeface="Arial" charset="0"/>
              <a:ea typeface="+mn-ea"/>
              <a:cs typeface="+mn-cs"/>
            </a:endParaRPr>
          </a:p>
        </p:txBody>
      </p:sp>
      <p:sp>
        <p:nvSpPr>
          <p:cNvPr id="6" name="Slide Number Placeholder 26"/>
          <p:cNvSpPr>
            <a:spLocks noGrp="1"/>
          </p:cNvSpPr>
          <p:nvPr>
            <p:ph type="sldNum" sz="quarter" idx="12"/>
          </p:nvPr>
        </p:nvSpPr>
        <p:spPr/>
        <p:txBody>
          <a:bodyPr/>
          <a:lstStyle>
            <a:lvl1pPr>
              <a:defRPr>
                <a:solidFill>
                  <a:srgbClr val="D1EAEE"/>
                </a:solidFill>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AD2DC5B2-3557-4855-87D5-F87A1D4BE2D4}" type="slidenum">
              <a:rPr kumimoji="0" lang="en-US" altLang="en-US" sz="1200" b="0" i="0" u="none" strike="noStrike" kern="1200" cap="none" spc="0" normalizeH="0" baseline="0" noProof="0" smtClean="0">
                <a:ln>
                  <a:noFill/>
                </a:ln>
                <a:solidFill>
                  <a:srgbClr val="D1EAEE"/>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en-US" sz="1200" b="0" i="0" u="none" strike="noStrike" kern="1200" cap="none" spc="0" normalizeH="0" baseline="0" noProof="0">
              <a:ln>
                <a:noFill/>
              </a:ln>
              <a:solidFill>
                <a:srgbClr val="D1EAEE"/>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1722985924"/>
      </p:ext>
    </p:extLst>
  </p:cSld>
  <p:clrMapOvr>
    <a:overrideClrMapping bg1="dk1" tx1="lt1" bg2="dk2" tx2="lt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fld id="{BB1E5778-4B5D-4D65-A1D9-5DF5728947E8}" type="datetime1">
              <a:rPr kumimoji="0" lang="en-US" sz="1200" b="0" i="0" u="none" strike="noStrike" kern="1200" cap="none" spc="0" normalizeH="0" baseline="0" noProof="0" smtClean="0">
                <a:ln>
                  <a:noFill/>
                </a:ln>
                <a:solidFill>
                  <a:srgbClr val="04617B">
                    <a:shade val="90000"/>
                  </a:srgbClr>
                </a:solidFill>
                <a:effectLst/>
                <a:uLnTx/>
                <a:uFillTx/>
                <a:latin typeface="Arial" charset="0"/>
                <a:ea typeface="+mn-ea"/>
                <a:cs typeface="+mn-cs"/>
              </a:rPr>
              <a:pPr marL="0" marR="0" lvl="0" indent="0" algn="l" defTabSz="914400" rtl="0" eaLnBrk="1" fontAlgn="base" latinLnBrk="0" hangingPunct="1">
                <a:lnSpc>
                  <a:spcPct val="100000"/>
                </a:lnSpc>
                <a:spcBef>
                  <a:spcPct val="0"/>
                </a:spcBef>
                <a:spcAft>
                  <a:spcPct val="0"/>
                </a:spcAft>
                <a:buClrTx/>
                <a:buSzTx/>
                <a:buFontTx/>
                <a:buNone/>
                <a:tabLst/>
                <a:defRPr/>
              </a:pPr>
              <a:t>9/16/2024</a:t>
            </a:fld>
            <a:endParaRPr kumimoji="0" lang="en-US" sz="1200" b="0" i="0" u="none" strike="noStrike" kern="1200" cap="none" spc="0" normalizeH="0" baseline="0" noProof="0">
              <a:ln>
                <a:noFill/>
              </a:ln>
              <a:solidFill>
                <a:srgbClr val="04617B">
                  <a:shade val="90000"/>
                </a:srgbClr>
              </a:solidFill>
              <a:effectLst/>
              <a:uLnTx/>
              <a:uFillTx/>
              <a:latin typeface="Arial" charset="0"/>
              <a:ea typeface="+mn-ea"/>
              <a:cs typeface="+mn-cs"/>
            </a:endParaRPr>
          </a:p>
        </p:txBody>
      </p:sp>
      <p:sp>
        <p:nvSpPr>
          <p:cNvPr id="5" name="Footer Placeholder 21"/>
          <p:cNvSpPr>
            <a:spLocks noGrp="1"/>
          </p:cNvSpPr>
          <p:nvPr>
            <p:ph type="ftr" sz="quarter" idx="11"/>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smtClean="0">
                <a:ln>
                  <a:noFill/>
                </a:ln>
                <a:solidFill>
                  <a:srgbClr val="04617B">
                    <a:shade val="90000"/>
                  </a:srgbClr>
                </a:solidFill>
                <a:effectLst/>
                <a:uLnTx/>
                <a:uFillTx/>
                <a:latin typeface="Arial" charset="0"/>
                <a:ea typeface="+mn-ea"/>
                <a:cs typeface="+mn-cs"/>
              </a:rPr>
              <a:t>Fall 2010   Olin Business School</a:t>
            </a:r>
            <a:endParaRPr kumimoji="0" lang="en-US" sz="1200" b="0" i="0" u="none" strike="noStrike" kern="1200" cap="none" spc="0" normalizeH="0" baseline="0" noProof="0">
              <a:ln>
                <a:noFill/>
              </a:ln>
              <a:solidFill>
                <a:srgbClr val="04617B">
                  <a:shade val="90000"/>
                </a:srgbClr>
              </a:solidFill>
              <a:effectLst/>
              <a:uLnTx/>
              <a:uFillTx/>
              <a:latin typeface="Arial" charset="0"/>
              <a:ea typeface="+mn-ea"/>
              <a:cs typeface="+mn-cs"/>
            </a:endParaRPr>
          </a:p>
        </p:txBody>
      </p:sp>
      <p:sp>
        <p:nvSpPr>
          <p:cNvPr id="6" name="Slide Number Placeholder 17"/>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F10873F7-2B4B-4ADA-999F-C3C42B88468F}" type="slidenum">
              <a:rPr kumimoji="0" lang="en-US" altLang="en-US" sz="1200" b="0" i="0" u="none" strike="noStrike" kern="1200" cap="none" spc="0" normalizeH="0" baseline="0" noProof="0" smtClean="0">
                <a:ln>
                  <a:noFill/>
                </a:ln>
                <a:solidFill>
                  <a:srgbClr val="045C75"/>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en-US" sz="1200" b="0" i="0" u="none" strike="noStrike" kern="1200" cap="none" spc="0" normalizeH="0" baseline="0" noProof="0">
              <a:ln>
                <a:noFill/>
              </a:ln>
              <a:solidFill>
                <a:srgbClr val="045C75"/>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5502600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07136" y="1316736"/>
            <a:ext cx="10363200" cy="1362456"/>
          </a:xfrm>
          <a:ln>
            <a:noFill/>
          </a:ln>
        </p:spPr>
        <p:txBody>
          <a:bodyPr tIns="0">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lang="en-US" smtClean="0"/>
              <a:t>Click to edit Master title style</a:t>
            </a:r>
            <a:endParaRPr lang="en-US"/>
          </a:p>
        </p:txBody>
      </p:sp>
      <p:sp>
        <p:nvSpPr>
          <p:cNvPr id="3" name="Text Placeholder 2"/>
          <p:cNvSpPr>
            <a:spLocks noGrp="1"/>
          </p:cNvSpPr>
          <p:nvPr>
            <p:ph type="body" idx="1"/>
          </p:nvPr>
        </p:nvSpPr>
        <p:spPr>
          <a:xfrm>
            <a:off x="707136" y="2704664"/>
            <a:ext cx="10363200" cy="1509712"/>
          </a:xfrm>
        </p:spPr>
        <p:txBody>
          <a:bodyPr lIns="45720" rIns="45720"/>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fld id="{62FA3B69-FB17-4119-A75F-193883E35E25}" type="datetime1">
              <a:rPr kumimoji="0" lang="en-US" sz="1200" b="0" i="0" u="none" strike="noStrike" kern="1200" cap="none" spc="0" normalizeH="0" baseline="0" noProof="0" smtClean="0">
                <a:ln>
                  <a:noFill/>
                </a:ln>
                <a:solidFill>
                  <a:srgbClr val="DBF5F9">
                    <a:shade val="90000"/>
                  </a:srgbClr>
                </a:solidFill>
                <a:effectLst/>
                <a:uLnTx/>
                <a:uFillTx/>
                <a:latin typeface="Arial" charset="0"/>
                <a:ea typeface="+mn-ea"/>
                <a:cs typeface="+mn-cs"/>
              </a:rPr>
              <a:pPr marL="0" marR="0" lvl="0" indent="0" algn="l" defTabSz="914400" rtl="0" eaLnBrk="1" fontAlgn="base" latinLnBrk="0" hangingPunct="1">
                <a:lnSpc>
                  <a:spcPct val="100000"/>
                </a:lnSpc>
                <a:spcBef>
                  <a:spcPct val="0"/>
                </a:spcBef>
                <a:spcAft>
                  <a:spcPct val="0"/>
                </a:spcAft>
                <a:buClrTx/>
                <a:buSzTx/>
                <a:buFontTx/>
                <a:buNone/>
                <a:tabLst/>
                <a:defRPr/>
              </a:pPr>
              <a:t>9/16/2024</a:t>
            </a:fld>
            <a:endParaRPr kumimoji="0" lang="en-US" sz="1200" b="0" i="0" u="none" strike="noStrike" kern="1200" cap="none" spc="0" normalizeH="0" baseline="0" noProof="0">
              <a:ln>
                <a:noFill/>
              </a:ln>
              <a:solidFill>
                <a:srgbClr val="DBF5F9">
                  <a:shade val="90000"/>
                </a:srgbClr>
              </a:solidFill>
              <a:effectLst/>
              <a:uLnTx/>
              <a:uFillTx/>
              <a:latin typeface="Arial" charset="0"/>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smtClean="0">
                <a:ln>
                  <a:noFill/>
                </a:ln>
                <a:solidFill>
                  <a:srgbClr val="DBF5F9">
                    <a:shade val="90000"/>
                  </a:srgbClr>
                </a:solidFill>
                <a:effectLst/>
                <a:uLnTx/>
                <a:uFillTx/>
                <a:latin typeface="Arial" charset="0"/>
                <a:ea typeface="+mn-ea"/>
                <a:cs typeface="+mn-cs"/>
              </a:rPr>
              <a:t>Fall 2010   Olin Business School</a:t>
            </a:r>
            <a:endParaRPr kumimoji="0" lang="en-US" sz="1200" b="0" i="0" u="none" strike="noStrike" kern="1200" cap="none" spc="0" normalizeH="0" baseline="0" noProof="0">
              <a:ln>
                <a:noFill/>
              </a:ln>
              <a:solidFill>
                <a:srgbClr val="DBF5F9">
                  <a:shade val="90000"/>
                </a:srgbClr>
              </a:solidFill>
              <a:effectLst/>
              <a:uLnTx/>
              <a:uFillTx/>
              <a:latin typeface="Arial" charset="0"/>
              <a:ea typeface="+mn-ea"/>
              <a:cs typeface="+mn-cs"/>
            </a:endParaRPr>
          </a:p>
        </p:txBody>
      </p:sp>
      <p:sp>
        <p:nvSpPr>
          <p:cNvPr id="6" name="Slide Number Placeholder 5"/>
          <p:cNvSpPr>
            <a:spLocks noGrp="1"/>
          </p:cNvSpPr>
          <p:nvPr>
            <p:ph type="sldNum" sz="quarter" idx="12"/>
          </p:nvPr>
        </p:nvSpPr>
        <p:spPr/>
        <p:txBody>
          <a:bodyPr/>
          <a:lstStyle>
            <a:lvl1pPr>
              <a:defRPr>
                <a:solidFill>
                  <a:srgbClr val="D1EAEE"/>
                </a:solidFill>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87C295D1-AB5D-4E7B-A3ED-A055357FF793}" type="slidenum">
              <a:rPr kumimoji="0" lang="en-US" altLang="en-US" sz="1200" b="0" i="0" u="none" strike="noStrike" kern="1200" cap="none" spc="0" normalizeH="0" baseline="0" noProof="0" smtClean="0">
                <a:ln>
                  <a:noFill/>
                </a:ln>
                <a:solidFill>
                  <a:srgbClr val="D1EAEE"/>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en-US" sz="1200" b="0" i="0" u="none" strike="noStrike" kern="1200" cap="none" spc="0" normalizeH="0" baseline="0" noProof="0">
              <a:ln>
                <a:noFill/>
              </a:ln>
              <a:solidFill>
                <a:srgbClr val="D1EAEE"/>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1063033294"/>
      </p:ext>
    </p:extLst>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920085"/>
            <a:ext cx="5384800" cy="4434840"/>
          </a:xfrm>
        </p:spPr>
        <p:txBody>
          <a:bodyPr/>
          <a:lstStyle>
            <a:lvl1pPr>
              <a:defRPr sz="260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920085"/>
            <a:ext cx="5384800" cy="4434840"/>
          </a:xfrm>
        </p:spPr>
        <p:txBody>
          <a:bodyPr/>
          <a:lstStyle>
            <a:lvl1pPr>
              <a:defRPr sz="260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9"/>
          <p:cNvSpPr>
            <a:spLocks noGrp="1"/>
          </p:cNvSpPr>
          <p:nvPr>
            <p:ph type="dt" sz="half" idx="10"/>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fld id="{51221AFC-FFCF-4ABD-96EC-D227A25EC74E}" type="datetime1">
              <a:rPr kumimoji="0" lang="en-US" sz="1200" b="0" i="0" u="none" strike="noStrike" kern="1200" cap="none" spc="0" normalizeH="0" baseline="0" noProof="0" smtClean="0">
                <a:ln>
                  <a:noFill/>
                </a:ln>
                <a:solidFill>
                  <a:srgbClr val="04617B">
                    <a:shade val="90000"/>
                  </a:srgbClr>
                </a:solidFill>
                <a:effectLst/>
                <a:uLnTx/>
                <a:uFillTx/>
                <a:latin typeface="Arial" charset="0"/>
                <a:ea typeface="+mn-ea"/>
                <a:cs typeface="+mn-cs"/>
              </a:rPr>
              <a:pPr marL="0" marR="0" lvl="0" indent="0" algn="l" defTabSz="914400" rtl="0" eaLnBrk="1" fontAlgn="base" latinLnBrk="0" hangingPunct="1">
                <a:lnSpc>
                  <a:spcPct val="100000"/>
                </a:lnSpc>
                <a:spcBef>
                  <a:spcPct val="0"/>
                </a:spcBef>
                <a:spcAft>
                  <a:spcPct val="0"/>
                </a:spcAft>
                <a:buClrTx/>
                <a:buSzTx/>
                <a:buFontTx/>
                <a:buNone/>
                <a:tabLst/>
                <a:defRPr/>
              </a:pPr>
              <a:t>9/16/2024</a:t>
            </a:fld>
            <a:endParaRPr kumimoji="0" lang="en-US" sz="1200" b="0" i="0" u="none" strike="noStrike" kern="1200" cap="none" spc="0" normalizeH="0" baseline="0" noProof="0">
              <a:ln>
                <a:noFill/>
              </a:ln>
              <a:solidFill>
                <a:srgbClr val="04617B">
                  <a:shade val="90000"/>
                </a:srgbClr>
              </a:solidFill>
              <a:effectLst/>
              <a:uLnTx/>
              <a:uFillTx/>
              <a:latin typeface="Arial" charset="0"/>
              <a:ea typeface="+mn-ea"/>
              <a:cs typeface="+mn-cs"/>
            </a:endParaRPr>
          </a:p>
        </p:txBody>
      </p:sp>
      <p:sp>
        <p:nvSpPr>
          <p:cNvPr id="6" name="Footer Placeholder 21"/>
          <p:cNvSpPr>
            <a:spLocks noGrp="1"/>
          </p:cNvSpPr>
          <p:nvPr>
            <p:ph type="ftr" sz="quarter" idx="11"/>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smtClean="0">
                <a:ln>
                  <a:noFill/>
                </a:ln>
                <a:solidFill>
                  <a:srgbClr val="04617B">
                    <a:shade val="90000"/>
                  </a:srgbClr>
                </a:solidFill>
                <a:effectLst/>
                <a:uLnTx/>
                <a:uFillTx/>
                <a:latin typeface="Arial" charset="0"/>
                <a:ea typeface="+mn-ea"/>
                <a:cs typeface="+mn-cs"/>
              </a:rPr>
              <a:t>Fall 2010   Olin Business School</a:t>
            </a:r>
            <a:endParaRPr kumimoji="0" lang="en-US" sz="1200" b="0" i="0" u="none" strike="noStrike" kern="1200" cap="none" spc="0" normalizeH="0" baseline="0" noProof="0">
              <a:ln>
                <a:noFill/>
              </a:ln>
              <a:solidFill>
                <a:srgbClr val="04617B">
                  <a:shade val="90000"/>
                </a:srgbClr>
              </a:solidFill>
              <a:effectLst/>
              <a:uLnTx/>
              <a:uFillTx/>
              <a:latin typeface="Arial" charset="0"/>
              <a:ea typeface="+mn-ea"/>
              <a:cs typeface="+mn-cs"/>
            </a:endParaRPr>
          </a:p>
        </p:txBody>
      </p:sp>
      <p:sp>
        <p:nvSpPr>
          <p:cNvPr id="7" name="Slide Number Placeholder 17"/>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0289D142-B074-4FF3-8E66-A6C18B7427A9}" type="slidenum">
              <a:rPr kumimoji="0" lang="en-US" altLang="en-US" sz="1200" b="0" i="0" u="none" strike="noStrike" kern="1200" cap="none" spc="0" normalizeH="0" baseline="0" noProof="0" smtClean="0">
                <a:ln>
                  <a:noFill/>
                </a:ln>
                <a:solidFill>
                  <a:srgbClr val="045C75"/>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en-US" sz="1200" b="0" i="0" u="none" strike="noStrike" kern="1200" cap="none" spc="0" normalizeH="0" baseline="0" noProof="0">
              <a:ln>
                <a:noFill/>
              </a:ln>
              <a:solidFill>
                <a:srgbClr val="045C75"/>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425752128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855248"/>
            <a:ext cx="5386917"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4" name="Text Placeholder 3"/>
          <p:cNvSpPr>
            <a:spLocks noGrp="1"/>
          </p:cNvSpPr>
          <p:nvPr>
            <p:ph type="body" sz="half" idx="3"/>
          </p:nvPr>
        </p:nvSpPr>
        <p:spPr>
          <a:xfrm>
            <a:off x="6193368" y="1859758"/>
            <a:ext cx="5389033"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5" name="Content Placeholder 4"/>
          <p:cNvSpPr>
            <a:spLocks noGrp="1"/>
          </p:cNvSpPr>
          <p:nvPr>
            <p:ph sz="quarter" idx="2"/>
          </p:nvPr>
        </p:nvSpPr>
        <p:spPr>
          <a:xfrm>
            <a:off x="609600" y="2514600"/>
            <a:ext cx="5386917" cy="3845720"/>
          </a:xfrm>
        </p:spPr>
        <p:txBody>
          <a:bodyPr tIns="0"/>
          <a:lstStyle>
            <a:lvl1pPr>
              <a:defRPr sz="22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6193368" y="2514600"/>
            <a:ext cx="5389033" cy="3845720"/>
          </a:xfrm>
        </p:spPr>
        <p:txBody>
          <a:bodyPr tIns="0"/>
          <a:lstStyle>
            <a:lvl1pPr>
              <a:defRPr sz="22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9"/>
          <p:cNvSpPr>
            <a:spLocks noGrp="1"/>
          </p:cNvSpPr>
          <p:nvPr>
            <p:ph type="dt" sz="half" idx="10"/>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fld id="{E16D25D5-BEA4-43A4-B07A-31987FE68444}" type="datetime1">
              <a:rPr kumimoji="0" lang="en-US" sz="1200" b="0" i="0" u="none" strike="noStrike" kern="1200" cap="none" spc="0" normalizeH="0" baseline="0" noProof="0" smtClean="0">
                <a:ln>
                  <a:noFill/>
                </a:ln>
                <a:solidFill>
                  <a:srgbClr val="04617B">
                    <a:shade val="90000"/>
                  </a:srgbClr>
                </a:solidFill>
                <a:effectLst/>
                <a:uLnTx/>
                <a:uFillTx/>
                <a:latin typeface="Arial" charset="0"/>
                <a:ea typeface="+mn-ea"/>
                <a:cs typeface="+mn-cs"/>
              </a:rPr>
              <a:pPr marL="0" marR="0" lvl="0" indent="0" algn="l" defTabSz="914400" rtl="0" eaLnBrk="1" fontAlgn="base" latinLnBrk="0" hangingPunct="1">
                <a:lnSpc>
                  <a:spcPct val="100000"/>
                </a:lnSpc>
                <a:spcBef>
                  <a:spcPct val="0"/>
                </a:spcBef>
                <a:spcAft>
                  <a:spcPct val="0"/>
                </a:spcAft>
                <a:buClrTx/>
                <a:buSzTx/>
                <a:buFontTx/>
                <a:buNone/>
                <a:tabLst/>
                <a:defRPr/>
              </a:pPr>
              <a:t>9/16/2024</a:t>
            </a:fld>
            <a:endParaRPr kumimoji="0" lang="en-US" sz="1200" b="0" i="0" u="none" strike="noStrike" kern="1200" cap="none" spc="0" normalizeH="0" baseline="0" noProof="0">
              <a:ln>
                <a:noFill/>
              </a:ln>
              <a:solidFill>
                <a:srgbClr val="04617B">
                  <a:shade val="90000"/>
                </a:srgbClr>
              </a:solidFill>
              <a:effectLst/>
              <a:uLnTx/>
              <a:uFillTx/>
              <a:latin typeface="Arial" charset="0"/>
              <a:ea typeface="+mn-ea"/>
              <a:cs typeface="+mn-cs"/>
            </a:endParaRPr>
          </a:p>
        </p:txBody>
      </p:sp>
      <p:sp>
        <p:nvSpPr>
          <p:cNvPr id="8" name="Footer Placeholder 21"/>
          <p:cNvSpPr>
            <a:spLocks noGrp="1"/>
          </p:cNvSpPr>
          <p:nvPr>
            <p:ph type="ftr" sz="quarter" idx="11"/>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smtClean="0">
                <a:ln>
                  <a:noFill/>
                </a:ln>
                <a:solidFill>
                  <a:srgbClr val="04617B">
                    <a:shade val="90000"/>
                  </a:srgbClr>
                </a:solidFill>
                <a:effectLst/>
                <a:uLnTx/>
                <a:uFillTx/>
                <a:latin typeface="Arial" charset="0"/>
                <a:ea typeface="+mn-ea"/>
                <a:cs typeface="+mn-cs"/>
              </a:rPr>
              <a:t>Fall 2010   Olin Business School</a:t>
            </a:r>
            <a:endParaRPr kumimoji="0" lang="en-US" sz="1200" b="0" i="0" u="none" strike="noStrike" kern="1200" cap="none" spc="0" normalizeH="0" baseline="0" noProof="0">
              <a:ln>
                <a:noFill/>
              </a:ln>
              <a:solidFill>
                <a:srgbClr val="04617B">
                  <a:shade val="90000"/>
                </a:srgbClr>
              </a:solidFill>
              <a:effectLst/>
              <a:uLnTx/>
              <a:uFillTx/>
              <a:latin typeface="Arial" charset="0"/>
              <a:ea typeface="+mn-ea"/>
              <a:cs typeface="+mn-cs"/>
            </a:endParaRPr>
          </a:p>
        </p:txBody>
      </p:sp>
      <p:sp>
        <p:nvSpPr>
          <p:cNvPr id="9" name="Slide Number Placeholder 17"/>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1A105C90-ED3E-4EB1-8D9A-28E168694891}" type="slidenum">
              <a:rPr kumimoji="0" lang="en-US" altLang="en-US" sz="1200" b="0" i="0" u="none" strike="noStrike" kern="1200" cap="none" spc="0" normalizeH="0" baseline="0" noProof="0" smtClean="0">
                <a:ln>
                  <a:noFill/>
                </a:ln>
                <a:solidFill>
                  <a:srgbClr val="045C75"/>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en-US" sz="1200" b="0" i="0" u="none" strike="noStrike" kern="1200" cap="none" spc="0" normalizeH="0" baseline="0" noProof="0">
              <a:ln>
                <a:noFill/>
              </a:ln>
              <a:solidFill>
                <a:srgbClr val="045C75"/>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206316625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1074400" cy="1143000"/>
          </a:xfrm>
        </p:spPr>
        <p:txBody>
          <a:bodyPr>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lang="en-US" smtClean="0"/>
              <a:t>Click to edit Master title style</a:t>
            </a:r>
            <a:endParaRPr lang="en-US"/>
          </a:p>
        </p:txBody>
      </p:sp>
      <p:sp>
        <p:nvSpPr>
          <p:cNvPr id="3" name="Date Placeholder 9"/>
          <p:cNvSpPr>
            <a:spLocks noGrp="1"/>
          </p:cNvSpPr>
          <p:nvPr>
            <p:ph type="dt" sz="half" idx="10"/>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fld id="{EF807F70-12F5-4BA3-B698-B4CA963C526B}" type="datetime1">
              <a:rPr kumimoji="0" lang="en-US" sz="1200" b="0" i="0" u="none" strike="noStrike" kern="1200" cap="none" spc="0" normalizeH="0" baseline="0" noProof="0" smtClean="0">
                <a:ln>
                  <a:noFill/>
                </a:ln>
                <a:solidFill>
                  <a:srgbClr val="04617B">
                    <a:shade val="90000"/>
                  </a:srgbClr>
                </a:solidFill>
                <a:effectLst/>
                <a:uLnTx/>
                <a:uFillTx/>
                <a:latin typeface="Arial" charset="0"/>
                <a:ea typeface="+mn-ea"/>
                <a:cs typeface="+mn-cs"/>
              </a:rPr>
              <a:pPr marL="0" marR="0" lvl="0" indent="0" algn="l" defTabSz="914400" rtl="0" eaLnBrk="1" fontAlgn="base" latinLnBrk="0" hangingPunct="1">
                <a:lnSpc>
                  <a:spcPct val="100000"/>
                </a:lnSpc>
                <a:spcBef>
                  <a:spcPct val="0"/>
                </a:spcBef>
                <a:spcAft>
                  <a:spcPct val="0"/>
                </a:spcAft>
                <a:buClrTx/>
                <a:buSzTx/>
                <a:buFontTx/>
                <a:buNone/>
                <a:tabLst/>
                <a:defRPr/>
              </a:pPr>
              <a:t>9/16/2024</a:t>
            </a:fld>
            <a:endParaRPr kumimoji="0" lang="en-US" sz="1200" b="0" i="0" u="none" strike="noStrike" kern="1200" cap="none" spc="0" normalizeH="0" baseline="0" noProof="0">
              <a:ln>
                <a:noFill/>
              </a:ln>
              <a:solidFill>
                <a:srgbClr val="04617B">
                  <a:shade val="90000"/>
                </a:srgbClr>
              </a:solidFill>
              <a:effectLst/>
              <a:uLnTx/>
              <a:uFillTx/>
              <a:latin typeface="Arial" charset="0"/>
              <a:ea typeface="+mn-ea"/>
              <a:cs typeface="+mn-cs"/>
            </a:endParaRPr>
          </a:p>
        </p:txBody>
      </p:sp>
      <p:sp>
        <p:nvSpPr>
          <p:cNvPr id="4" name="Footer Placeholder 21"/>
          <p:cNvSpPr>
            <a:spLocks noGrp="1"/>
          </p:cNvSpPr>
          <p:nvPr>
            <p:ph type="ftr" sz="quarter" idx="11"/>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smtClean="0">
                <a:ln>
                  <a:noFill/>
                </a:ln>
                <a:solidFill>
                  <a:srgbClr val="04617B">
                    <a:shade val="90000"/>
                  </a:srgbClr>
                </a:solidFill>
                <a:effectLst/>
                <a:uLnTx/>
                <a:uFillTx/>
                <a:latin typeface="Arial" charset="0"/>
                <a:ea typeface="+mn-ea"/>
                <a:cs typeface="+mn-cs"/>
              </a:rPr>
              <a:t>Fall 2010   Olin Business School</a:t>
            </a:r>
            <a:endParaRPr kumimoji="0" lang="en-US" sz="1200" b="0" i="0" u="none" strike="noStrike" kern="1200" cap="none" spc="0" normalizeH="0" baseline="0" noProof="0">
              <a:ln>
                <a:noFill/>
              </a:ln>
              <a:solidFill>
                <a:srgbClr val="04617B">
                  <a:shade val="90000"/>
                </a:srgbClr>
              </a:solidFill>
              <a:effectLst/>
              <a:uLnTx/>
              <a:uFillTx/>
              <a:latin typeface="Arial" charset="0"/>
              <a:ea typeface="+mn-ea"/>
              <a:cs typeface="+mn-cs"/>
            </a:endParaRPr>
          </a:p>
        </p:txBody>
      </p:sp>
      <p:sp>
        <p:nvSpPr>
          <p:cNvPr id="5" name="Slide Number Placeholder 17"/>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F05554E4-B856-4A7B-B4A9-432E89AA5DDC}" type="slidenum">
              <a:rPr kumimoji="0" lang="en-US" altLang="en-US" sz="1200" b="0" i="0" u="none" strike="noStrike" kern="1200" cap="none" spc="0" normalizeH="0" baseline="0" noProof="0" smtClean="0">
                <a:ln>
                  <a:noFill/>
                </a:ln>
                <a:solidFill>
                  <a:srgbClr val="045C75"/>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en-US" sz="1200" b="0" i="0" u="none" strike="noStrike" kern="1200" cap="none" spc="0" normalizeH="0" baseline="0" noProof="0">
              <a:ln>
                <a:noFill/>
              </a:ln>
              <a:solidFill>
                <a:srgbClr val="045C75"/>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173127125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p:cNvSpPr>
            <a:spLocks noGrp="1"/>
          </p:cNvSpPr>
          <p:nvPr>
            <p:ph type="dt" sz="half" idx="10"/>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fld id="{258B2788-ADC6-4A63-91A9-FE1DA896834B}" type="datetime1">
              <a:rPr kumimoji="0" lang="en-US" sz="1200" b="0" i="0" u="none" strike="noStrike" kern="1200" cap="none" spc="0" normalizeH="0" baseline="0" noProof="0" smtClean="0">
                <a:ln>
                  <a:noFill/>
                </a:ln>
                <a:solidFill>
                  <a:srgbClr val="04617B">
                    <a:shade val="90000"/>
                  </a:srgbClr>
                </a:solidFill>
                <a:effectLst/>
                <a:uLnTx/>
                <a:uFillTx/>
                <a:latin typeface="Arial" charset="0"/>
                <a:ea typeface="+mn-ea"/>
                <a:cs typeface="+mn-cs"/>
              </a:rPr>
              <a:pPr marL="0" marR="0" lvl="0" indent="0" algn="l" defTabSz="914400" rtl="0" eaLnBrk="1" fontAlgn="base" latinLnBrk="0" hangingPunct="1">
                <a:lnSpc>
                  <a:spcPct val="100000"/>
                </a:lnSpc>
                <a:spcBef>
                  <a:spcPct val="0"/>
                </a:spcBef>
                <a:spcAft>
                  <a:spcPct val="0"/>
                </a:spcAft>
                <a:buClrTx/>
                <a:buSzTx/>
                <a:buFontTx/>
                <a:buNone/>
                <a:tabLst/>
                <a:defRPr/>
              </a:pPr>
              <a:t>9/16/2024</a:t>
            </a:fld>
            <a:endParaRPr kumimoji="0" lang="en-US" sz="1200" b="0" i="0" u="none" strike="noStrike" kern="1200" cap="none" spc="0" normalizeH="0" baseline="0" noProof="0">
              <a:ln>
                <a:noFill/>
              </a:ln>
              <a:solidFill>
                <a:srgbClr val="04617B">
                  <a:shade val="90000"/>
                </a:srgbClr>
              </a:solidFill>
              <a:effectLst/>
              <a:uLnTx/>
              <a:uFillTx/>
              <a:latin typeface="Arial" charset="0"/>
              <a:ea typeface="+mn-ea"/>
              <a:cs typeface="+mn-cs"/>
            </a:endParaRPr>
          </a:p>
        </p:txBody>
      </p:sp>
      <p:sp>
        <p:nvSpPr>
          <p:cNvPr id="3" name="Footer Placeholder 21"/>
          <p:cNvSpPr>
            <a:spLocks noGrp="1"/>
          </p:cNvSpPr>
          <p:nvPr>
            <p:ph type="ftr" sz="quarter" idx="11"/>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smtClean="0">
                <a:ln>
                  <a:noFill/>
                </a:ln>
                <a:solidFill>
                  <a:srgbClr val="04617B">
                    <a:shade val="90000"/>
                  </a:srgbClr>
                </a:solidFill>
                <a:effectLst/>
                <a:uLnTx/>
                <a:uFillTx/>
                <a:latin typeface="Arial" charset="0"/>
                <a:ea typeface="+mn-ea"/>
                <a:cs typeface="+mn-cs"/>
              </a:rPr>
              <a:t>Fall 2010   Olin Business School</a:t>
            </a:r>
            <a:endParaRPr kumimoji="0" lang="en-US" sz="1200" b="0" i="0" u="none" strike="noStrike" kern="1200" cap="none" spc="0" normalizeH="0" baseline="0" noProof="0">
              <a:ln>
                <a:noFill/>
              </a:ln>
              <a:solidFill>
                <a:srgbClr val="04617B">
                  <a:shade val="90000"/>
                </a:srgbClr>
              </a:solidFill>
              <a:effectLst/>
              <a:uLnTx/>
              <a:uFillTx/>
              <a:latin typeface="Arial" charset="0"/>
              <a:ea typeface="+mn-ea"/>
              <a:cs typeface="+mn-cs"/>
            </a:endParaRPr>
          </a:p>
        </p:txBody>
      </p:sp>
      <p:sp>
        <p:nvSpPr>
          <p:cNvPr id="4" name="Slide Number Placeholder 17"/>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F90A6CAD-60FE-464D-8159-4D049D656E7B}" type="slidenum">
              <a:rPr kumimoji="0" lang="en-US" altLang="en-US" sz="1200" b="0" i="0" u="none" strike="noStrike" kern="1200" cap="none" spc="0" normalizeH="0" baseline="0" noProof="0" smtClean="0">
                <a:ln>
                  <a:noFill/>
                </a:ln>
                <a:solidFill>
                  <a:srgbClr val="045C75"/>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en-US" sz="1200" b="0" i="0" u="none" strike="noStrike" kern="1200" cap="none" spc="0" normalizeH="0" baseline="0" noProof="0">
              <a:ln>
                <a:noFill/>
              </a:ln>
              <a:solidFill>
                <a:srgbClr val="045C75"/>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315836425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514352"/>
            <a:ext cx="3657600" cy="1162050"/>
          </a:xfrm>
        </p:spPr>
        <p:txBody>
          <a:bodyPr>
            <a:noAutofit/>
          </a:bodyPr>
          <a:lstStyle>
            <a:lvl1pPr algn="l" rtl="0">
              <a:spcBef>
                <a:spcPct val="0"/>
              </a:spcBef>
              <a:buNone/>
              <a:defRPr sz="2600" b="0">
                <a:ln>
                  <a:noFill/>
                </a:ln>
                <a:solidFill>
                  <a:schemeClr val="tx2"/>
                </a:solidFill>
                <a:effectLst/>
                <a:latin typeface="+mj-lt"/>
                <a:ea typeface="+mj-ea"/>
                <a:cs typeface="+mj-cs"/>
              </a:defRPr>
            </a:lvl1pPr>
          </a:lstStyle>
          <a:p>
            <a:r>
              <a:rPr lang="en-US" smtClean="0"/>
              <a:t>Click to edit Master title style</a:t>
            </a:r>
            <a:endParaRPr lang="en-US"/>
          </a:p>
        </p:txBody>
      </p:sp>
      <p:sp>
        <p:nvSpPr>
          <p:cNvPr id="3" name="Text Placeholder 2"/>
          <p:cNvSpPr>
            <a:spLocks noGrp="1"/>
          </p:cNvSpPr>
          <p:nvPr>
            <p:ph type="body" idx="2"/>
          </p:nvPr>
        </p:nvSpPr>
        <p:spPr>
          <a:xfrm>
            <a:off x="914400" y="1676400"/>
            <a:ext cx="36576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a:r>
              <a:rPr lang="en-US" smtClean="0"/>
              <a:t>Click to edit Master text styles</a:t>
            </a:r>
          </a:p>
        </p:txBody>
      </p:sp>
      <p:sp>
        <p:nvSpPr>
          <p:cNvPr id="4" name="Content Placeholder 3"/>
          <p:cNvSpPr>
            <a:spLocks noGrp="1"/>
          </p:cNvSpPr>
          <p:nvPr>
            <p:ph sz="half" idx="1"/>
          </p:nvPr>
        </p:nvSpPr>
        <p:spPr>
          <a:xfrm>
            <a:off x="4766733" y="1676400"/>
            <a:ext cx="6815667" cy="4572000"/>
          </a:xfrm>
        </p:spPr>
        <p:txBody>
          <a:bodyPr tIns="0"/>
          <a:lstStyle>
            <a:lvl1pPr>
              <a:defRPr sz="2800"/>
            </a:lvl1pPr>
            <a:lvl2pPr>
              <a:defRPr sz="2600"/>
            </a:lvl2pPr>
            <a:lvl3pPr>
              <a:defRPr sz="2400"/>
            </a:lvl3pPr>
            <a:lvl4pPr>
              <a:defRPr sz="20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9"/>
          <p:cNvSpPr>
            <a:spLocks noGrp="1"/>
          </p:cNvSpPr>
          <p:nvPr>
            <p:ph type="dt" sz="half" idx="10"/>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fld id="{B4F67F4E-101B-4505-AD7A-428F88305DF2}" type="datetime1">
              <a:rPr kumimoji="0" lang="en-US" sz="1200" b="0" i="0" u="none" strike="noStrike" kern="1200" cap="none" spc="0" normalizeH="0" baseline="0" noProof="0" smtClean="0">
                <a:ln>
                  <a:noFill/>
                </a:ln>
                <a:solidFill>
                  <a:srgbClr val="04617B">
                    <a:shade val="90000"/>
                  </a:srgbClr>
                </a:solidFill>
                <a:effectLst/>
                <a:uLnTx/>
                <a:uFillTx/>
                <a:latin typeface="Arial" charset="0"/>
                <a:ea typeface="+mn-ea"/>
                <a:cs typeface="+mn-cs"/>
              </a:rPr>
              <a:pPr marL="0" marR="0" lvl="0" indent="0" algn="l" defTabSz="914400" rtl="0" eaLnBrk="1" fontAlgn="base" latinLnBrk="0" hangingPunct="1">
                <a:lnSpc>
                  <a:spcPct val="100000"/>
                </a:lnSpc>
                <a:spcBef>
                  <a:spcPct val="0"/>
                </a:spcBef>
                <a:spcAft>
                  <a:spcPct val="0"/>
                </a:spcAft>
                <a:buClrTx/>
                <a:buSzTx/>
                <a:buFontTx/>
                <a:buNone/>
                <a:tabLst/>
                <a:defRPr/>
              </a:pPr>
              <a:t>9/16/2024</a:t>
            </a:fld>
            <a:endParaRPr kumimoji="0" lang="en-US" sz="1200" b="0" i="0" u="none" strike="noStrike" kern="1200" cap="none" spc="0" normalizeH="0" baseline="0" noProof="0">
              <a:ln>
                <a:noFill/>
              </a:ln>
              <a:solidFill>
                <a:srgbClr val="04617B">
                  <a:shade val="90000"/>
                </a:srgbClr>
              </a:solidFill>
              <a:effectLst/>
              <a:uLnTx/>
              <a:uFillTx/>
              <a:latin typeface="Arial" charset="0"/>
              <a:ea typeface="+mn-ea"/>
              <a:cs typeface="+mn-cs"/>
            </a:endParaRPr>
          </a:p>
        </p:txBody>
      </p:sp>
      <p:sp>
        <p:nvSpPr>
          <p:cNvPr id="6" name="Footer Placeholder 21"/>
          <p:cNvSpPr>
            <a:spLocks noGrp="1"/>
          </p:cNvSpPr>
          <p:nvPr>
            <p:ph type="ftr" sz="quarter" idx="11"/>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smtClean="0">
                <a:ln>
                  <a:noFill/>
                </a:ln>
                <a:solidFill>
                  <a:srgbClr val="04617B">
                    <a:shade val="90000"/>
                  </a:srgbClr>
                </a:solidFill>
                <a:effectLst/>
                <a:uLnTx/>
                <a:uFillTx/>
                <a:latin typeface="Arial" charset="0"/>
                <a:ea typeface="+mn-ea"/>
                <a:cs typeface="+mn-cs"/>
              </a:rPr>
              <a:t>Fall 2010   Olin Business School</a:t>
            </a:r>
            <a:endParaRPr kumimoji="0" lang="en-US" sz="1200" b="0" i="0" u="none" strike="noStrike" kern="1200" cap="none" spc="0" normalizeH="0" baseline="0" noProof="0">
              <a:ln>
                <a:noFill/>
              </a:ln>
              <a:solidFill>
                <a:srgbClr val="04617B">
                  <a:shade val="90000"/>
                </a:srgbClr>
              </a:solidFill>
              <a:effectLst/>
              <a:uLnTx/>
              <a:uFillTx/>
              <a:latin typeface="Arial" charset="0"/>
              <a:ea typeface="+mn-ea"/>
              <a:cs typeface="+mn-cs"/>
            </a:endParaRPr>
          </a:p>
        </p:txBody>
      </p:sp>
      <p:sp>
        <p:nvSpPr>
          <p:cNvPr id="7" name="Slide Number Placeholder 17"/>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F40F894E-D6E9-4F8A-ABB1-9E3286BD67B2}" type="slidenum">
              <a:rPr kumimoji="0" lang="en-US" altLang="en-US" sz="1200" b="0" i="0" u="none" strike="noStrike" kern="1200" cap="none" spc="0" normalizeH="0" baseline="0" noProof="0" smtClean="0">
                <a:ln>
                  <a:noFill/>
                </a:ln>
                <a:solidFill>
                  <a:srgbClr val="045C75"/>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en-US" sz="1200" b="0" i="0" u="none" strike="noStrike" kern="1200" cap="none" spc="0" normalizeH="0" baseline="0" noProof="0">
              <a:ln>
                <a:noFill/>
              </a:ln>
              <a:solidFill>
                <a:srgbClr val="045C75"/>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31489258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C86B991-8122-4C8A-AE08-AE1860146427}" type="datetimeFigureOut">
              <a:rPr lang="en-IN" smtClean="0"/>
              <a:t>16-09-2024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06550BF-EAA3-4D65-B93D-C68754525B2B}" type="slidenum">
              <a:rPr lang="en-IN" smtClean="0"/>
              <a:t>‹#›</a:t>
            </a:fld>
            <a:endParaRPr lang="en-IN"/>
          </a:p>
        </p:txBody>
      </p:sp>
    </p:spTree>
    <p:extLst>
      <p:ext uri="{BB962C8B-B14F-4D97-AF65-F5344CB8AC3E}">
        <p14:creationId xmlns:p14="http://schemas.microsoft.com/office/powerpoint/2010/main" val="95213652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Snip and Round Single Corner Rectangle 4"/>
          <p:cNvSpPr/>
          <p:nvPr/>
        </p:nvSpPr>
        <p:spPr>
          <a:xfrm rot="420000" flipV="1">
            <a:off x="4220633" y="1108075"/>
            <a:ext cx="70104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onstantia"/>
              <a:ea typeface="+mn-ea"/>
              <a:cs typeface="+mn-cs"/>
            </a:endParaRPr>
          </a:p>
        </p:txBody>
      </p:sp>
      <p:sp>
        <p:nvSpPr>
          <p:cNvPr id="6" name="Right Triangle 5"/>
          <p:cNvSpPr/>
          <p:nvPr/>
        </p:nvSpPr>
        <p:spPr>
          <a:xfrm rot="420000" flipV="1">
            <a:off x="10672234" y="5359401"/>
            <a:ext cx="207433" cy="155575"/>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onstantia"/>
              <a:ea typeface="+mn-ea"/>
              <a:cs typeface="+mn-cs"/>
            </a:endParaRPr>
          </a:p>
        </p:txBody>
      </p:sp>
      <p:sp>
        <p:nvSpPr>
          <p:cNvPr id="7" name="Freeform 6"/>
          <p:cNvSpPr>
            <a:spLocks/>
          </p:cNvSpPr>
          <p:nvPr/>
        </p:nvSpPr>
        <p:spPr bwMode="auto">
          <a:xfrm flipV="1">
            <a:off x="-12700" y="5816600"/>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onstantia"/>
              <a:ea typeface="+mn-ea"/>
              <a:cs typeface="+mn-cs"/>
            </a:endParaRPr>
          </a:p>
        </p:txBody>
      </p:sp>
      <p:sp>
        <p:nvSpPr>
          <p:cNvPr id="8" name="Freeform 7"/>
          <p:cNvSpPr>
            <a:spLocks/>
          </p:cNvSpPr>
          <p:nvPr/>
        </p:nvSpPr>
        <p:spPr bwMode="auto">
          <a:xfrm flipV="1">
            <a:off x="5842000" y="6219826"/>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onstantia"/>
              <a:ea typeface="+mn-ea"/>
              <a:cs typeface="+mn-cs"/>
            </a:endParaRPr>
          </a:p>
        </p:txBody>
      </p:sp>
      <p:sp>
        <p:nvSpPr>
          <p:cNvPr id="2" name="Title 1"/>
          <p:cNvSpPr>
            <a:spLocks noGrp="1"/>
          </p:cNvSpPr>
          <p:nvPr>
            <p:ph type="title"/>
          </p:nvPr>
        </p:nvSpPr>
        <p:spPr>
          <a:xfrm>
            <a:off x="812800" y="1176997"/>
            <a:ext cx="2950464" cy="1582621"/>
          </a:xfrm>
        </p:spPr>
        <p:txBody>
          <a:bodyPr lIns="45720" rIns="45720" bIns="45720"/>
          <a:lstStyle>
            <a:lvl1pPr algn="l">
              <a:buNone/>
              <a:defRPr sz="2000" b="1">
                <a:solidFill>
                  <a:schemeClr val="tx2"/>
                </a:solidFill>
              </a:defRPr>
            </a:lvl1pPr>
          </a:lstStyle>
          <a:p>
            <a:r>
              <a:rPr lang="en-US" smtClean="0"/>
              <a:t>Click to edit Master title style</a:t>
            </a:r>
            <a:endParaRPr lang="en-US"/>
          </a:p>
        </p:txBody>
      </p:sp>
      <p:sp>
        <p:nvSpPr>
          <p:cNvPr id="4" name="Text Placeholder 3"/>
          <p:cNvSpPr>
            <a:spLocks noGrp="1"/>
          </p:cNvSpPr>
          <p:nvPr>
            <p:ph type="body" sz="half" idx="2"/>
          </p:nvPr>
        </p:nvSpPr>
        <p:spPr>
          <a:xfrm>
            <a:off x="812800" y="2828785"/>
            <a:ext cx="2946400" cy="2179320"/>
          </a:xfrm>
        </p:spPr>
        <p:txBody>
          <a:bodyPr lIns="64008" rIns="45720"/>
          <a:lstStyle>
            <a:lvl1pPr marL="0" indent="0" algn="l">
              <a:spcBef>
                <a:spcPts val="250"/>
              </a:spcBef>
              <a:buFontTx/>
              <a:buNone/>
              <a:defRPr sz="1300"/>
            </a:lvl1pPr>
            <a:lvl2pPr>
              <a:defRPr sz="1200"/>
            </a:lvl2pPr>
            <a:lvl3pPr>
              <a:defRPr sz="1000"/>
            </a:lvl3pPr>
            <a:lvl4pPr>
              <a:defRPr sz="900"/>
            </a:lvl4pPr>
            <a:lvl5pPr>
              <a:defRPr sz="900"/>
            </a:lvl5pPr>
          </a:lstStyle>
          <a:p>
            <a:pPr lvl="0"/>
            <a:r>
              <a:rPr lang="en-US" smtClean="0"/>
              <a:t>Click to edit Master text styles</a:t>
            </a:r>
          </a:p>
        </p:txBody>
      </p:sp>
      <p:sp>
        <p:nvSpPr>
          <p:cNvPr id="3" name="Picture Placeholder 2"/>
          <p:cNvSpPr>
            <a:spLocks noGrp="1"/>
          </p:cNvSpPr>
          <p:nvPr>
            <p:ph type="pic" idx="1"/>
          </p:nvPr>
        </p:nvSpPr>
        <p:spPr>
          <a:xfrm rot="420000">
            <a:off x="4647724" y="1199517"/>
            <a:ext cx="6156960" cy="3931920"/>
          </a:xfrm>
          <a:prstGeom prst="rect">
            <a:avLst/>
          </a:prstGeom>
          <a:solidFill>
            <a:schemeClr val="bg2"/>
          </a:solidFill>
          <a:ln w="3000" cap="rnd">
            <a:solidFill>
              <a:srgbClr val="C0C0C0"/>
            </a:solidFill>
            <a:round/>
          </a:ln>
          <a:effectLst/>
        </p:spPr>
        <p:txBody>
          <a:bodyPr>
            <a:normAutofit/>
          </a:bodyPr>
          <a:lstStyle>
            <a:lvl1pPr marL="0" indent="0">
              <a:buNone/>
              <a:defRPr sz="3200"/>
            </a:lvl1pPr>
          </a:lstStyle>
          <a:p>
            <a:pPr lvl="0"/>
            <a:r>
              <a:rPr lang="en-US" noProof="0" smtClean="0"/>
              <a:t>Click icon to add picture</a:t>
            </a:r>
            <a:endParaRPr lang="en-US" noProof="0" dirty="0"/>
          </a:p>
        </p:txBody>
      </p:sp>
      <p:sp>
        <p:nvSpPr>
          <p:cNvPr id="9" name="Date Placeholder 4"/>
          <p:cNvSpPr>
            <a:spLocks noGrp="1"/>
          </p:cNvSpPr>
          <p:nvPr>
            <p:ph type="dt" sz="half" idx="10"/>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fld id="{740A8E9C-4488-4AF7-8BC4-120B55F76A0F}" type="datetime1">
              <a:rPr kumimoji="0" lang="en-US" sz="1200" b="0" i="0" u="none" strike="noStrike" kern="1200" cap="none" spc="0" normalizeH="0" baseline="0" noProof="0" smtClean="0">
                <a:ln>
                  <a:noFill/>
                </a:ln>
                <a:solidFill>
                  <a:srgbClr val="04617B">
                    <a:shade val="90000"/>
                  </a:srgbClr>
                </a:solidFill>
                <a:effectLst/>
                <a:uLnTx/>
                <a:uFillTx/>
                <a:latin typeface="Arial" charset="0"/>
                <a:ea typeface="+mn-ea"/>
                <a:cs typeface="+mn-cs"/>
              </a:rPr>
              <a:pPr marL="0" marR="0" lvl="0" indent="0" algn="l" defTabSz="914400" rtl="0" eaLnBrk="1" fontAlgn="base" latinLnBrk="0" hangingPunct="1">
                <a:lnSpc>
                  <a:spcPct val="100000"/>
                </a:lnSpc>
                <a:spcBef>
                  <a:spcPct val="0"/>
                </a:spcBef>
                <a:spcAft>
                  <a:spcPct val="0"/>
                </a:spcAft>
                <a:buClrTx/>
                <a:buSzTx/>
                <a:buFontTx/>
                <a:buNone/>
                <a:tabLst/>
                <a:defRPr/>
              </a:pPr>
              <a:t>9/16/2024</a:t>
            </a:fld>
            <a:endParaRPr kumimoji="0" lang="en-US" sz="1200" b="0" i="0" u="none" strike="noStrike" kern="1200" cap="none" spc="0" normalizeH="0" baseline="0" noProof="0">
              <a:ln>
                <a:noFill/>
              </a:ln>
              <a:solidFill>
                <a:srgbClr val="04617B">
                  <a:shade val="90000"/>
                </a:srgbClr>
              </a:solidFill>
              <a:effectLst/>
              <a:uLnTx/>
              <a:uFillTx/>
              <a:latin typeface="Arial" charset="0"/>
              <a:ea typeface="+mn-ea"/>
              <a:cs typeface="+mn-cs"/>
            </a:endParaRPr>
          </a:p>
        </p:txBody>
      </p:sp>
      <p:sp>
        <p:nvSpPr>
          <p:cNvPr id="10" name="Footer Placeholder 5"/>
          <p:cNvSpPr>
            <a:spLocks noGrp="1"/>
          </p:cNvSpPr>
          <p:nvPr>
            <p:ph type="ftr" sz="quarter" idx="11"/>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smtClean="0">
                <a:ln>
                  <a:noFill/>
                </a:ln>
                <a:solidFill>
                  <a:srgbClr val="04617B">
                    <a:shade val="90000"/>
                  </a:srgbClr>
                </a:solidFill>
                <a:effectLst/>
                <a:uLnTx/>
                <a:uFillTx/>
                <a:latin typeface="Arial" charset="0"/>
                <a:ea typeface="+mn-ea"/>
                <a:cs typeface="+mn-cs"/>
              </a:rPr>
              <a:t>Fall 2010   Olin Business School</a:t>
            </a:r>
            <a:endParaRPr kumimoji="0" lang="en-US" sz="1200" b="0" i="0" u="none" strike="noStrike" kern="1200" cap="none" spc="0" normalizeH="0" baseline="0" noProof="0">
              <a:ln>
                <a:noFill/>
              </a:ln>
              <a:solidFill>
                <a:srgbClr val="04617B">
                  <a:shade val="90000"/>
                </a:srgbClr>
              </a:solidFill>
              <a:effectLst/>
              <a:uLnTx/>
              <a:uFillTx/>
              <a:latin typeface="Arial" charset="0"/>
              <a:ea typeface="+mn-ea"/>
              <a:cs typeface="+mn-cs"/>
            </a:endParaRPr>
          </a:p>
        </p:txBody>
      </p:sp>
      <p:sp>
        <p:nvSpPr>
          <p:cNvPr id="11" name="Slide Number Placeholder 6"/>
          <p:cNvSpPr>
            <a:spLocks noGrp="1"/>
          </p:cNvSpPr>
          <p:nvPr>
            <p:ph type="sldNum" sz="quarter" idx="12"/>
          </p:nvPr>
        </p:nvSpPr>
        <p:spPr>
          <a:xfrm>
            <a:off x="10769600" y="6356351"/>
            <a:ext cx="812800" cy="365125"/>
          </a:xfrm>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B4BD15E1-39F0-4A9C-9600-A37606EADF52}" type="slidenum">
              <a:rPr kumimoji="0" lang="en-US" altLang="en-US" sz="1200" b="0" i="0" u="none" strike="noStrike" kern="1200" cap="none" spc="0" normalizeH="0" baseline="0" noProof="0" smtClean="0">
                <a:ln>
                  <a:noFill/>
                </a:ln>
                <a:solidFill>
                  <a:srgbClr val="045C75"/>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en-US" sz="1200" b="0" i="0" u="none" strike="noStrike" kern="1200" cap="none" spc="0" normalizeH="0" baseline="0" noProof="0">
              <a:ln>
                <a:noFill/>
              </a:ln>
              <a:solidFill>
                <a:srgbClr val="045C75"/>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210483304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fld id="{B981C7F7-6D4F-4DA7-AC4E-796EE0D071CE}" type="datetime1">
              <a:rPr kumimoji="0" lang="en-US" sz="1200" b="0" i="0" u="none" strike="noStrike" kern="1200" cap="none" spc="0" normalizeH="0" baseline="0" noProof="0" smtClean="0">
                <a:ln>
                  <a:noFill/>
                </a:ln>
                <a:solidFill>
                  <a:srgbClr val="04617B">
                    <a:shade val="90000"/>
                  </a:srgbClr>
                </a:solidFill>
                <a:effectLst/>
                <a:uLnTx/>
                <a:uFillTx/>
                <a:latin typeface="Arial" charset="0"/>
                <a:ea typeface="+mn-ea"/>
                <a:cs typeface="+mn-cs"/>
              </a:rPr>
              <a:pPr marL="0" marR="0" lvl="0" indent="0" algn="l" defTabSz="914400" rtl="0" eaLnBrk="1" fontAlgn="base" latinLnBrk="0" hangingPunct="1">
                <a:lnSpc>
                  <a:spcPct val="100000"/>
                </a:lnSpc>
                <a:spcBef>
                  <a:spcPct val="0"/>
                </a:spcBef>
                <a:spcAft>
                  <a:spcPct val="0"/>
                </a:spcAft>
                <a:buClrTx/>
                <a:buSzTx/>
                <a:buFontTx/>
                <a:buNone/>
                <a:tabLst/>
                <a:defRPr/>
              </a:pPr>
              <a:t>9/16/2024</a:t>
            </a:fld>
            <a:endParaRPr kumimoji="0" lang="en-US" sz="1200" b="0" i="0" u="none" strike="noStrike" kern="1200" cap="none" spc="0" normalizeH="0" baseline="0" noProof="0">
              <a:ln>
                <a:noFill/>
              </a:ln>
              <a:solidFill>
                <a:srgbClr val="04617B">
                  <a:shade val="90000"/>
                </a:srgbClr>
              </a:solidFill>
              <a:effectLst/>
              <a:uLnTx/>
              <a:uFillTx/>
              <a:latin typeface="Arial" charset="0"/>
              <a:ea typeface="+mn-ea"/>
              <a:cs typeface="+mn-cs"/>
            </a:endParaRPr>
          </a:p>
        </p:txBody>
      </p:sp>
      <p:sp>
        <p:nvSpPr>
          <p:cNvPr id="5" name="Footer Placeholder 21"/>
          <p:cNvSpPr>
            <a:spLocks noGrp="1"/>
          </p:cNvSpPr>
          <p:nvPr>
            <p:ph type="ftr" sz="quarter" idx="11"/>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smtClean="0">
                <a:ln>
                  <a:noFill/>
                </a:ln>
                <a:solidFill>
                  <a:srgbClr val="04617B">
                    <a:shade val="90000"/>
                  </a:srgbClr>
                </a:solidFill>
                <a:effectLst/>
                <a:uLnTx/>
                <a:uFillTx/>
                <a:latin typeface="Arial" charset="0"/>
                <a:ea typeface="+mn-ea"/>
                <a:cs typeface="+mn-cs"/>
              </a:rPr>
              <a:t>Fall 2010   Olin Business School</a:t>
            </a:r>
            <a:endParaRPr kumimoji="0" lang="en-US" sz="1200" b="0" i="0" u="none" strike="noStrike" kern="1200" cap="none" spc="0" normalizeH="0" baseline="0" noProof="0">
              <a:ln>
                <a:noFill/>
              </a:ln>
              <a:solidFill>
                <a:srgbClr val="04617B">
                  <a:shade val="90000"/>
                </a:srgbClr>
              </a:solidFill>
              <a:effectLst/>
              <a:uLnTx/>
              <a:uFillTx/>
              <a:latin typeface="Arial" charset="0"/>
              <a:ea typeface="+mn-ea"/>
              <a:cs typeface="+mn-cs"/>
            </a:endParaRPr>
          </a:p>
        </p:txBody>
      </p:sp>
      <p:sp>
        <p:nvSpPr>
          <p:cNvPr id="6" name="Slide Number Placeholder 17"/>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89406C94-BB09-42BA-8C2C-C5CBD97AAD43}" type="slidenum">
              <a:rPr kumimoji="0" lang="en-US" altLang="en-US" sz="1200" b="0" i="0" u="none" strike="noStrike" kern="1200" cap="none" spc="0" normalizeH="0" baseline="0" noProof="0" smtClean="0">
                <a:ln>
                  <a:noFill/>
                </a:ln>
                <a:solidFill>
                  <a:srgbClr val="045C75"/>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en-US" sz="1200" b="0" i="0" u="none" strike="noStrike" kern="1200" cap="none" spc="0" normalizeH="0" baseline="0" noProof="0">
              <a:ln>
                <a:noFill/>
              </a:ln>
              <a:solidFill>
                <a:srgbClr val="045C75"/>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399877667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914402"/>
            <a:ext cx="2743200" cy="52117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914402"/>
            <a:ext cx="8026400" cy="52117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fld id="{99BF7144-C5AE-4D1F-9C32-FCF73D038044}" type="datetime1">
              <a:rPr kumimoji="0" lang="en-US" sz="1200" b="0" i="0" u="none" strike="noStrike" kern="1200" cap="none" spc="0" normalizeH="0" baseline="0" noProof="0" smtClean="0">
                <a:ln>
                  <a:noFill/>
                </a:ln>
                <a:solidFill>
                  <a:srgbClr val="04617B">
                    <a:shade val="90000"/>
                  </a:srgbClr>
                </a:solidFill>
                <a:effectLst/>
                <a:uLnTx/>
                <a:uFillTx/>
                <a:latin typeface="Arial" charset="0"/>
                <a:ea typeface="+mn-ea"/>
                <a:cs typeface="+mn-cs"/>
              </a:rPr>
              <a:pPr marL="0" marR="0" lvl="0" indent="0" algn="l" defTabSz="914400" rtl="0" eaLnBrk="1" fontAlgn="base" latinLnBrk="0" hangingPunct="1">
                <a:lnSpc>
                  <a:spcPct val="100000"/>
                </a:lnSpc>
                <a:spcBef>
                  <a:spcPct val="0"/>
                </a:spcBef>
                <a:spcAft>
                  <a:spcPct val="0"/>
                </a:spcAft>
                <a:buClrTx/>
                <a:buSzTx/>
                <a:buFontTx/>
                <a:buNone/>
                <a:tabLst/>
                <a:defRPr/>
              </a:pPr>
              <a:t>9/16/2024</a:t>
            </a:fld>
            <a:endParaRPr kumimoji="0" lang="en-US" sz="1200" b="0" i="0" u="none" strike="noStrike" kern="1200" cap="none" spc="0" normalizeH="0" baseline="0" noProof="0">
              <a:ln>
                <a:noFill/>
              </a:ln>
              <a:solidFill>
                <a:srgbClr val="04617B">
                  <a:shade val="90000"/>
                </a:srgbClr>
              </a:solidFill>
              <a:effectLst/>
              <a:uLnTx/>
              <a:uFillTx/>
              <a:latin typeface="Arial" charset="0"/>
              <a:ea typeface="+mn-ea"/>
              <a:cs typeface="+mn-cs"/>
            </a:endParaRPr>
          </a:p>
        </p:txBody>
      </p:sp>
      <p:sp>
        <p:nvSpPr>
          <p:cNvPr id="5" name="Footer Placeholder 21"/>
          <p:cNvSpPr>
            <a:spLocks noGrp="1"/>
          </p:cNvSpPr>
          <p:nvPr>
            <p:ph type="ftr" sz="quarter" idx="11"/>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smtClean="0">
                <a:ln>
                  <a:noFill/>
                </a:ln>
                <a:solidFill>
                  <a:srgbClr val="04617B">
                    <a:shade val="90000"/>
                  </a:srgbClr>
                </a:solidFill>
                <a:effectLst/>
                <a:uLnTx/>
                <a:uFillTx/>
                <a:latin typeface="Arial" charset="0"/>
                <a:ea typeface="+mn-ea"/>
                <a:cs typeface="+mn-cs"/>
              </a:rPr>
              <a:t>Fall 2010   Olin Business School</a:t>
            </a:r>
            <a:endParaRPr kumimoji="0" lang="en-US" sz="1200" b="0" i="0" u="none" strike="noStrike" kern="1200" cap="none" spc="0" normalizeH="0" baseline="0" noProof="0">
              <a:ln>
                <a:noFill/>
              </a:ln>
              <a:solidFill>
                <a:srgbClr val="04617B">
                  <a:shade val="90000"/>
                </a:srgbClr>
              </a:solidFill>
              <a:effectLst/>
              <a:uLnTx/>
              <a:uFillTx/>
              <a:latin typeface="Arial" charset="0"/>
              <a:ea typeface="+mn-ea"/>
              <a:cs typeface="+mn-cs"/>
            </a:endParaRPr>
          </a:p>
        </p:txBody>
      </p:sp>
      <p:sp>
        <p:nvSpPr>
          <p:cNvPr id="6" name="Slide Number Placeholder 17"/>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EE0B939-ED25-4DA5-AC95-E2A54D051194}" type="slidenum">
              <a:rPr kumimoji="0" lang="en-US" altLang="en-US" sz="1200" b="0" i="0" u="none" strike="noStrike" kern="1200" cap="none" spc="0" normalizeH="0" baseline="0" noProof="0" smtClean="0">
                <a:ln>
                  <a:noFill/>
                </a:ln>
                <a:solidFill>
                  <a:srgbClr val="045C75"/>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en-US" sz="1200" b="0" i="0" u="none" strike="noStrike" kern="1200" cap="none" spc="0" normalizeH="0" baseline="0" noProof="0">
              <a:ln>
                <a:noFill/>
              </a:ln>
              <a:solidFill>
                <a:srgbClr val="045C75"/>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89033175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242485" y="96839"/>
            <a:ext cx="9544049" cy="1412875"/>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1265767" y="1981200"/>
            <a:ext cx="5005917"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474885" y="1981200"/>
            <a:ext cx="5005916"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9"/>
          <p:cNvSpPr>
            <a:spLocks noGrp="1"/>
          </p:cNvSpPr>
          <p:nvPr>
            <p:ph type="dt" sz="half" idx="10"/>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fld id="{C59D009C-F89C-49CB-A702-7A6D96BC6F9C}" type="datetime1">
              <a:rPr kumimoji="0" lang="en-US" sz="1200" b="0" i="0" u="none" strike="noStrike" kern="1200" cap="none" spc="0" normalizeH="0" baseline="0" noProof="0" smtClean="0">
                <a:ln>
                  <a:noFill/>
                </a:ln>
                <a:solidFill>
                  <a:srgbClr val="04617B">
                    <a:shade val="90000"/>
                  </a:srgbClr>
                </a:solidFill>
                <a:effectLst/>
                <a:uLnTx/>
                <a:uFillTx/>
                <a:latin typeface="Arial" charset="0"/>
                <a:ea typeface="+mn-ea"/>
                <a:cs typeface="+mn-cs"/>
              </a:rPr>
              <a:pPr marL="0" marR="0" lvl="0" indent="0" algn="l" defTabSz="914400" rtl="0" eaLnBrk="1" fontAlgn="base" latinLnBrk="0" hangingPunct="1">
                <a:lnSpc>
                  <a:spcPct val="100000"/>
                </a:lnSpc>
                <a:spcBef>
                  <a:spcPct val="0"/>
                </a:spcBef>
                <a:spcAft>
                  <a:spcPct val="0"/>
                </a:spcAft>
                <a:buClrTx/>
                <a:buSzTx/>
                <a:buFontTx/>
                <a:buNone/>
                <a:tabLst/>
                <a:defRPr/>
              </a:pPr>
              <a:t>9/16/2024</a:t>
            </a:fld>
            <a:endParaRPr kumimoji="0" lang="en-US" sz="1200" b="0" i="0" u="none" strike="noStrike" kern="1200" cap="none" spc="0" normalizeH="0" baseline="0" noProof="0">
              <a:ln>
                <a:noFill/>
              </a:ln>
              <a:solidFill>
                <a:srgbClr val="04617B">
                  <a:shade val="90000"/>
                </a:srgbClr>
              </a:solidFill>
              <a:effectLst/>
              <a:uLnTx/>
              <a:uFillTx/>
              <a:latin typeface="Arial" charset="0"/>
              <a:ea typeface="+mn-ea"/>
              <a:cs typeface="+mn-cs"/>
            </a:endParaRPr>
          </a:p>
        </p:txBody>
      </p:sp>
      <p:sp>
        <p:nvSpPr>
          <p:cNvPr id="6" name="Footer Placeholder 21"/>
          <p:cNvSpPr>
            <a:spLocks noGrp="1"/>
          </p:cNvSpPr>
          <p:nvPr>
            <p:ph type="ftr" sz="quarter" idx="11"/>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smtClean="0">
                <a:ln>
                  <a:noFill/>
                </a:ln>
                <a:solidFill>
                  <a:srgbClr val="04617B">
                    <a:shade val="90000"/>
                  </a:srgbClr>
                </a:solidFill>
                <a:effectLst/>
                <a:uLnTx/>
                <a:uFillTx/>
                <a:latin typeface="Arial" charset="0"/>
                <a:ea typeface="+mn-ea"/>
                <a:cs typeface="+mn-cs"/>
              </a:rPr>
              <a:t>Fall 2010   Olin Business School</a:t>
            </a:r>
            <a:endParaRPr kumimoji="0" lang="en-US" sz="1200" b="0" i="0" u="none" strike="noStrike" kern="1200" cap="none" spc="0" normalizeH="0" baseline="0" noProof="0">
              <a:ln>
                <a:noFill/>
              </a:ln>
              <a:solidFill>
                <a:srgbClr val="04617B">
                  <a:shade val="90000"/>
                </a:srgbClr>
              </a:solidFill>
              <a:effectLst/>
              <a:uLnTx/>
              <a:uFillTx/>
              <a:latin typeface="Arial" charset="0"/>
              <a:ea typeface="+mn-ea"/>
              <a:cs typeface="+mn-cs"/>
            </a:endParaRPr>
          </a:p>
        </p:txBody>
      </p:sp>
      <p:sp>
        <p:nvSpPr>
          <p:cNvPr id="7" name="Slide Number Placeholder 17"/>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72340862-BDF9-4EE0-8ED6-3AC1B4C0A37C}" type="slidenum">
              <a:rPr kumimoji="0" lang="en-US" altLang="en-US" sz="1200" b="0" i="0" u="none" strike="noStrike" kern="1200" cap="none" spc="0" normalizeH="0" baseline="0" noProof="0" smtClean="0">
                <a:ln>
                  <a:noFill/>
                </a:ln>
                <a:solidFill>
                  <a:srgbClr val="045C75"/>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en-US" sz="1200" b="0" i="0" u="none" strike="noStrike" kern="1200" cap="none" spc="0" normalizeH="0" baseline="0" noProof="0">
              <a:ln>
                <a:noFill/>
              </a:ln>
              <a:solidFill>
                <a:srgbClr val="045C75"/>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109037560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1242485" y="96838"/>
            <a:ext cx="10238316" cy="59991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Date Placeholder 9"/>
          <p:cNvSpPr>
            <a:spLocks noGrp="1"/>
          </p:cNvSpPr>
          <p:nvPr>
            <p:ph type="dt" sz="half" idx="10"/>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fld id="{4DF8655B-976C-4AAD-96F1-929E8E82B67E}" type="datetime1">
              <a:rPr kumimoji="0" lang="en-US" sz="1200" b="0" i="0" u="none" strike="noStrike" kern="1200" cap="none" spc="0" normalizeH="0" baseline="0" noProof="0" smtClean="0">
                <a:ln>
                  <a:noFill/>
                </a:ln>
                <a:solidFill>
                  <a:srgbClr val="04617B">
                    <a:shade val="90000"/>
                  </a:srgbClr>
                </a:solidFill>
                <a:effectLst/>
                <a:uLnTx/>
                <a:uFillTx/>
                <a:latin typeface="Arial" charset="0"/>
                <a:ea typeface="+mn-ea"/>
                <a:cs typeface="+mn-cs"/>
              </a:rPr>
              <a:pPr marL="0" marR="0" lvl="0" indent="0" algn="l" defTabSz="914400" rtl="0" eaLnBrk="1" fontAlgn="base" latinLnBrk="0" hangingPunct="1">
                <a:lnSpc>
                  <a:spcPct val="100000"/>
                </a:lnSpc>
                <a:spcBef>
                  <a:spcPct val="0"/>
                </a:spcBef>
                <a:spcAft>
                  <a:spcPct val="0"/>
                </a:spcAft>
                <a:buClrTx/>
                <a:buSzTx/>
                <a:buFontTx/>
                <a:buNone/>
                <a:tabLst/>
                <a:defRPr/>
              </a:pPr>
              <a:t>9/16/2024</a:t>
            </a:fld>
            <a:endParaRPr kumimoji="0" lang="en-US" sz="1200" b="0" i="0" u="none" strike="noStrike" kern="1200" cap="none" spc="0" normalizeH="0" baseline="0" noProof="0">
              <a:ln>
                <a:noFill/>
              </a:ln>
              <a:solidFill>
                <a:srgbClr val="04617B">
                  <a:shade val="90000"/>
                </a:srgbClr>
              </a:solidFill>
              <a:effectLst/>
              <a:uLnTx/>
              <a:uFillTx/>
              <a:latin typeface="Arial" charset="0"/>
              <a:ea typeface="+mn-ea"/>
              <a:cs typeface="+mn-cs"/>
            </a:endParaRPr>
          </a:p>
        </p:txBody>
      </p:sp>
      <p:sp>
        <p:nvSpPr>
          <p:cNvPr id="4" name="Footer Placeholder 21"/>
          <p:cNvSpPr>
            <a:spLocks noGrp="1"/>
          </p:cNvSpPr>
          <p:nvPr>
            <p:ph type="ftr" sz="quarter" idx="11"/>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smtClean="0">
                <a:ln>
                  <a:noFill/>
                </a:ln>
                <a:solidFill>
                  <a:srgbClr val="04617B">
                    <a:shade val="90000"/>
                  </a:srgbClr>
                </a:solidFill>
                <a:effectLst/>
                <a:uLnTx/>
                <a:uFillTx/>
                <a:latin typeface="Arial" charset="0"/>
                <a:ea typeface="+mn-ea"/>
                <a:cs typeface="+mn-cs"/>
              </a:rPr>
              <a:t>Fall 2010   Olin Business School</a:t>
            </a:r>
            <a:endParaRPr kumimoji="0" lang="en-US" sz="1200" b="0" i="0" u="none" strike="noStrike" kern="1200" cap="none" spc="0" normalizeH="0" baseline="0" noProof="0">
              <a:ln>
                <a:noFill/>
              </a:ln>
              <a:solidFill>
                <a:srgbClr val="04617B">
                  <a:shade val="90000"/>
                </a:srgbClr>
              </a:solidFill>
              <a:effectLst/>
              <a:uLnTx/>
              <a:uFillTx/>
              <a:latin typeface="Arial" charset="0"/>
              <a:ea typeface="+mn-ea"/>
              <a:cs typeface="+mn-cs"/>
            </a:endParaRPr>
          </a:p>
        </p:txBody>
      </p:sp>
      <p:sp>
        <p:nvSpPr>
          <p:cNvPr id="5" name="Slide Number Placeholder 17"/>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39E8A6CC-97BF-49DD-939A-74BB1A4380BB}" type="slidenum">
              <a:rPr kumimoji="0" lang="en-US" altLang="en-US" sz="1200" b="0" i="0" u="none" strike="noStrike" kern="1200" cap="none" spc="0" normalizeH="0" baseline="0" noProof="0" smtClean="0">
                <a:ln>
                  <a:noFill/>
                </a:ln>
                <a:solidFill>
                  <a:srgbClr val="045C75"/>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en-US" sz="1200" b="0" i="0" u="none" strike="noStrike" kern="1200" cap="none" spc="0" normalizeH="0" baseline="0" noProof="0">
              <a:ln>
                <a:noFill/>
              </a:ln>
              <a:solidFill>
                <a:srgbClr val="045C75"/>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20614582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C86B991-8122-4C8A-AE08-AE1860146427}" type="datetimeFigureOut">
              <a:rPr lang="en-IN" smtClean="0"/>
              <a:t>16-09-2024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06550BF-EAA3-4D65-B93D-C68754525B2B}" type="slidenum">
              <a:rPr lang="en-IN" smtClean="0"/>
              <a:t>‹#›</a:t>
            </a:fld>
            <a:endParaRPr lang="en-IN"/>
          </a:p>
        </p:txBody>
      </p:sp>
    </p:spTree>
    <p:extLst>
      <p:ext uri="{BB962C8B-B14F-4D97-AF65-F5344CB8AC3E}">
        <p14:creationId xmlns:p14="http://schemas.microsoft.com/office/powerpoint/2010/main" val="13342026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2C86B991-8122-4C8A-AE08-AE1860146427}" type="datetimeFigureOut">
              <a:rPr lang="en-IN" smtClean="0"/>
              <a:t>16-09-2024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06550BF-EAA3-4D65-B93D-C68754525B2B}" type="slidenum">
              <a:rPr lang="en-IN" smtClean="0"/>
              <a:t>‹#›</a:t>
            </a:fld>
            <a:endParaRPr lang="en-IN"/>
          </a:p>
        </p:txBody>
      </p:sp>
    </p:spTree>
    <p:extLst>
      <p:ext uri="{BB962C8B-B14F-4D97-AF65-F5344CB8AC3E}">
        <p14:creationId xmlns:p14="http://schemas.microsoft.com/office/powerpoint/2010/main" val="23524639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2C86B991-8122-4C8A-AE08-AE1860146427}" type="datetimeFigureOut">
              <a:rPr lang="en-IN" smtClean="0"/>
              <a:t>16-09-2024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06550BF-EAA3-4D65-B93D-C68754525B2B}" type="slidenum">
              <a:rPr lang="en-IN" smtClean="0"/>
              <a:t>‹#›</a:t>
            </a:fld>
            <a:endParaRPr lang="en-IN"/>
          </a:p>
        </p:txBody>
      </p:sp>
    </p:spTree>
    <p:extLst>
      <p:ext uri="{BB962C8B-B14F-4D97-AF65-F5344CB8AC3E}">
        <p14:creationId xmlns:p14="http://schemas.microsoft.com/office/powerpoint/2010/main" val="41943289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2C86B991-8122-4C8A-AE08-AE1860146427}" type="datetimeFigureOut">
              <a:rPr lang="en-IN" smtClean="0"/>
              <a:t>16-09-2024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06550BF-EAA3-4D65-B93D-C68754525B2B}" type="slidenum">
              <a:rPr lang="en-IN" smtClean="0"/>
              <a:t>‹#›</a:t>
            </a:fld>
            <a:endParaRPr lang="en-IN"/>
          </a:p>
        </p:txBody>
      </p:sp>
    </p:spTree>
    <p:extLst>
      <p:ext uri="{BB962C8B-B14F-4D97-AF65-F5344CB8AC3E}">
        <p14:creationId xmlns:p14="http://schemas.microsoft.com/office/powerpoint/2010/main" val="28408453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C86B991-8122-4C8A-AE08-AE1860146427}" type="datetimeFigureOut">
              <a:rPr lang="en-IN" smtClean="0"/>
              <a:t>16-09-2024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06550BF-EAA3-4D65-B93D-C68754525B2B}" type="slidenum">
              <a:rPr lang="en-IN" smtClean="0"/>
              <a:t>‹#›</a:t>
            </a:fld>
            <a:endParaRPr lang="en-IN"/>
          </a:p>
        </p:txBody>
      </p:sp>
    </p:spTree>
    <p:extLst>
      <p:ext uri="{BB962C8B-B14F-4D97-AF65-F5344CB8AC3E}">
        <p14:creationId xmlns:p14="http://schemas.microsoft.com/office/powerpoint/2010/main" val="31164106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C86B991-8122-4C8A-AE08-AE1860146427}" type="datetimeFigureOut">
              <a:rPr lang="en-IN" smtClean="0"/>
              <a:t>16-09-2024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06550BF-EAA3-4D65-B93D-C68754525B2B}" type="slidenum">
              <a:rPr lang="en-IN" smtClean="0"/>
              <a:t>‹#›</a:t>
            </a:fld>
            <a:endParaRPr lang="en-IN"/>
          </a:p>
        </p:txBody>
      </p:sp>
    </p:spTree>
    <p:extLst>
      <p:ext uri="{BB962C8B-B14F-4D97-AF65-F5344CB8AC3E}">
        <p14:creationId xmlns:p14="http://schemas.microsoft.com/office/powerpoint/2010/main" val="15966567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C86B991-8122-4C8A-AE08-AE1860146427}" type="datetimeFigureOut">
              <a:rPr lang="en-IN" smtClean="0"/>
              <a:t>16-09-2024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06550BF-EAA3-4D65-B93D-C68754525B2B}" type="slidenum">
              <a:rPr lang="en-IN" smtClean="0"/>
              <a:t>‹#›</a:t>
            </a:fld>
            <a:endParaRPr lang="en-IN"/>
          </a:p>
        </p:txBody>
      </p:sp>
    </p:spTree>
    <p:extLst>
      <p:ext uri="{BB962C8B-B14F-4D97-AF65-F5344CB8AC3E}">
        <p14:creationId xmlns:p14="http://schemas.microsoft.com/office/powerpoint/2010/main" val="36345955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2.jpe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C86B991-8122-4C8A-AE08-AE1860146427}" type="datetimeFigureOut">
              <a:rPr lang="en-IN" smtClean="0"/>
              <a:t>16-09-2024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06550BF-EAA3-4D65-B93D-C68754525B2B}" type="slidenum">
              <a:rPr lang="en-IN" smtClean="0"/>
              <a:t>‹#›</a:t>
            </a:fld>
            <a:endParaRPr lang="en-IN"/>
          </a:p>
        </p:txBody>
      </p:sp>
    </p:spTree>
    <p:extLst>
      <p:ext uri="{BB962C8B-B14F-4D97-AF65-F5344CB8AC3E}">
        <p14:creationId xmlns:p14="http://schemas.microsoft.com/office/powerpoint/2010/main" val="5642192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0">
          <a:blip r:embed="rId15"/>
          <a:srcRect/>
          <a:stretch>
            <a:fillRect/>
          </a:stretch>
        </a:blipFill>
        <a:effectLst/>
      </p:bgPr>
    </p:bg>
    <p:spTree>
      <p:nvGrpSpPr>
        <p:cNvPr id="1" name=""/>
        <p:cNvGrpSpPr/>
        <p:nvPr/>
      </p:nvGrpSpPr>
      <p:grpSpPr>
        <a:xfrm>
          <a:off x="0" y="0"/>
          <a:ext cx="0" cy="0"/>
          <a:chOff x="0" y="0"/>
          <a:chExt cx="0" cy="0"/>
        </a:xfrm>
      </p:grpSpPr>
      <p:sp>
        <p:nvSpPr>
          <p:cNvPr id="7" name="Freeform 6"/>
          <p:cNvSpPr>
            <a:spLocks/>
          </p:cNvSpPr>
          <p:nvPr/>
        </p:nvSpPr>
        <p:spPr bwMode="auto">
          <a:xfrm>
            <a:off x="-12700" y="-7938"/>
            <a:ext cx="12217400" cy="1041401"/>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onstantia"/>
              <a:ea typeface="+mn-ea"/>
              <a:cs typeface="+mn-cs"/>
            </a:endParaRPr>
          </a:p>
        </p:txBody>
      </p:sp>
      <p:sp>
        <p:nvSpPr>
          <p:cNvPr id="8" name="Freeform 7"/>
          <p:cNvSpPr>
            <a:spLocks/>
          </p:cNvSpPr>
          <p:nvPr/>
        </p:nvSpPr>
        <p:spPr bwMode="auto">
          <a:xfrm>
            <a:off x="5842000" y="-7938"/>
            <a:ext cx="6350000" cy="638176"/>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onstantia"/>
              <a:ea typeface="+mn-ea"/>
              <a:cs typeface="+mn-cs"/>
            </a:endParaRPr>
          </a:p>
        </p:txBody>
      </p:sp>
      <p:sp>
        <p:nvSpPr>
          <p:cNvPr id="1028" name="Title Placeholder 8"/>
          <p:cNvSpPr>
            <a:spLocks noGrp="1"/>
          </p:cNvSpPr>
          <p:nvPr>
            <p:ph type="title"/>
          </p:nvPr>
        </p:nvSpPr>
        <p:spPr bwMode="auto">
          <a:xfrm>
            <a:off x="609600" y="704850"/>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0" bIns="0" numCol="1" anchor="b" anchorCtr="0" compatLnSpc="1">
            <a:prstTxWarp prst="textNoShape">
              <a:avLst/>
            </a:prstTxWarp>
          </a:bodyPr>
          <a:lstStyle/>
          <a:p>
            <a:pPr lvl="0"/>
            <a:r>
              <a:rPr lang="en-US" altLang="en-US" smtClean="0"/>
              <a:t>Click to edit Master title style</a:t>
            </a:r>
          </a:p>
        </p:txBody>
      </p:sp>
      <p:sp>
        <p:nvSpPr>
          <p:cNvPr id="1029" name="Text Placeholder 29"/>
          <p:cNvSpPr>
            <a:spLocks noGrp="1"/>
          </p:cNvSpPr>
          <p:nvPr>
            <p:ph type="body" idx="1"/>
          </p:nvPr>
        </p:nvSpPr>
        <p:spPr bwMode="auto">
          <a:xfrm>
            <a:off x="609600" y="1935164"/>
            <a:ext cx="10972800" cy="438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 name="Date Placeholder 9"/>
          <p:cNvSpPr>
            <a:spLocks noGrp="1"/>
          </p:cNvSpPr>
          <p:nvPr>
            <p:ph type="dt" sz="half" idx="2"/>
          </p:nvPr>
        </p:nvSpPr>
        <p:spPr>
          <a:xfrm>
            <a:off x="609600" y="6356351"/>
            <a:ext cx="2844800" cy="365125"/>
          </a:xfrm>
          <a:prstGeom prst="rect">
            <a:avLst/>
          </a:prstGeom>
        </p:spPr>
        <p:txBody>
          <a:bodyPr vert="horz" lIns="0" tIns="0" rIns="0" bIns="0" anchor="b"/>
          <a:lstStyle>
            <a:lvl1pPr algn="l" eaLnBrk="1" latinLnBrk="0" hangingPunct="1">
              <a:defRPr kumimoji="0" sz="1200">
                <a:solidFill>
                  <a:schemeClr val="tx2">
                    <a:shade val="90000"/>
                  </a:schemeClr>
                </a:solidFill>
                <a:latin typeface="Arial" charset="0"/>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fld id="{60F53DCB-7AA7-4382-A3ED-F9C6123281B2}" type="datetime1">
              <a:rPr kumimoji="0" lang="en-US" sz="1200" b="0" i="0" u="none" strike="noStrike" kern="1200" cap="none" spc="0" normalizeH="0" baseline="0" noProof="0" smtClean="0">
                <a:ln>
                  <a:noFill/>
                </a:ln>
                <a:solidFill>
                  <a:srgbClr val="04617B">
                    <a:shade val="90000"/>
                  </a:srgbClr>
                </a:solidFill>
                <a:effectLst/>
                <a:uLnTx/>
                <a:uFillTx/>
                <a:latin typeface="Arial" charset="0"/>
                <a:ea typeface="+mn-ea"/>
                <a:cs typeface="+mn-cs"/>
              </a:rPr>
              <a:pPr marL="0" marR="0" lvl="0" indent="0" algn="l" defTabSz="914400" rtl="0" eaLnBrk="1" fontAlgn="base" latinLnBrk="0" hangingPunct="1">
                <a:lnSpc>
                  <a:spcPct val="100000"/>
                </a:lnSpc>
                <a:spcBef>
                  <a:spcPct val="0"/>
                </a:spcBef>
                <a:spcAft>
                  <a:spcPct val="0"/>
                </a:spcAft>
                <a:buClrTx/>
                <a:buSzTx/>
                <a:buFontTx/>
                <a:buNone/>
                <a:tabLst/>
                <a:defRPr/>
              </a:pPr>
              <a:t>9/16/2024</a:t>
            </a:fld>
            <a:endParaRPr kumimoji="0" lang="en-US" sz="1200" b="0" i="0" u="none" strike="noStrike" kern="1200" cap="none" spc="0" normalizeH="0" baseline="0" noProof="0">
              <a:ln>
                <a:noFill/>
              </a:ln>
              <a:solidFill>
                <a:srgbClr val="04617B">
                  <a:shade val="90000"/>
                </a:srgbClr>
              </a:solidFill>
              <a:effectLst/>
              <a:uLnTx/>
              <a:uFillTx/>
              <a:latin typeface="Arial" charset="0"/>
              <a:ea typeface="+mn-ea"/>
              <a:cs typeface="+mn-cs"/>
            </a:endParaRPr>
          </a:p>
        </p:txBody>
      </p:sp>
      <p:sp>
        <p:nvSpPr>
          <p:cNvPr id="22" name="Footer Placeholder 21"/>
          <p:cNvSpPr>
            <a:spLocks noGrp="1"/>
          </p:cNvSpPr>
          <p:nvPr>
            <p:ph type="ftr" sz="quarter" idx="3"/>
          </p:nvPr>
        </p:nvSpPr>
        <p:spPr>
          <a:xfrm>
            <a:off x="3556000" y="6356351"/>
            <a:ext cx="4470400" cy="365125"/>
          </a:xfrm>
          <a:prstGeom prst="rect">
            <a:avLst/>
          </a:prstGeom>
        </p:spPr>
        <p:txBody>
          <a:bodyPr vert="horz" lIns="0" tIns="0" rIns="0" bIns="0" anchor="b"/>
          <a:lstStyle>
            <a:lvl1pPr algn="l" eaLnBrk="1" latinLnBrk="0" hangingPunct="1">
              <a:defRPr kumimoji="0" sz="1200">
                <a:solidFill>
                  <a:schemeClr val="tx2">
                    <a:shade val="90000"/>
                  </a:schemeClr>
                </a:solidFill>
                <a:latin typeface="Arial" charset="0"/>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smtClean="0">
                <a:ln>
                  <a:noFill/>
                </a:ln>
                <a:solidFill>
                  <a:srgbClr val="04617B">
                    <a:shade val="90000"/>
                  </a:srgbClr>
                </a:solidFill>
                <a:effectLst/>
                <a:uLnTx/>
                <a:uFillTx/>
                <a:latin typeface="Arial" charset="0"/>
                <a:ea typeface="+mn-ea"/>
                <a:cs typeface="+mn-cs"/>
              </a:rPr>
              <a:t>Fall 2010   Olin Business School</a:t>
            </a:r>
            <a:endParaRPr kumimoji="0" lang="en-US" sz="1200" b="0" i="0" u="none" strike="noStrike" kern="1200" cap="none" spc="0" normalizeH="0" baseline="0" noProof="0">
              <a:ln>
                <a:noFill/>
              </a:ln>
              <a:solidFill>
                <a:srgbClr val="04617B">
                  <a:shade val="90000"/>
                </a:srgbClr>
              </a:solidFill>
              <a:effectLst/>
              <a:uLnTx/>
              <a:uFillTx/>
              <a:latin typeface="Arial" charset="0"/>
              <a:ea typeface="+mn-ea"/>
              <a:cs typeface="+mn-cs"/>
            </a:endParaRPr>
          </a:p>
        </p:txBody>
      </p:sp>
      <p:sp>
        <p:nvSpPr>
          <p:cNvPr id="18" name="Slide Number Placeholder 17"/>
          <p:cNvSpPr>
            <a:spLocks noGrp="1"/>
          </p:cNvSpPr>
          <p:nvPr>
            <p:ph type="sldNum" sz="quarter" idx="4"/>
          </p:nvPr>
        </p:nvSpPr>
        <p:spPr>
          <a:xfrm>
            <a:off x="10566400" y="6356351"/>
            <a:ext cx="1016000" cy="365125"/>
          </a:xfrm>
          <a:prstGeom prst="rect">
            <a:avLst/>
          </a:prstGeom>
        </p:spPr>
        <p:txBody>
          <a:bodyPr vert="horz" wrap="square" lIns="0" tIns="0" rIns="0" bIns="0" numCol="1" anchor="b" anchorCtr="0" compatLnSpc="1">
            <a:prstTxWarp prst="textNoShape">
              <a:avLst/>
            </a:prstTxWarp>
          </a:bodyPr>
          <a:lstStyle>
            <a:lvl1pPr algn="r" eaLnBrk="1" hangingPunct="1">
              <a:defRPr sz="1200">
                <a:solidFill>
                  <a:srgbClr val="045C75"/>
                </a:solidFill>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648CFFBE-9074-4FEF-8239-4412472E6951}" type="slidenum">
              <a:rPr kumimoji="0" lang="en-US" altLang="en-US" sz="1200" b="0" i="0" u="none" strike="noStrike" kern="1200" cap="none" spc="0" normalizeH="0" baseline="0" noProof="0" smtClean="0">
                <a:ln>
                  <a:noFill/>
                </a:ln>
                <a:solidFill>
                  <a:srgbClr val="045C75"/>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en-US" sz="1200" b="0" i="0" u="none" strike="noStrike" kern="1200" cap="none" spc="0" normalizeH="0" baseline="0" noProof="0">
              <a:ln>
                <a:noFill/>
              </a:ln>
              <a:solidFill>
                <a:srgbClr val="045C75"/>
              </a:solidFill>
              <a:effectLst/>
              <a:uLnTx/>
              <a:uFillTx/>
              <a:latin typeface="Arial" panose="020B0604020202020204" pitchFamily="34" charset="0"/>
              <a:ea typeface="+mn-ea"/>
              <a:cs typeface="+mn-cs"/>
            </a:endParaRPr>
          </a:p>
        </p:txBody>
      </p:sp>
      <p:grpSp>
        <p:nvGrpSpPr>
          <p:cNvPr id="1033" name="Group 1"/>
          <p:cNvGrpSpPr>
            <a:grpSpLocks/>
          </p:cNvGrpSpPr>
          <p:nvPr/>
        </p:nvGrpSpPr>
        <p:grpSpPr bwMode="auto">
          <a:xfrm>
            <a:off x="-25399" y="203200"/>
            <a:ext cx="12240684" cy="647700"/>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charset="0"/>
                <a:ea typeface="+mn-ea"/>
                <a:cs typeface="+mn-cs"/>
              </a:endParaRPr>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charset="0"/>
                <a:ea typeface="+mn-ea"/>
                <a:cs typeface="+mn-cs"/>
              </a:endParaRPr>
            </a:p>
          </p:txBody>
        </p:sp>
      </p:grpSp>
    </p:spTree>
    <p:extLst>
      <p:ext uri="{BB962C8B-B14F-4D97-AF65-F5344CB8AC3E}">
        <p14:creationId xmlns:p14="http://schemas.microsoft.com/office/powerpoint/2010/main" val="70697025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hf hdr="0" ftr="0"/>
  <p:txStyles>
    <p:titleStyle>
      <a:lvl1pPr algn="l" rtl="0" eaLnBrk="0" fontAlgn="base" hangingPunct="0">
        <a:spcBef>
          <a:spcPct val="0"/>
        </a:spcBef>
        <a:spcAft>
          <a:spcPct val="0"/>
        </a:spcAft>
        <a:defRPr sz="5000" kern="1200">
          <a:solidFill>
            <a:schemeClr val="tx2"/>
          </a:solidFill>
          <a:latin typeface="+mj-lt"/>
          <a:ea typeface="+mj-ea"/>
          <a:cs typeface="+mj-cs"/>
        </a:defRPr>
      </a:lvl1pPr>
      <a:lvl2pPr algn="l" rtl="0" eaLnBrk="0" fontAlgn="base" hangingPunct="0">
        <a:spcBef>
          <a:spcPct val="0"/>
        </a:spcBef>
        <a:spcAft>
          <a:spcPct val="0"/>
        </a:spcAft>
        <a:defRPr sz="5000">
          <a:solidFill>
            <a:schemeClr val="tx2"/>
          </a:solidFill>
          <a:latin typeface="Calibri" pitchFamily="34" charset="0"/>
        </a:defRPr>
      </a:lvl2pPr>
      <a:lvl3pPr algn="l" rtl="0" eaLnBrk="0" fontAlgn="base" hangingPunct="0">
        <a:spcBef>
          <a:spcPct val="0"/>
        </a:spcBef>
        <a:spcAft>
          <a:spcPct val="0"/>
        </a:spcAft>
        <a:defRPr sz="5000">
          <a:solidFill>
            <a:schemeClr val="tx2"/>
          </a:solidFill>
          <a:latin typeface="Calibri" pitchFamily="34" charset="0"/>
        </a:defRPr>
      </a:lvl3pPr>
      <a:lvl4pPr algn="l" rtl="0" eaLnBrk="0" fontAlgn="base" hangingPunct="0">
        <a:spcBef>
          <a:spcPct val="0"/>
        </a:spcBef>
        <a:spcAft>
          <a:spcPct val="0"/>
        </a:spcAft>
        <a:defRPr sz="5000">
          <a:solidFill>
            <a:schemeClr val="tx2"/>
          </a:solidFill>
          <a:latin typeface="Calibri" pitchFamily="34" charset="0"/>
        </a:defRPr>
      </a:lvl4pPr>
      <a:lvl5pPr algn="l" rtl="0" eaLnBrk="0" fontAlgn="base" hangingPunct="0">
        <a:spcBef>
          <a:spcPct val="0"/>
        </a:spcBef>
        <a:spcAft>
          <a:spcPct val="0"/>
        </a:spcAft>
        <a:defRPr sz="5000">
          <a:solidFill>
            <a:schemeClr val="tx2"/>
          </a:solidFill>
          <a:latin typeface="Calibri" pitchFamily="34" charset="0"/>
        </a:defRPr>
      </a:lvl5pPr>
      <a:lvl6pPr marL="457200" algn="l" rtl="0" fontAlgn="base">
        <a:spcBef>
          <a:spcPct val="0"/>
        </a:spcBef>
        <a:spcAft>
          <a:spcPct val="0"/>
        </a:spcAft>
        <a:defRPr sz="5000">
          <a:solidFill>
            <a:schemeClr val="tx2"/>
          </a:solidFill>
          <a:latin typeface="Calibri" pitchFamily="34" charset="0"/>
        </a:defRPr>
      </a:lvl6pPr>
      <a:lvl7pPr marL="914400" algn="l" rtl="0" fontAlgn="base">
        <a:spcBef>
          <a:spcPct val="0"/>
        </a:spcBef>
        <a:spcAft>
          <a:spcPct val="0"/>
        </a:spcAft>
        <a:defRPr sz="5000">
          <a:solidFill>
            <a:schemeClr val="tx2"/>
          </a:solidFill>
          <a:latin typeface="Calibri" pitchFamily="34" charset="0"/>
        </a:defRPr>
      </a:lvl7pPr>
      <a:lvl8pPr marL="1371600" algn="l" rtl="0" fontAlgn="base">
        <a:spcBef>
          <a:spcPct val="0"/>
        </a:spcBef>
        <a:spcAft>
          <a:spcPct val="0"/>
        </a:spcAft>
        <a:defRPr sz="5000">
          <a:solidFill>
            <a:schemeClr val="tx2"/>
          </a:solidFill>
          <a:latin typeface="Calibri" pitchFamily="34" charset="0"/>
        </a:defRPr>
      </a:lvl8pPr>
      <a:lvl9pPr marL="1828800" algn="l" rtl="0" fontAlgn="base">
        <a:spcBef>
          <a:spcPct val="0"/>
        </a:spcBef>
        <a:spcAft>
          <a:spcPct val="0"/>
        </a:spcAft>
        <a:defRPr sz="5000">
          <a:solidFill>
            <a:schemeClr val="tx2"/>
          </a:solidFill>
          <a:latin typeface="Calibri" pitchFamily="34" charset="0"/>
        </a:defRPr>
      </a:lvl9pPr>
    </p:titleStyle>
    <p:bodyStyle>
      <a:lvl1pPr marL="273050" indent="-273050" algn="l" rtl="0" eaLnBrk="0" fontAlgn="base" hangingPunct="0">
        <a:spcBef>
          <a:spcPct val="20000"/>
        </a:spcBef>
        <a:spcAft>
          <a:spcPct val="0"/>
        </a:spcAft>
        <a:buClr>
          <a:srgbClr val="0BD0D9"/>
        </a:buClr>
        <a:buSzPct val="95000"/>
        <a:buFont typeface="Wingdings 2" panose="05020102010507070707" pitchFamily="18" charset="2"/>
        <a:buChar char=""/>
        <a:defRPr sz="2600" kern="1200">
          <a:solidFill>
            <a:schemeClr val="tx1"/>
          </a:solidFill>
          <a:latin typeface="+mn-lt"/>
          <a:ea typeface="+mn-ea"/>
          <a:cs typeface="+mn-cs"/>
        </a:defRPr>
      </a:lvl1pPr>
      <a:lvl2pPr marL="639763" indent="-246063" algn="l" rtl="0" eaLnBrk="0" fontAlgn="base" hangingPunct="0">
        <a:spcBef>
          <a:spcPct val="20000"/>
        </a:spcBef>
        <a:spcAft>
          <a:spcPct val="0"/>
        </a:spcAft>
        <a:buClr>
          <a:schemeClr val="accent1"/>
        </a:buClr>
        <a:buSzPct val="85000"/>
        <a:buFont typeface="Wingdings 2" panose="05020102010507070707" pitchFamily="18" charset="2"/>
        <a:buChar char=""/>
        <a:defRPr sz="2400" kern="1200">
          <a:solidFill>
            <a:schemeClr val="tx1"/>
          </a:solidFill>
          <a:latin typeface="+mn-lt"/>
          <a:ea typeface="+mn-ea"/>
          <a:cs typeface="+mn-cs"/>
        </a:defRPr>
      </a:lvl2pPr>
      <a:lvl3pPr marL="914400" indent="-246063" algn="l" rtl="0" eaLnBrk="0" fontAlgn="base" hangingPunct="0">
        <a:spcBef>
          <a:spcPct val="20000"/>
        </a:spcBef>
        <a:spcAft>
          <a:spcPct val="0"/>
        </a:spcAft>
        <a:buClr>
          <a:schemeClr val="accent2"/>
        </a:buClr>
        <a:buSzPct val="70000"/>
        <a:buFont typeface="Wingdings 2" panose="05020102010507070707" pitchFamily="18" charset="2"/>
        <a:buChar char=""/>
        <a:defRPr sz="2100" kern="1200">
          <a:solidFill>
            <a:schemeClr val="tx1"/>
          </a:solidFill>
          <a:latin typeface="+mn-lt"/>
          <a:ea typeface="+mn-ea"/>
          <a:cs typeface="+mn-cs"/>
        </a:defRPr>
      </a:lvl3pPr>
      <a:lvl4pPr marL="1187450" indent="-209550" algn="l" rtl="0" eaLnBrk="0" fontAlgn="base" hangingPunct="0">
        <a:spcBef>
          <a:spcPct val="20000"/>
        </a:spcBef>
        <a:spcAft>
          <a:spcPct val="0"/>
        </a:spcAft>
        <a:buClr>
          <a:srgbClr val="0BD0D9"/>
        </a:buClr>
        <a:buSzPct val="65000"/>
        <a:buFont typeface="Wingdings 2" panose="05020102010507070707" pitchFamily="18" charset="2"/>
        <a:buChar char=""/>
        <a:defRPr sz="2000" kern="1200">
          <a:solidFill>
            <a:schemeClr val="tx1"/>
          </a:solidFill>
          <a:latin typeface="+mn-lt"/>
          <a:ea typeface="+mn-ea"/>
          <a:cs typeface="+mn-cs"/>
        </a:defRPr>
      </a:lvl4pPr>
      <a:lvl5pPr marL="1462088" indent="-209550" algn="l" rtl="0" eaLnBrk="0" fontAlgn="base" hangingPunct="0">
        <a:spcBef>
          <a:spcPct val="20000"/>
        </a:spcBef>
        <a:spcAft>
          <a:spcPct val="0"/>
        </a:spcAft>
        <a:buClr>
          <a:srgbClr val="10CF9B"/>
        </a:buClr>
        <a:buSzPct val="65000"/>
        <a:buFont typeface="Wingdings 2" panose="05020102010507070707" pitchFamily="18" charset="2"/>
        <a:buChar char=""/>
        <a:defRPr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3.xml"/><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notesSlide" Target="../notesSlides/notesSlide1.xml"/><Relationship Id="rId7" Type="http://schemas.openxmlformats.org/officeDocument/2006/relationships/image" Target="../media/image30.wmf"/><Relationship Id="rId2" Type="http://schemas.openxmlformats.org/officeDocument/2006/relationships/slideLayout" Target="../slideLayouts/slideLayout13.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29.wmf"/><Relationship Id="rId4" Type="http://schemas.openxmlformats.org/officeDocument/2006/relationships/oleObject" Target="../embeddings/oleObject1.bin"/><Relationship Id="rId9" Type="http://schemas.openxmlformats.org/officeDocument/2006/relationships/image" Target="../media/image31.wmf"/></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3.xml"/><Relationship Id="rId4" Type="http://schemas.openxmlformats.org/officeDocument/2006/relationships/image" Target="../media/image6.png"/></Relationships>
</file>

<file path=ppt/slides/_rels/slide2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13.xml"/><Relationship Id="rId1" Type="http://schemas.openxmlformats.org/officeDocument/2006/relationships/vmlDrawing" Target="../drawings/vmlDrawing2.vml"/><Relationship Id="rId6" Type="http://schemas.openxmlformats.org/officeDocument/2006/relationships/image" Target="../media/image39.wmf"/><Relationship Id="rId5" Type="http://schemas.openxmlformats.org/officeDocument/2006/relationships/oleObject" Target="../embeddings/oleObject5.bin"/><Relationship Id="rId4" Type="http://schemas.openxmlformats.org/officeDocument/2006/relationships/image" Target="../media/image38.wmf"/></Relationships>
</file>

<file path=ppt/slides/_rels/slide2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xml"/><Relationship Id="rId1" Type="http://schemas.openxmlformats.org/officeDocument/2006/relationships/slideLayout" Target="../slideLayouts/slideLayout13.xml"/><Relationship Id="rId4" Type="http://schemas.openxmlformats.org/officeDocument/2006/relationships/image" Target="../media/image41.wmf"/></Relationships>
</file>

<file path=ppt/slides/_rels/slide2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Lecture - 9</a:t>
            </a:r>
            <a:endParaRPr lang="en-IN" dirty="0"/>
          </a:p>
        </p:txBody>
      </p:sp>
      <p:sp>
        <p:nvSpPr>
          <p:cNvPr id="3" name="Subtitle 2"/>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26827897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fld id="{BB1E5778-4B5D-4D65-A1D9-5DF5728947E8}" type="datetime1">
              <a:rPr kumimoji="0" lang="en-US" sz="1200" b="0" i="0" u="none" strike="noStrike" kern="1200" cap="none" spc="0" normalizeH="0" baseline="0" noProof="0" smtClean="0">
                <a:ln>
                  <a:noFill/>
                </a:ln>
                <a:solidFill>
                  <a:srgbClr val="04617B">
                    <a:shade val="90000"/>
                  </a:srgbClr>
                </a:solidFill>
                <a:effectLst/>
                <a:uLnTx/>
                <a:uFillTx/>
                <a:latin typeface="Arial" charset="0"/>
                <a:ea typeface="+mn-ea"/>
                <a:cs typeface="+mn-cs"/>
              </a:rPr>
              <a:pPr marL="0" marR="0" lvl="0" indent="0" algn="l" defTabSz="914400" rtl="0" eaLnBrk="1" fontAlgn="base" latinLnBrk="0" hangingPunct="1">
                <a:lnSpc>
                  <a:spcPct val="100000"/>
                </a:lnSpc>
                <a:spcBef>
                  <a:spcPct val="0"/>
                </a:spcBef>
                <a:spcAft>
                  <a:spcPct val="0"/>
                </a:spcAft>
                <a:buClrTx/>
                <a:buSzTx/>
                <a:buFontTx/>
                <a:buNone/>
                <a:tabLst/>
                <a:defRPr/>
              </a:pPr>
              <a:t>9/17/2024</a:t>
            </a:fld>
            <a:endParaRPr kumimoji="0" lang="en-US" sz="1200" b="0" i="0" u="none" strike="noStrike" kern="1200" cap="none" spc="0" normalizeH="0" baseline="0" noProof="0">
              <a:ln>
                <a:noFill/>
              </a:ln>
              <a:solidFill>
                <a:srgbClr val="04617B">
                  <a:shade val="90000"/>
                </a:srgbClr>
              </a:solidFill>
              <a:effectLst/>
              <a:uLnTx/>
              <a:uFillTx/>
              <a:latin typeface="Arial" charset="0"/>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F10873F7-2B4B-4ADA-999F-C3C42B88468F}" type="slidenum">
              <a:rPr kumimoji="0" lang="en-US" altLang="en-US" sz="1200" b="0" i="0" u="none" strike="noStrike" kern="1200" cap="none" spc="0" normalizeH="0" baseline="0" noProof="0" smtClean="0">
                <a:ln>
                  <a:noFill/>
                </a:ln>
                <a:solidFill>
                  <a:srgbClr val="045C75"/>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10</a:t>
            </a:fld>
            <a:endParaRPr kumimoji="0" lang="en-US" altLang="en-US" sz="1200" b="0" i="0" u="none" strike="noStrike" kern="1200" cap="none" spc="0" normalizeH="0" baseline="0" noProof="0">
              <a:ln>
                <a:noFill/>
              </a:ln>
              <a:solidFill>
                <a:srgbClr val="045C75"/>
              </a:solidFill>
              <a:effectLst/>
              <a:uLnTx/>
              <a:uFillTx/>
              <a:latin typeface="Arial" panose="020B0604020202020204" pitchFamily="34" charset="0"/>
              <a:ea typeface="+mn-ea"/>
              <a:cs typeface="+mn-cs"/>
            </a:endParaRPr>
          </a:p>
        </p:txBody>
      </p:sp>
      <p:pic>
        <p:nvPicPr>
          <p:cNvPr id="6" name="Picture 5"/>
          <p:cNvPicPr>
            <a:picLocks noChangeAspect="1"/>
          </p:cNvPicPr>
          <p:nvPr/>
        </p:nvPicPr>
        <p:blipFill>
          <a:blip r:embed="rId2"/>
          <a:stretch>
            <a:fillRect/>
          </a:stretch>
        </p:blipFill>
        <p:spPr>
          <a:xfrm>
            <a:off x="1357993" y="550953"/>
            <a:ext cx="7276556" cy="5719164"/>
          </a:xfrm>
          <a:prstGeom prst="rect">
            <a:avLst/>
          </a:prstGeom>
        </p:spPr>
      </p:pic>
    </p:spTree>
    <p:extLst>
      <p:ext uri="{BB962C8B-B14F-4D97-AF65-F5344CB8AC3E}">
        <p14:creationId xmlns:p14="http://schemas.microsoft.com/office/powerpoint/2010/main" val="170720116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fld id="{BB1E5778-4B5D-4D65-A1D9-5DF5728947E8}" type="datetime1">
              <a:rPr kumimoji="0" lang="en-US" sz="1200" b="0" i="0" u="none" strike="noStrike" kern="1200" cap="none" spc="0" normalizeH="0" baseline="0" noProof="0" smtClean="0">
                <a:ln>
                  <a:noFill/>
                </a:ln>
                <a:solidFill>
                  <a:srgbClr val="04617B">
                    <a:shade val="90000"/>
                  </a:srgbClr>
                </a:solidFill>
                <a:effectLst/>
                <a:uLnTx/>
                <a:uFillTx/>
                <a:latin typeface="Arial" charset="0"/>
                <a:ea typeface="+mn-ea"/>
                <a:cs typeface="+mn-cs"/>
              </a:rPr>
              <a:pPr marL="0" marR="0" lvl="0" indent="0" algn="l" defTabSz="914400" rtl="0" eaLnBrk="1" fontAlgn="base" latinLnBrk="0" hangingPunct="1">
                <a:lnSpc>
                  <a:spcPct val="100000"/>
                </a:lnSpc>
                <a:spcBef>
                  <a:spcPct val="0"/>
                </a:spcBef>
                <a:spcAft>
                  <a:spcPct val="0"/>
                </a:spcAft>
                <a:buClrTx/>
                <a:buSzTx/>
                <a:buFontTx/>
                <a:buNone/>
                <a:tabLst/>
                <a:defRPr/>
              </a:pPr>
              <a:t>9/17/2024</a:t>
            </a:fld>
            <a:endParaRPr kumimoji="0" lang="en-US" sz="1200" b="0" i="0" u="none" strike="noStrike" kern="1200" cap="none" spc="0" normalizeH="0" baseline="0" noProof="0">
              <a:ln>
                <a:noFill/>
              </a:ln>
              <a:solidFill>
                <a:srgbClr val="04617B">
                  <a:shade val="90000"/>
                </a:srgbClr>
              </a:solidFill>
              <a:effectLst/>
              <a:uLnTx/>
              <a:uFillTx/>
              <a:latin typeface="Arial" charset="0"/>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F10873F7-2B4B-4ADA-999F-C3C42B88468F}" type="slidenum">
              <a:rPr kumimoji="0" lang="en-US" altLang="en-US" sz="1200" b="0" i="0" u="none" strike="noStrike" kern="1200" cap="none" spc="0" normalizeH="0" baseline="0" noProof="0" smtClean="0">
                <a:ln>
                  <a:noFill/>
                </a:ln>
                <a:solidFill>
                  <a:srgbClr val="045C75"/>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11</a:t>
            </a:fld>
            <a:endParaRPr kumimoji="0" lang="en-US" altLang="en-US" sz="1200" b="0" i="0" u="none" strike="noStrike" kern="1200" cap="none" spc="0" normalizeH="0" baseline="0" noProof="0">
              <a:ln>
                <a:noFill/>
              </a:ln>
              <a:solidFill>
                <a:srgbClr val="045C75"/>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243323557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dirty="0"/>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fld id="{BB1E5778-4B5D-4D65-A1D9-5DF5728947E8}" type="datetime1">
              <a:rPr kumimoji="0" lang="en-US" sz="1200" b="0" i="0" u="none" strike="noStrike" kern="1200" cap="none" spc="0" normalizeH="0" baseline="0" noProof="0" smtClean="0">
                <a:ln>
                  <a:noFill/>
                </a:ln>
                <a:solidFill>
                  <a:srgbClr val="04617B">
                    <a:shade val="90000"/>
                  </a:srgbClr>
                </a:solidFill>
                <a:effectLst/>
                <a:uLnTx/>
                <a:uFillTx/>
                <a:latin typeface="Arial" charset="0"/>
                <a:ea typeface="+mn-ea"/>
                <a:cs typeface="+mn-cs"/>
              </a:rPr>
              <a:pPr marL="0" marR="0" lvl="0" indent="0" algn="l" defTabSz="914400" rtl="0" eaLnBrk="1" fontAlgn="base" latinLnBrk="0" hangingPunct="1">
                <a:lnSpc>
                  <a:spcPct val="100000"/>
                </a:lnSpc>
                <a:spcBef>
                  <a:spcPct val="0"/>
                </a:spcBef>
                <a:spcAft>
                  <a:spcPct val="0"/>
                </a:spcAft>
                <a:buClrTx/>
                <a:buSzTx/>
                <a:buFontTx/>
                <a:buNone/>
                <a:tabLst/>
                <a:defRPr/>
              </a:pPr>
              <a:t>9/17/2024</a:t>
            </a:fld>
            <a:endParaRPr kumimoji="0" lang="en-US" sz="1200" b="0" i="0" u="none" strike="noStrike" kern="1200" cap="none" spc="0" normalizeH="0" baseline="0" noProof="0">
              <a:ln>
                <a:noFill/>
              </a:ln>
              <a:solidFill>
                <a:srgbClr val="04617B">
                  <a:shade val="90000"/>
                </a:srgbClr>
              </a:solidFill>
              <a:effectLst/>
              <a:uLnTx/>
              <a:uFillTx/>
              <a:latin typeface="Arial" charset="0"/>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F10873F7-2B4B-4ADA-999F-C3C42B88468F}" type="slidenum">
              <a:rPr kumimoji="0" lang="en-US" altLang="en-US" sz="1200" b="0" i="0" u="none" strike="noStrike" kern="1200" cap="none" spc="0" normalizeH="0" baseline="0" noProof="0" smtClean="0">
                <a:ln>
                  <a:noFill/>
                </a:ln>
                <a:solidFill>
                  <a:srgbClr val="045C75"/>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12</a:t>
            </a:fld>
            <a:endParaRPr kumimoji="0" lang="en-US" altLang="en-US" sz="1200" b="0" i="0" u="none" strike="noStrike" kern="1200" cap="none" spc="0" normalizeH="0" baseline="0" noProof="0">
              <a:ln>
                <a:noFill/>
              </a:ln>
              <a:solidFill>
                <a:srgbClr val="045C75"/>
              </a:solidFill>
              <a:effectLst/>
              <a:uLnTx/>
              <a:uFillTx/>
              <a:latin typeface="Arial" panose="020B0604020202020204" pitchFamily="34" charset="0"/>
              <a:ea typeface="+mn-ea"/>
              <a:cs typeface="+mn-cs"/>
            </a:endParaRPr>
          </a:p>
        </p:txBody>
      </p:sp>
      <p:pic>
        <p:nvPicPr>
          <p:cNvPr id="6" name="Picture 5"/>
          <p:cNvPicPr>
            <a:picLocks noChangeAspect="1"/>
          </p:cNvPicPr>
          <p:nvPr/>
        </p:nvPicPr>
        <p:blipFill>
          <a:blip r:embed="rId2"/>
          <a:stretch>
            <a:fillRect/>
          </a:stretch>
        </p:blipFill>
        <p:spPr>
          <a:xfrm>
            <a:off x="805543" y="704850"/>
            <a:ext cx="10586288" cy="2221230"/>
          </a:xfrm>
          <a:prstGeom prst="rect">
            <a:avLst/>
          </a:prstGeom>
        </p:spPr>
      </p:pic>
      <p:pic>
        <p:nvPicPr>
          <p:cNvPr id="7" name="Picture 6"/>
          <p:cNvPicPr>
            <a:picLocks noChangeAspect="1"/>
          </p:cNvPicPr>
          <p:nvPr/>
        </p:nvPicPr>
        <p:blipFill>
          <a:blip r:embed="rId3"/>
          <a:stretch>
            <a:fillRect/>
          </a:stretch>
        </p:blipFill>
        <p:spPr>
          <a:xfrm>
            <a:off x="1544388" y="3309392"/>
            <a:ext cx="9022012" cy="962162"/>
          </a:xfrm>
          <a:prstGeom prst="rect">
            <a:avLst/>
          </a:prstGeom>
        </p:spPr>
      </p:pic>
      <p:pic>
        <p:nvPicPr>
          <p:cNvPr id="8" name="Picture 7"/>
          <p:cNvPicPr>
            <a:picLocks noChangeAspect="1"/>
          </p:cNvPicPr>
          <p:nvPr/>
        </p:nvPicPr>
        <p:blipFill>
          <a:blip r:embed="rId4"/>
          <a:stretch>
            <a:fillRect/>
          </a:stretch>
        </p:blipFill>
        <p:spPr>
          <a:xfrm>
            <a:off x="2055115" y="5184186"/>
            <a:ext cx="8081769" cy="1172165"/>
          </a:xfrm>
          <a:prstGeom prst="rect">
            <a:avLst/>
          </a:prstGeom>
        </p:spPr>
      </p:pic>
    </p:spTree>
    <p:extLst>
      <p:ext uri="{BB962C8B-B14F-4D97-AF65-F5344CB8AC3E}">
        <p14:creationId xmlns:p14="http://schemas.microsoft.com/office/powerpoint/2010/main" val="30930596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fld id="{BB1E5778-4B5D-4D65-A1D9-5DF5728947E8}" type="datetime1">
              <a:rPr kumimoji="0" lang="en-US" sz="1200" b="0" i="0" u="none" strike="noStrike" kern="1200" cap="none" spc="0" normalizeH="0" baseline="0" noProof="0" smtClean="0">
                <a:ln>
                  <a:noFill/>
                </a:ln>
                <a:solidFill>
                  <a:srgbClr val="04617B">
                    <a:shade val="90000"/>
                  </a:srgbClr>
                </a:solidFill>
                <a:effectLst/>
                <a:uLnTx/>
                <a:uFillTx/>
                <a:latin typeface="Arial" charset="0"/>
                <a:ea typeface="+mn-ea"/>
                <a:cs typeface="+mn-cs"/>
              </a:rPr>
              <a:pPr marL="0" marR="0" lvl="0" indent="0" algn="l" defTabSz="914400" rtl="0" eaLnBrk="1" fontAlgn="base" latinLnBrk="0" hangingPunct="1">
                <a:lnSpc>
                  <a:spcPct val="100000"/>
                </a:lnSpc>
                <a:spcBef>
                  <a:spcPct val="0"/>
                </a:spcBef>
                <a:spcAft>
                  <a:spcPct val="0"/>
                </a:spcAft>
                <a:buClrTx/>
                <a:buSzTx/>
                <a:buFontTx/>
                <a:buNone/>
                <a:tabLst/>
                <a:defRPr/>
              </a:pPr>
              <a:t>9/17/2024</a:t>
            </a:fld>
            <a:endParaRPr kumimoji="0" lang="en-US" sz="1200" b="0" i="0" u="none" strike="noStrike" kern="1200" cap="none" spc="0" normalizeH="0" baseline="0" noProof="0">
              <a:ln>
                <a:noFill/>
              </a:ln>
              <a:solidFill>
                <a:srgbClr val="04617B">
                  <a:shade val="90000"/>
                </a:srgbClr>
              </a:solidFill>
              <a:effectLst/>
              <a:uLnTx/>
              <a:uFillTx/>
              <a:latin typeface="Arial" charset="0"/>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F10873F7-2B4B-4ADA-999F-C3C42B88468F}" type="slidenum">
              <a:rPr kumimoji="0" lang="en-US" altLang="en-US" sz="1200" b="0" i="0" u="none" strike="noStrike" kern="1200" cap="none" spc="0" normalizeH="0" baseline="0" noProof="0" smtClean="0">
                <a:ln>
                  <a:noFill/>
                </a:ln>
                <a:solidFill>
                  <a:srgbClr val="045C75"/>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13</a:t>
            </a:fld>
            <a:endParaRPr kumimoji="0" lang="en-US" altLang="en-US" sz="1200" b="0" i="0" u="none" strike="noStrike" kern="1200" cap="none" spc="0" normalizeH="0" baseline="0" noProof="0">
              <a:ln>
                <a:noFill/>
              </a:ln>
              <a:solidFill>
                <a:srgbClr val="045C75"/>
              </a:solidFill>
              <a:effectLst/>
              <a:uLnTx/>
              <a:uFillTx/>
              <a:latin typeface="Arial" panose="020B0604020202020204" pitchFamily="34" charset="0"/>
              <a:ea typeface="+mn-ea"/>
              <a:cs typeface="+mn-cs"/>
            </a:endParaRPr>
          </a:p>
        </p:txBody>
      </p:sp>
      <p:pic>
        <p:nvPicPr>
          <p:cNvPr id="6" name="Picture 5"/>
          <p:cNvPicPr>
            <a:picLocks noChangeAspect="1"/>
          </p:cNvPicPr>
          <p:nvPr/>
        </p:nvPicPr>
        <p:blipFill>
          <a:blip r:embed="rId2"/>
          <a:stretch>
            <a:fillRect/>
          </a:stretch>
        </p:blipFill>
        <p:spPr>
          <a:xfrm>
            <a:off x="979033" y="590549"/>
            <a:ext cx="10549731" cy="2100399"/>
          </a:xfrm>
          <a:prstGeom prst="rect">
            <a:avLst/>
          </a:prstGeom>
        </p:spPr>
      </p:pic>
      <p:pic>
        <p:nvPicPr>
          <p:cNvPr id="7" name="Picture 6"/>
          <p:cNvPicPr>
            <a:picLocks noChangeAspect="1"/>
          </p:cNvPicPr>
          <p:nvPr/>
        </p:nvPicPr>
        <p:blipFill>
          <a:blip r:embed="rId3"/>
          <a:stretch>
            <a:fillRect/>
          </a:stretch>
        </p:blipFill>
        <p:spPr>
          <a:xfrm>
            <a:off x="1615031" y="3988662"/>
            <a:ext cx="7163209" cy="1872398"/>
          </a:xfrm>
          <a:prstGeom prst="rect">
            <a:avLst/>
          </a:prstGeom>
        </p:spPr>
      </p:pic>
    </p:spTree>
    <p:extLst>
      <p:ext uri="{BB962C8B-B14F-4D97-AF65-F5344CB8AC3E}">
        <p14:creationId xmlns:p14="http://schemas.microsoft.com/office/powerpoint/2010/main" val="32646977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fld id="{BB1E5778-4B5D-4D65-A1D9-5DF5728947E8}" type="datetime1">
              <a:rPr kumimoji="0" lang="en-US" sz="1200" b="0" i="0" u="none" strike="noStrike" kern="1200" cap="none" spc="0" normalizeH="0" baseline="0" noProof="0" smtClean="0">
                <a:ln>
                  <a:noFill/>
                </a:ln>
                <a:solidFill>
                  <a:srgbClr val="04617B">
                    <a:shade val="90000"/>
                  </a:srgbClr>
                </a:solidFill>
                <a:effectLst/>
                <a:uLnTx/>
                <a:uFillTx/>
                <a:latin typeface="Arial" charset="0"/>
                <a:ea typeface="+mn-ea"/>
                <a:cs typeface="+mn-cs"/>
              </a:rPr>
              <a:pPr marL="0" marR="0" lvl="0" indent="0" algn="l" defTabSz="914400" rtl="0" eaLnBrk="1" fontAlgn="base" latinLnBrk="0" hangingPunct="1">
                <a:lnSpc>
                  <a:spcPct val="100000"/>
                </a:lnSpc>
                <a:spcBef>
                  <a:spcPct val="0"/>
                </a:spcBef>
                <a:spcAft>
                  <a:spcPct val="0"/>
                </a:spcAft>
                <a:buClrTx/>
                <a:buSzTx/>
                <a:buFontTx/>
                <a:buNone/>
                <a:tabLst/>
                <a:defRPr/>
              </a:pPr>
              <a:t>9/17/2024</a:t>
            </a:fld>
            <a:endParaRPr kumimoji="0" lang="en-US" sz="1200" b="0" i="0" u="none" strike="noStrike" kern="1200" cap="none" spc="0" normalizeH="0" baseline="0" noProof="0">
              <a:ln>
                <a:noFill/>
              </a:ln>
              <a:solidFill>
                <a:srgbClr val="04617B">
                  <a:shade val="90000"/>
                </a:srgbClr>
              </a:solidFill>
              <a:effectLst/>
              <a:uLnTx/>
              <a:uFillTx/>
              <a:latin typeface="Arial" charset="0"/>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F10873F7-2B4B-4ADA-999F-C3C42B88468F}" type="slidenum">
              <a:rPr kumimoji="0" lang="en-US" altLang="en-US" sz="1200" b="0" i="0" u="none" strike="noStrike" kern="1200" cap="none" spc="0" normalizeH="0" baseline="0" noProof="0" smtClean="0">
                <a:ln>
                  <a:noFill/>
                </a:ln>
                <a:solidFill>
                  <a:srgbClr val="045C75"/>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14</a:t>
            </a:fld>
            <a:endParaRPr kumimoji="0" lang="en-US" altLang="en-US" sz="1200" b="0" i="0" u="none" strike="noStrike" kern="1200" cap="none" spc="0" normalizeH="0" baseline="0" noProof="0">
              <a:ln>
                <a:noFill/>
              </a:ln>
              <a:solidFill>
                <a:srgbClr val="045C75"/>
              </a:solidFill>
              <a:effectLst/>
              <a:uLnTx/>
              <a:uFillTx/>
              <a:latin typeface="Arial" panose="020B0604020202020204" pitchFamily="34" charset="0"/>
              <a:ea typeface="+mn-ea"/>
              <a:cs typeface="+mn-cs"/>
            </a:endParaRPr>
          </a:p>
        </p:txBody>
      </p:sp>
      <p:pic>
        <p:nvPicPr>
          <p:cNvPr id="6" name="Picture 5"/>
          <p:cNvPicPr>
            <a:picLocks noChangeAspect="1"/>
          </p:cNvPicPr>
          <p:nvPr/>
        </p:nvPicPr>
        <p:blipFill>
          <a:blip r:embed="rId2"/>
          <a:stretch>
            <a:fillRect/>
          </a:stretch>
        </p:blipFill>
        <p:spPr>
          <a:xfrm>
            <a:off x="609600" y="927054"/>
            <a:ext cx="10097621" cy="2612981"/>
          </a:xfrm>
          <a:prstGeom prst="rect">
            <a:avLst/>
          </a:prstGeom>
        </p:spPr>
      </p:pic>
    </p:spTree>
    <p:extLst>
      <p:ext uri="{BB962C8B-B14F-4D97-AF65-F5344CB8AC3E}">
        <p14:creationId xmlns:p14="http://schemas.microsoft.com/office/powerpoint/2010/main" val="379613797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fld id="{BB1E5778-4B5D-4D65-A1D9-5DF5728947E8}" type="datetime1">
              <a:rPr kumimoji="0" lang="en-US" sz="1200" b="0" i="0" u="none" strike="noStrike" kern="1200" cap="none" spc="0" normalizeH="0" baseline="0" noProof="0" smtClean="0">
                <a:ln>
                  <a:noFill/>
                </a:ln>
                <a:solidFill>
                  <a:srgbClr val="04617B">
                    <a:shade val="90000"/>
                  </a:srgbClr>
                </a:solidFill>
                <a:effectLst/>
                <a:uLnTx/>
                <a:uFillTx/>
                <a:latin typeface="Arial" charset="0"/>
                <a:ea typeface="+mn-ea"/>
                <a:cs typeface="+mn-cs"/>
              </a:rPr>
              <a:pPr marL="0" marR="0" lvl="0" indent="0" algn="l" defTabSz="914400" rtl="0" eaLnBrk="1" fontAlgn="base" latinLnBrk="0" hangingPunct="1">
                <a:lnSpc>
                  <a:spcPct val="100000"/>
                </a:lnSpc>
                <a:spcBef>
                  <a:spcPct val="0"/>
                </a:spcBef>
                <a:spcAft>
                  <a:spcPct val="0"/>
                </a:spcAft>
                <a:buClrTx/>
                <a:buSzTx/>
                <a:buFontTx/>
                <a:buNone/>
                <a:tabLst/>
                <a:defRPr/>
              </a:pPr>
              <a:t>9/17/2024</a:t>
            </a:fld>
            <a:endParaRPr kumimoji="0" lang="en-US" sz="1200" b="0" i="0" u="none" strike="noStrike" kern="1200" cap="none" spc="0" normalizeH="0" baseline="0" noProof="0">
              <a:ln>
                <a:noFill/>
              </a:ln>
              <a:solidFill>
                <a:srgbClr val="04617B">
                  <a:shade val="90000"/>
                </a:srgbClr>
              </a:solidFill>
              <a:effectLst/>
              <a:uLnTx/>
              <a:uFillTx/>
              <a:latin typeface="Arial" charset="0"/>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F10873F7-2B4B-4ADA-999F-C3C42B88468F}" type="slidenum">
              <a:rPr kumimoji="0" lang="en-US" altLang="en-US" sz="1200" b="0" i="0" u="none" strike="noStrike" kern="1200" cap="none" spc="0" normalizeH="0" baseline="0" noProof="0" smtClean="0">
                <a:ln>
                  <a:noFill/>
                </a:ln>
                <a:solidFill>
                  <a:srgbClr val="045C75"/>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15</a:t>
            </a:fld>
            <a:endParaRPr kumimoji="0" lang="en-US" altLang="en-US" sz="1200" b="0" i="0" u="none" strike="noStrike" kern="1200" cap="none" spc="0" normalizeH="0" baseline="0" noProof="0">
              <a:ln>
                <a:noFill/>
              </a:ln>
              <a:solidFill>
                <a:srgbClr val="045C75"/>
              </a:solidFill>
              <a:effectLst/>
              <a:uLnTx/>
              <a:uFillTx/>
              <a:latin typeface="Arial" panose="020B0604020202020204" pitchFamily="34" charset="0"/>
              <a:ea typeface="+mn-ea"/>
              <a:cs typeface="+mn-cs"/>
            </a:endParaRPr>
          </a:p>
        </p:txBody>
      </p:sp>
      <p:pic>
        <p:nvPicPr>
          <p:cNvPr id="6" name="Picture 5"/>
          <p:cNvPicPr>
            <a:picLocks noChangeAspect="1"/>
          </p:cNvPicPr>
          <p:nvPr/>
        </p:nvPicPr>
        <p:blipFill>
          <a:blip r:embed="rId2"/>
          <a:stretch>
            <a:fillRect/>
          </a:stretch>
        </p:blipFill>
        <p:spPr>
          <a:xfrm>
            <a:off x="552450" y="1042851"/>
            <a:ext cx="11029950" cy="2941320"/>
          </a:xfrm>
          <a:prstGeom prst="rect">
            <a:avLst/>
          </a:prstGeom>
        </p:spPr>
      </p:pic>
    </p:spTree>
    <p:extLst>
      <p:ext uri="{BB962C8B-B14F-4D97-AF65-F5344CB8AC3E}">
        <p14:creationId xmlns:p14="http://schemas.microsoft.com/office/powerpoint/2010/main" val="149733918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dirty="0"/>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fld id="{BB1E5778-4B5D-4D65-A1D9-5DF5728947E8}" type="datetime1">
              <a:rPr kumimoji="0" lang="en-US" sz="1200" b="0" i="0" u="none" strike="noStrike" kern="1200" cap="none" spc="0" normalizeH="0" baseline="0" noProof="0" smtClean="0">
                <a:ln>
                  <a:noFill/>
                </a:ln>
                <a:solidFill>
                  <a:srgbClr val="04617B">
                    <a:shade val="90000"/>
                  </a:srgbClr>
                </a:solidFill>
                <a:effectLst/>
                <a:uLnTx/>
                <a:uFillTx/>
                <a:latin typeface="Arial" charset="0"/>
                <a:ea typeface="+mn-ea"/>
                <a:cs typeface="+mn-cs"/>
              </a:rPr>
              <a:pPr marL="0" marR="0" lvl="0" indent="0" algn="l" defTabSz="914400" rtl="0" eaLnBrk="1" fontAlgn="base" latinLnBrk="0" hangingPunct="1">
                <a:lnSpc>
                  <a:spcPct val="100000"/>
                </a:lnSpc>
                <a:spcBef>
                  <a:spcPct val="0"/>
                </a:spcBef>
                <a:spcAft>
                  <a:spcPct val="0"/>
                </a:spcAft>
                <a:buClrTx/>
                <a:buSzTx/>
                <a:buFontTx/>
                <a:buNone/>
                <a:tabLst/>
                <a:defRPr/>
              </a:pPr>
              <a:t>9/17/2024</a:t>
            </a:fld>
            <a:endParaRPr kumimoji="0" lang="en-US" sz="1200" b="0" i="0" u="none" strike="noStrike" kern="1200" cap="none" spc="0" normalizeH="0" baseline="0" noProof="0">
              <a:ln>
                <a:noFill/>
              </a:ln>
              <a:solidFill>
                <a:srgbClr val="04617B">
                  <a:shade val="90000"/>
                </a:srgbClr>
              </a:solidFill>
              <a:effectLst/>
              <a:uLnTx/>
              <a:uFillTx/>
              <a:latin typeface="Arial" charset="0"/>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F10873F7-2B4B-4ADA-999F-C3C42B88468F}" type="slidenum">
              <a:rPr kumimoji="0" lang="en-US" altLang="en-US" sz="1200" b="0" i="0" u="none" strike="noStrike" kern="1200" cap="none" spc="0" normalizeH="0" baseline="0" noProof="0" smtClean="0">
                <a:ln>
                  <a:noFill/>
                </a:ln>
                <a:solidFill>
                  <a:srgbClr val="045C75"/>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16</a:t>
            </a:fld>
            <a:endParaRPr kumimoji="0" lang="en-US" altLang="en-US" sz="1200" b="0" i="0" u="none" strike="noStrike" kern="1200" cap="none" spc="0" normalizeH="0" baseline="0" noProof="0">
              <a:ln>
                <a:noFill/>
              </a:ln>
              <a:solidFill>
                <a:srgbClr val="045C75"/>
              </a:solidFill>
              <a:effectLst/>
              <a:uLnTx/>
              <a:uFillTx/>
              <a:latin typeface="Arial" panose="020B0604020202020204" pitchFamily="34" charset="0"/>
              <a:ea typeface="+mn-ea"/>
              <a:cs typeface="+mn-cs"/>
            </a:endParaRPr>
          </a:p>
        </p:txBody>
      </p:sp>
      <p:pic>
        <p:nvPicPr>
          <p:cNvPr id="6" name="Picture 5"/>
          <p:cNvPicPr>
            <a:picLocks noChangeAspect="1"/>
          </p:cNvPicPr>
          <p:nvPr/>
        </p:nvPicPr>
        <p:blipFill>
          <a:blip r:embed="rId2"/>
          <a:stretch>
            <a:fillRect/>
          </a:stretch>
        </p:blipFill>
        <p:spPr>
          <a:xfrm>
            <a:off x="888818" y="877889"/>
            <a:ext cx="9459946" cy="1590991"/>
          </a:xfrm>
          <a:prstGeom prst="rect">
            <a:avLst/>
          </a:prstGeom>
        </p:spPr>
      </p:pic>
      <p:pic>
        <p:nvPicPr>
          <p:cNvPr id="7" name="Picture 6"/>
          <p:cNvPicPr>
            <a:picLocks noChangeAspect="1"/>
          </p:cNvPicPr>
          <p:nvPr/>
        </p:nvPicPr>
        <p:blipFill>
          <a:blip r:embed="rId3"/>
          <a:stretch>
            <a:fillRect/>
          </a:stretch>
        </p:blipFill>
        <p:spPr>
          <a:xfrm>
            <a:off x="609600" y="3461656"/>
            <a:ext cx="11443065" cy="836023"/>
          </a:xfrm>
          <a:prstGeom prst="rect">
            <a:avLst/>
          </a:prstGeom>
        </p:spPr>
      </p:pic>
    </p:spTree>
    <p:extLst>
      <p:ext uri="{BB962C8B-B14F-4D97-AF65-F5344CB8AC3E}">
        <p14:creationId xmlns:p14="http://schemas.microsoft.com/office/powerpoint/2010/main" val="26801921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fld id="{BB1E5778-4B5D-4D65-A1D9-5DF5728947E8}" type="datetime1">
              <a:rPr kumimoji="0" lang="en-US" sz="1200" b="0" i="0" u="none" strike="noStrike" kern="1200" cap="none" spc="0" normalizeH="0" baseline="0" noProof="0" smtClean="0">
                <a:ln>
                  <a:noFill/>
                </a:ln>
                <a:solidFill>
                  <a:srgbClr val="04617B">
                    <a:shade val="90000"/>
                  </a:srgbClr>
                </a:solidFill>
                <a:effectLst/>
                <a:uLnTx/>
                <a:uFillTx/>
                <a:latin typeface="Arial" charset="0"/>
                <a:ea typeface="+mn-ea"/>
                <a:cs typeface="+mn-cs"/>
              </a:rPr>
              <a:pPr marL="0" marR="0" lvl="0" indent="0" algn="l" defTabSz="914400" rtl="0" eaLnBrk="1" fontAlgn="base" latinLnBrk="0" hangingPunct="1">
                <a:lnSpc>
                  <a:spcPct val="100000"/>
                </a:lnSpc>
                <a:spcBef>
                  <a:spcPct val="0"/>
                </a:spcBef>
                <a:spcAft>
                  <a:spcPct val="0"/>
                </a:spcAft>
                <a:buClrTx/>
                <a:buSzTx/>
                <a:buFontTx/>
                <a:buNone/>
                <a:tabLst/>
                <a:defRPr/>
              </a:pPr>
              <a:t>9/17/2024</a:t>
            </a:fld>
            <a:endParaRPr kumimoji="0" lang="en-US" sz="1200" b="0" i="0" u="none" strike="noStrike" kern="1200" cap="none" spc="0" normalizeH="0" baseline="0" noProof="0">
              <a:ln>
                <a:noFill/>
              </a:ln>
              <a:solidFill>
                <a:srgbClr val="04617B">
                  <a:shade val="90000"/>
                </a:srgbClr>
              </a:solidFill>
              <a:effectLst/>
              <a:uLnTx/>
              <a:uFillTx/>
              <a:latin typeface="Arial" charset="0"/>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F10873F7-2B4B-4ADA-999F-C3C42B88468F}" type="slidenum">
              <a:rPr kumimoji="0" lang="en-US" altLang="en-US" sz="1200" b="0" i="0" u="none" strike="noStrike" kern="1200" cap="none" spc="0" normalizeH="0" baseline="0" noProof="0" smtClean="0">
                <a:ln>
                  <a:noFill/>
                </a:ln>
                <a:solidFill>
                  <a:srgbClr val="045C75"/>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17</a:t>
            </a:fld>
            <a:endParaRPr kumimoji="0" lang="en-US" altLang="en-US" sz="1200" b="0" i="0" u="none" strike="noStrike" kern="1200" cap="none" spc="0" normalizeH="0" baseline="0" noProof="0">
              <a:ln>
                <a:noFill/>
              </a:ln>
              <a:solidFill>
                <a:srgbClr val="045C75"/>
              </a:solidFill>
              <a:effectLst/>
              <a:uLnTx/>
              <a:uFillTx/>
              <a:latin typeface="Arial" panose="020B0604020202020204" pitchFamily="34" charset="0"/>
              <a:ea typeface="+mn-ea"/>
              <a:cs typeface="+mn-cs"/>
            </a:endParaRPr>
          </a:p>
        </p:txBody>
      </p:sp>
      <p:pic>
        <p:nvPicPr>
          <p:cNvPr id="6" name="Picture 5"/>
          <p:cNvPicPr>
            <a:picLocks noChangeAspect="1"/>
          </p:cNvPicPr>
          <p:nvPr/>
        </p:nvPicPr>
        <p:blipFill>
          <a:blip r:embed="rId2"/>
          <a:stretch>
            <a:fillRect/>
          </a:stretch>
        </p:blipFill>
        <p:spPr>
          <a:xfrm>
            <a:off x="1014821" y="1047749"/>
            <a:ext cx="9945346" cy="1042307"/>
          </a:xfrm>
          <a:prstGeom prst="rect">
            <a:avLst/>
          </a:prstGeom>
        </p:spPr>
      </p:pic>
    </p:spTree>
    <p:extLst>
      <p:ext uri="{BB962C8B-B14F-4D97-AF65-F5344CB8AC3E}">
        <p14:creationId xmlns:p14="http://schemas.microsoft.com/office/powerpoint/2010/main" val="39857333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fld id="{BB1E5778-4B5D-4D65-A1D9-5DF5728947E8}" type="datetime1">
              <a:rPr kumimoji="0" lang="en-US" sz="1200" b="0" i="0" u="none" strike="noStrike" kern="1200" cap="none" spc="0" normalizeH="0" baseline="0" noProof="0" smtClean="0">
                <a:ln>
                  <a:noFill/>
                </a:ln>
                <a:solidFill>
                  <a:srgbClr val="04617B">
                    <a:shade val="90000"/>
                  </a:srgbClr>
                </a:solidFill>
                <a:effectLst/>
                <a:uLnTx/>
                <a:uFillTx/>
                <a:latin typeface="Arial" charset="0"/>
                <a:ea typeface="+mn-ea"/>
                <a:cs typeface="+mn-cs"/>
              </a:rPr>
              <a:pPr marL="0" marR="0" lvl="0" indent="0" algn="l" defTabSz="914400" rtl="0" eaLnBrk="1" fontAlgn="base" latinLnBrk="0" hangingPunct="1">
                <a:lnSpc>
                  <a:spcPct val="100000"/>
                </a:lnSpc>
                <a:spcBef>
                  <a:spcPct val="0"/>
                </a:spcBef>
                <a:spcAft>
                  <a:spcPct val="0"/>
                </a:spcAft>
                <a:buClrTx/>
                <a:buSzTx/>
                <a:buFontTx/>
                <a:buNone/>
                <a:tabLst/>
                <a:defRPr/>
              </a:pPr>
              <a:t>9/17/2024</a:t>
            </a:fld>
            <a:endParaRPr kumimoji="0" lang="en-US" sz="1200" b="0" i="0" u="none" strike="noStrike" kern="1200" cap="none" spc="0" normalizeH="0" baseline="0" noProof="0">
              <a:ln>
                <a:noFill/>
              </a:ln>
              <a:solidFill>
                <a:srgbClr val="04617B">
                  <a:shade val="90000"/>
                </a:srgbClr>
              </a:solidFill>
              <a:effectLst/>
              <a:uLnTx/>
              <a:uFillTx/>
              <a:latin typeface="Arial" charset="0"/>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F10873F7-2B4B-4ADA-999F-C3C42B88468F}" type="slidenum">
              <a:rPr kumimoji="0" lang="en-US" altLang="en-US" sz="1200" b="0" i="0" u="none" strike="noStrike" kern="1200" cap="none" spc="0" normalizeH="0" baseline="0" noProof="0" smtClean="0">
                <a:ln>
                  <a:noFill/>
                </a:ln>
                <a:solidFill>
                  <a:srgbClr val="045C75"/>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18</a:t>
            </a:fld>
            <a:endParaRPr kumimoji="0" lang="en-US" altLang="en-US" sz="1200" b="0" i="0" u="none" strike="noStrike" kern="1200" cap="none" spc="0" normalizeH="0" baseline="0" noProof="0">
              <a:ln>
                <a:noFill/>
              </a:ln>
              <a:solidFill>
                <a:srgbClr val="045C75"/>
              </a:solidFill>
              <a:effectLst/>
              <a:uLnTx/>
              <a:uFillTx/>
              <a:latin typeface="Arial" panose="020B0604020202020204" pitchFamily="34" charset="0"/>
              <a:ea typeface="+mn-ea"/>
              <a:cs typeface="+mn-cs"/>
            </a:endParaRPr>
          </a:p>
        </p:txBody>
      </p:sp>
      <p:pic>
        <p:nvPicPr>
          <p:cNvPr id="6" name="Picture 5"/>
          <p:cNvPicPr>
            <a:picLocks noChangeAspect="1"/>
          </p:cNvPicPr>
          <p:nvPr/>
        </p:nvPicPr>
        <p:blipFill>
          <a:blip r:embed="rId2"/>
          <a:stretch>
            <a:fillRect/>
          </a:stretch>
        </p:blipFill>
        <p:spPr>
          <a:xfrm>
            <a:off x="538268" y="2631031"/>
            <a:ext cx="11115464" cy="1634627"/>
          </a:xfrm>
          <a:prstGeom prst="rect">
            <a:avLst/>
          </a:prstGeom>
        </p:spPr>
      </p:pic>
    </p:spTree>
    <p:extLst>
      <p:ext uri="{BB962C8B-B14F-4D97-AF65-F5344CB8AC3E}">
        <p14:creationId xmlns:p14="http://schemas.microsoft.com/office/powerpoint/2010/main" val="8938589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a:xfrm>
            <a:off x="1752600" y="274638"/>
            <a:ext cx="8229600" cy="639762"/>
          </a:xfrm>
        </p:spPr>
        <p:txBody>
          <a:bodyPr/>
          <a:lstStyle/>
          <a:p>
            <a:pPr eaLnBrk="1" hangingPunct="1"/>
            <a:r>
              <a:rPr lang="en-US" altLang="en-US" sz="3200"/>
              <a:t>Covariance and Correlation Coefficient </a:t>
            </a:r>
          </a:p>
        </p:txBody>
      </p:sp>
      <p:sp>
        <p:nvSpPr>
          <p:cNvPr id="82947" name="Rectangle 3"/>
          <p:cNvSpPr>
            <a:spLocks noGrp="1" noChangeArrowheads="1"/>
          </p:cNvSpPr>
          <p:nvPr>
            <p:ph type="body" idx="1"/>
          </p:nvPr>
        </p:nvSpPr>
        <p:spPr>
          <a:xfrm>
            <a:off x="1981200" y="1189038"/>
            <a:ext cx="8229600" cy="4373562"/>
          </a:xfrm>
        </p:spPr>
        <p:txBody>
          <a:bodyPr/>
          <a:lstStyle/>
          <a:p>
            <a:pPr eaLnBrk="1" hangingPunct="1">
              <a:spcBef>
                <a:spcPct val="50000"/>
              </a:spcBef>
              <a:buFontTx/>
              <a:buNone/>
            </a:pPr>
            <a:r>
              <a:rPr lang="en-US" altLang="en-US" sz="2400"/>
              <a:t>The </a:t>
            </a:r>
            <a:r>
              <a:rPr lang="en-US" altLang="en-US" sz="2400" i="1">
                <a:solidFill>
                  <a:schemeClr val="accent2"/>
                </a:solidFill>
              </a:rPr>
              <a:t>covariance</a:t>
            </a:r>
            <a:r>
              <a:rPr lang="en-US" altLang="en-US" sz="2400"/>
              <a:t> between two RV’s </a:t>
            </a:r>
            <a:r>
              <a:rPr lang="en-US" altLang="en-US" sz="2400" i="1"/>
              <a:t>X</a:t>
            </a:r>
            <a:r>
              <a:rPr lang="en-US" altLang="en-US" sz="2400"/>
              <a:t> and </a:t>
            </a:r>
            <a:r>
              <a:rPr lang="en-US" altLang="en-US" sz="2400" i="1"/>
              <a:t>Y</a:t>
            </a:r>
            <a:r>
              <a:rPr lang="en-US" altLang="en-US" sz="2400"/>
              <a:t> is</a:t>
            </a:r>
          </a:p>
          <a:p>
            <a:pPr eaLnBrk="1" hangingPunct="1">
              <a:spcBef>
                <a:spcPct val="50000"/>
              </a:spcBef>
              <a:buFontTx/>
              <a:buNone/>
            </a:pPr>
            <a:endParaRPr lang="en-US" altLang="en-US" sz="2400"/>
          </a:p>
          <a:p>
            <a:pPr eaLnBrk="1" hangingPunct="1">
              <a:spcBef>
                <a:spcPct val="50000"/>
              </a:spcBef>
              <a:buFontTx/>
              <a:buNone/>
            </a:pPr>
            <a:r>
              <a:rPr lang="en-US" altLang="en-US" sz="2400"/>
              <a:t>Properties:</a:t>
            </a:r>
          </a:p>
          <a:p>
            <a:pPr eaLnBrk="1" hangingPunct="1">
              <a:spcBef>
                <a:spcPct val="50000"/>
              </a:spcBef>
              <a:buFontTx/>
              <a:buNone/>
            </a:pPr>
            <a:endParaRPr lang="en-US" altLang="en-US" sz="2400"/>
          </a:p>
          <a:p>
            <a:pPr eaLnBrk="1" hangingPunct="1">
              <a:spcBef>
                <a:spcPct val="50000"/>
              </a:spcBef>
              <a:buFontTx/>
              <a:buNone/>
            </a:pPr>
            <a:endParaRPr lang="en-US" altLang="en-US" sz="2400"/>
          </a:p>
          <a:p>
            <a:pPr eaLnBrk="1" hangingPunct="1">
              <a:spcBef>
                <a:spcPct val="50000"/>
              </a:spcBef>
              <a:buFontTx/>
              <a:buNone/>
            </a:pPr>
            <a:endParaRPr lang="en-US" altLang="en-US" sz="2400"/>
          </a:p>
          <a:p>
            <a:pPr eaLnBrk="1" hangingPunct="1">
              <a:spcBef>
                <a:spcPct val="50000"/>
              </a:spcBef>
              <a:buFontTx/>
              <a:buNone/>
            </a:pPr>
            <a:endParaRPr lang="en-US" altLang="en-US" sz="2400"/>
          </a:p>
          <a:p>
            <a:pPr eaLnBrk="1" hangingPunct="1">
              <a:spcBef>
                <a:spcPct val="50000"/>
              </a:spcBef>
              <a:buFontTx/>
              <a:buNone/>
            </a:pPr>
            <a:r>
              <a:rPr lang="en-US" altLang="en-US" sz="2400"/>
              <a:t>The correlation Coefficient of X and Y is</a:t>
            </a:r>
          </a:p>
          <a:p>
            <a:pPr eaLnBrk="1" hangingPunct="1">
              <a:spcBef>
                <a:spcPct val="50000"/>
              </a:spcBef>
              <a:buFontTx/>
              <a:buNone/>
            </a:pPr>
            <a:endParaRPr lang="en-US" altLang="en-US" sz="2400"/>
          </a:p>
          <a:p>
            <a:pPr eaLnBrk="1" hangingPunct="1">
              <a:spcBef>
                <a:spcPct val="50000"/>
              </a:spcBef>
              <a:buFontTx/>
              <a:buNone/>
            </a:pPr>
            <a:endParaRPr lang="en-US" altLang="en-US" sz="2400"/>
          </a:p>
          <a:p>
            <a:pPr eaLnBrk="1" hangingPunct="1">
              <a:buFontTx/>
              <a:buNone/>
            </a:pPr>
            <a:endParaRPr lang="en-US" altLang="en-US" smtClean="0"/>
          </a:p>
        </p:txBody>
      </p:sp>
      <p:sp>
        <p:nvSpPr>
          <p:cNvPr id="12" name="Date Placeholder 11"/>
          <p:cNvSpPr>
            <a:spLocks noGrp="1"/>
          </p:cNvSpPr>
          <p:nvPr>
            <p:ph type="dt" sz="quarter"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fld id="{A885CF79-121D-47FB-9248-54508F89F9AF}" type="datetime1">
              <a:rPr kumimoji="0" lang="en-US" sz="1200" b="0" i="0" u="none" strike="noStrike" kern="1200" cap="none" spc="0" normalizeH="0" baseline="0" noProof="0">
                <a:ln>
                  <a:noFill/>
                </a:ln>
                <a:solidFill>
                  <a:srgbClr val="04617B">
                    <a:shade val="90000"/>
                  </a:srgbClr>
                </a:solidFill>
                <a:effectLst/>
                <a:uLnTx/>
                <a:uFillTx/>
                <a:latin typeface="Arial" charset="0"/>
                <a:ea typeface="+mn-ea"/>
                <a:cs typeface="+mn-cs"/>
              </a:rPr>
              <a:pPr marL="0" marR="0" lvl="0" indent="0" algn="l" defTabSz="914400" rtl="0" eaLnBrk="1" fontAlgn="base" latinLnBrk="0" hangingPunct="1">
                <a:lnSpc>
                  <a:spcPct val="100000"/>
                </a:lnSpc>
                <a:spcBef>
                  <a:spcPct val="0"/>
                </a:spcBef>
                <a:spcAft>
                  <a:spcPct val="0"/>
                </a:spcAft>
                <a:buClrTx/>
                <a:buSzTx/>
                <a:buFontTx/>
                <a:buNone/>
                <a:tabLst/>
                <a:defRPr/>
              </a:pPr>
              <a:t>9/16/2024</a:t>
            </a:fld>
            <a:endParaRPr kumimoji="0" lang="en-US" sz="1200" b="0" i="0" u="none" strike="noStrike" kern="1200" cap="none" spc="0" normalizeH="0" baseline="0" noProof="0">
              <a:ln>
                <a:noFill/>
              </a:ln>
              <a:solidFill>
                <a:srgbClr val="04617B">
                  <a:shade val="90000"/>
                </a:srgbClr>
              </a:solidFill>
              <a:effectLst/>
              <a:uLnTx/>
              <a:uFillTx/>
              <a:latin typeface="Arial" charset="0"/>
              <a:ea typeface="+mn-ea"/>
              <a:cs typeface="+mn-cs"/>
            </a:endParaRPr>
          </a:p>
        </p:txBody>
      </p:sp>
      <p:sp>
        <p:nvSpPr>
          <p:cNvPr id="82949" name="Slide Number Placeholder 1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marL="0" marR="0" lvl="0" indent="0" algn="r" defTabSz="914400" rtl="0" eaLnBrk="1" fontAlgn="base" latinLnBrk="0" hangingPunct="1">
              <a:lnSpc>
                <a:spcPct val="100000"/>
              </a:lnSpc>
              <a:spcBef>
                <a:spcPct val="0"/>
              </a:spcBef>
              <a:spcAft>
                <a:spcPct val="0"/>
              </a:spcAft>
              <a:buClrTx/>
              <a:buSzTx/>
              <a:buFont typeface="Wingdings 2" panose="05020102010507070707" pitchFamily="18" charset="2"/>
              <a:buNone/>
              <a:tabLst/>
              <a:defRPr/>
            </a:pPr>
            <a:fld id="{9104D78C-69BF-4E72-8FA8-6932D0D8B551}" type="slidenum">
              <a:rPr kumimoji="0" lang="en-US" altLang="en-US" sz="1200" b="0" i="0" u="none" strike="noStrike" kern="1200" cap="none" spc="0" normalizeH="0" baseline="0" noProof="0">
                <a:ln>
                  <a:noFill/>
                </a:ln>
                <a:solidFill>
                  <a:srgbClr val="045C75"/>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 typeface="Wingdings 2" panose="05020102010507070707" pitchFamily="18" charset="2"/>
                <a:buNone/>
                <a:tabLst/>
                <a:defRPr/>
              </a:pPr>
              <a:t>19</a:t>
            </a:fld>
            <a:endParaRPr kumimoji="0" lang="en-US" altLang="en-US" sz="1200" b="0" i="0" u="none" strike="noStrike" kern="1200" cap="none" spc="0" normalizeH="0" baseline="0" noProof="0">
              <a:ln>
                <a:noFill/>
              </a:ln>
              <a:solidFill>
                <a:srgbClr val="045C75"/>
              </a:solidFill>
              <a:effectLst/>
              <a:uLnTx/>
              <a:uFillTx/>
              <a:latin typeface="Arial" panose="020B0604020202020204" pitchFamily="34" charset="0"/>
              <a:ea typeface="+mn-ea"/>
              <a:cs typeface="+mn-cs"/>
            </a:endParaRPr>
          </a:p>
        </p:txBody>
      </p:sp>
      <p:graphicFrame>
        <p:nvGraphicFramePr>
          <p:cNvPr id="82950" name="Object 5"/>
          <p:cNvGraphicFramePr>
            <a:graphicFrameLocks noChangeAspect="1"/>
          </p:cNvGraphicFramePr>
          <p:nvPr/>
        </p:nvGraphicFramePr>
        <p:xfrm>
          <a:off x="2667000" y="5486401"/>
          <a:ext cx="2971800" cy="919163"/>
        </p:xfrm>
        <a:graphic>
          <a:graphicData uri="http://schemas.openxmlformats.org/presentationml/2006/ole">
            <mc:AlternateContent xmlns:mc="http://schemas.openxmlformats.org/markup-compatibility/2006">
              <mc:Choice xmlns:v="urn:schemas-microsoft-com:vml" Requires="v">
                <p:oleObj spid="_x0000_s1056" name="Equation" r:id="rId4" imgW="1206500" imgH="457200" progId="Equation.DSMT4">
                  <p:embed/>
                </p:oleObj>
              </mc:Choice>
              <mc:Fallback>
                <p:oleObj name="Equation" r:id="rId4" imgW="1206500" imgH="457200" progId="Equation.DSMT4">
                  <p:embed/>
                  <p:pic>
                    <p:nvPicPr>
                      <p:cNvPr id="8295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67000" y="5486401"/>
                        <a:ext cx="2971800" cy="9191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2951" name="Object 6"/>
          <p:cNvGraphicFramePr>
            <a:graphicFrameLocks noChangeAspect="1"/>
          </p:cNvGraphicFramePr>
          <p:nvPr/>
        </p:nvGraphicFramePr>
        <p:xfrm>
          <a:off x="2235200" y="1752600"/>
          <a:ext cx="7289800" cy="400050"/>
        </p:xfrm>
        <a:graphic>
          <a:graphicData uri="http://schemas.openxmlformats.org/presentationml/2006/ole">
            <mc:AlternateContent xmlns:mc="http://schemas.openxmlformats.org/markup-compatibility/2006">
              <mc:Choice xmlns:v="urn:schemas-microsoft-com:vml" Requires="v">
                <p:oleObj spid="_x0000_s1057" name="Equation" r:id="rId6" imgW="3708400" imgH="203200" progId="Equation.3">
                  <p:embed/>
                </p:oleObj>
              </mc:Choice>
              <mc:Fallback>
                <p:oleObj name="Equation" r:id="rId6" imgW="3708400" imgH="203200" progId="Equation.3">
                  <p:embed/>
                  <p:pic>
                    <p:nvPicPr>
                      <p:cNvPr id="82951"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35200" y="1752600"/>
                        <a:ext cx="7289800" cy="400050"/>
                      </a:xfrm>
                      <a:prstGeom prst="rect">
                        <a:avLst/>
                      </a:prstGeom>
                      <a:noFill/>
                      <a:ln w="25400">
                        <a:solidFill>
                          <a:schemeClr val="folHlink"/>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2952" name="Object 7"/>
          <p:cNvGraphicFramePr>
            <a:graphicFrameLocks noChangeAspect="1"/>
          </p:cNvGraphicFramePr>
          <p:nvPr/>
        </p:nvGraphicFramePr>
        <p:xfrm>
          <a:off x="2205038" y="2995614"/>
          <a:ext cx="6557962" cy="1735137"/>
        </p:xfrm>
        <a:graphic>
          <a:graphicData uri="http://schemas.openxmlformats.org/presentationml/2006/ole">
            <mc:AlternateContent xmlns:mc="http://schemas.openxmlformats.org/markup-compatibility/2006">
              <mc:Choice xmlns:v="urn:schemas-microsoft-com:vml" Requires="v">
                <p:oleObj spid="_x0000_s1058" name="Equation" r:id="rId8" imgW="3365500" imgH="889000" progId="Equation.3">
                  <p:embed/>
                </p:oleObj>
              </mc:Choice>
              <mc:Fallback>
                <p:oleObj name="Equation" r:id="rId8" imgW="3365500" imgH="889000" progId="Equation.3">
                  <p:embed/>
                  <p:pic>
                    <p:nvPicPr>
                      <p:cNvPr id="82952" name="Object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205038" y="2995614"/>
                        <a:ext cx="6557962" cy="1735137"/>
                      </a:xfrm>
                      <a:prstGeom prst="rect">
                        <a:avLst/>
                      </a:prstGeom>
                      <a:noFill/>
                      <a:ln w="25400">
                        <a:solidFill>
                          <a:schemeClr val="folHlink"/>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94222682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Conditional </a:t>
            </a:r>
            <a:r>
              <a:rPr lang="en-US" dirty="0" smtClean="0">
                <a:solidFill>
                  <a:srgbClr val="FF0000"/>
                </a:solidFill>
              </a:rPr>
              <a:t>PMF</a:t>
            </a:r>
            <a:endParaRPr lang="en-IN" dirty="0">
              <a:solidFill>
                <a:srgbClr val="FF0000"/>
              </a:solidFill>
            </a:endParaRP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r>
                  <a:rPr lang="en-US" dirty="0" smtClean="0"/>
                  <a:t>Pair </a:t>
                </a:r>
                <a:r>
                  <a:rPr lang="en-US" dirty="0"/>
                  <a:t>of discrete random variables </a:t>
                </a:r>
                <a:r>
                  <a:rPr lang="en-US" i="1" dirty="0"/>
                  <a:t>X </a:t>
                </a:r>
                <a:r>
                  <a:rPr lang="en-US" dirty="0"/>
                  <a:t>and </a:t>
                </a:r>
                <a:r>
                  <a:rPr lang="en-US" i="1" dirty="0"/>
                  <a:t>Y </a:t>
                </a:r>
                <a:r>
                  <a:rPr lang="en-US" dirty="0"/>
                  <a:t>with a </a:t>
                </a:r>
                <a:r>
                  <a:rPr lang="en-US" dirty="0" smtClean="0"/>
                  <a:t>joint PMF </a:t>
                </a:r>
                <a14:m>
                  <m:oMath xmlns:m="http://schemas.openxmlformats.org/officeDocument/2006/math">
                    <m:sSub>
                      <m:sSubPr>
                        <m:ctrlPr>
                          <a:rPr lang="en-US" b="1" i="1" smtClean="0">
                            <a:solidFill>
                              <a:schemeClr val="tx2">
                                <a:lumMod val="75000"/>
                              </a:schemeClr>
                            </a:solidFill>
                            <a:latin typeface="Cambria Math" panose="02040503050406030204" pitchFamily="18" charset="0"/>
                          </a:rPr>
                        </m:ctrlPr>
                      </m:sSubPr>
                      <m:e>
                        <m:r>
                          <a:rPr lang="en-US" b="1" i="1" smtClean="0">
                            <a:solidFill>
                              <a:schemeClr val="tx2">
                                <a:lumMod val="75000"/>
                              </a:schemeClr>
                            </a:solidFill>
                            <a:latin typeface="Cambria Math" panose="02040503050406030204" pitchFamily="18" charset="0"/>
                          </a:rPr>
                          <m:t>𝑷</m:t>
                        </m:r>
                      </m:e>
                      <m:sub>
                        <m:r>
                          <a:rPr lang="en-US" b="1" i="1" smtClean="0">
                            <a:solidFill>
                              <a:schemeClr val="tx2">
                                <a:lumMod val="75000"/>
                              </a:schemeClr>
                            </a:solidFill>
                            <a:latin typeface="Cambria Math" panose="02040503050406030204" pitchFamily="18" charset="0"/>
                          </a:rPr>
                          <m:t>𝑿𝒀</m:t>
                        </m:r>
                      </m:sub>
                    </m:sSub>
                    <m:r>
                      <a:rPr lang="en-US" b="1" i="1" smtClean="0">
                        <a:solidFill>
                          <a:schemeClr val="tx2">
                            <a:lumMod val="75000"/>
                          </a:schemeClr>
                        </a:solidFill>
                        <a:latin typeface="Cambria Math" panose="02040503050406030204" pitchFamily="18" charset="0"/>
                      </a:rPr>
                      <m:t>(</m:t>
                    </m:r>
                    <m:r>
                      <a:rPr lang="en-US" b="1" i="1" smtClean="0">
                        <a:solidFill>
                          <a:schemeClr val="tx2">
                            <a:lumMod val="75000"/>
                          </a:schemeClr>
                        </a:solidFill>
                        <a:latin typeface="Cambria Math" panose="02040503050406030204" pitchFamily="18" charset="0"/>
                      </a:rPr>
                      <m:t>𝒙</m:t>
                    </m:r>
                    <m:r>
                      <a:rPr lang="en-US" b="1" i="1" smtClean="0">
                        <a:solidFill>
                          <a:schemeClr val="tx2">
                            <a:lumMod val="75000"/>
                          </a:schemeClr>
                        </a:solidFill>
                        <a:latin typeface="Cambria Math" panose="02040503050406030204" pitchFamily="18" charset="0"/>
                      </a:rPr>
                      <m:t>,</m:t>
                    </m:r>
                    <m:r>
                      <a:rPr lang="en-US" b="1" i="1" smtClean="0">
                        <a:solidFill>
                          <a:schemeClr val="tx2">
                            <a:lumMod val="75000"/>
                          </a:schemeClr>
                        </a:solidFill>
                        <a:latin typeface="Cambria Math" panose="02040503050406030204" pitchFamily="18" charset="0"/>
                      </a:rPr>
                      <m:t>𝒚</m:t>
                    </m:r>
                    <m:r>
                      <a:rPr lang="en-US" b="1" i="1" smtClean="0">
                        <a:solidFill>
                          <a:schemeClr val="tx2">
                            <a:lumMod val="75000"/>
                          </a:schemeClr>
                        </a:solidFill>
                        <a:latin typeface="Cambria Math" panose="02040503050406030204" pitchFamily="18" charset="0"/>
                      </a:rPr>
                      <m:t>)</m:t>
                    </m:r>
                  </m:oMath>
                </a14:m>
                <a:endParaRPr lang="en-US" b="1" dirty="0" smtClean="0">
                  <a:solidFill>
                    <a:schemeClr val="tx2">
                      <a:lumMod val="75000"/>
                    </a:schemeClr>
                  </a:solidFill>
                </a:endParaRPr>
              </a:p>
              <a:p>
                <a:endParaRPr lang="en-US" dirty="0"/>
              </a:p>
              <a:p>
                <a:r>
                  <a:rPr lang="en-US" dirty="0" smtClean="0"/>
                  <a:t>PMF </a:t>
                </a:r>
                <a:r>
                  <a:rPr lang="en-US" dirty="0"/>
                  <a:t>of the random variable </a:t>
                </a:r>
                <a:r>
                  <a:rPr lang="en-US" i="1" dirty="0" smtClean="0"/>
                  <a:t>X </a:t>
                </a:r>
                <a:r>
                  <a:rPr lang="en-US" dirty="0" smtClean="0"/>
                  <a:t>given </a:t>
                </a:r>
                <a:r>
                  <a:rPr lang="en-US" dirty="0"/>
                  <a:t>that the value of </a:t>
                </a:r>
                <a:r>
                  <a:rPr lang="en-US" i="1" dirty="0"/>
                  <a:t>Y </a:t>
                </a:r>
                <a:r>
                  <a:rPr lang="en-US" dirty="0"/>
                  <a:t>has been observed</a:t>
                </a:r>
                <a:r>
                  <a:rPr lang="en-US" dirty="0"/>
                  <a:t> </a:t>
                </a:r>
                <a:endParaRPr lang="en-US" dirty="0" smtClean="0"/>
              </a:p>
              <a:p>
                <a:endParaRPr lang="en-US" dirty="0"/>
              </a:p>
              <a:p>
                <a:endParaRPr lang="en-US" dirty="0" smtClean="0"/>
              </a:p>
              <a:p>
                <a:endParaRPr lang="en-US" dirty="0"/>
              </a:p>
              <a:p>
                <a:r>
                  <a:rPr lang="en-US" dirty="0" smtClean="0"/>
                  <a:t>Conditional </a:t>
                </a:r>
                <a:r>
                  <a:rPr lang="en-US" dirty="0"/>
                  <a:t>PMF of </a:t>
                </a:r>
                <a:r>
                  <a:rPr lang="en-US" i="1" dirty="0"/>
                  <a:t>X </a:t>
                </a:r>
                <a:r>
                  <a:rPr lang="en-US" dirty="0"/>
                  <a:t>given </a:t>
                </a:r>
                <a:r>
                  <a:rPr lang="en-US" i="1" dirty="0"/>
                  <a:t>Y</a:t>
                </a:r>
                <a:r>
                  <a:rPr lang="en-US" dirty="0"/>
                  <a:t> </a:t>
                </a:r>
                <a:br>
                  <a:rPr lang="en-US" dirty="0"/>
                </a:br>
                <a:r>
                  <a:rPr lang="en-US" dirty="0"/>
                  <a:t/>
                </a:r>
                <a:br>
                  <a:rPr lang="en-US" dirty="0"/>
                </a:br>
                <a:endParaRPr lang="en-IN"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667" t="-1110" r="-778"/>
                </a:stretch>
              </a:blipFill>
            </p:spPr>
            <p:txBody>
              <a:bodyPr/>
              <a:lstStyle/>
              <a:p>
                <a:r>
                  <a:rPr lang="en-IN">
                    <a:noFill/>
                  </a:rPr>
                  <a:t> </a:t>
                </a:r>
              </a:p>
            </p:txBody>
          </p:sp>
        </mc:Fallback>
      </mc:AlternateContent>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fld id="{BB1E5778-4B5D-4D65-A1D9-5DF5728947E8}" type="datetime1">
              <a:rPr kumimoji="0" lang="en-US" sz="1200" b="0" i="0" u="none" strike="noStrike" kern="1200" cap="none" spc="0" normalizeH="0" baseline="0" noProof="0" smtClean="0">
                <a:ln>
                  <a:noFill/>
                </a:ln>
                <a:solidFill>
                  <a:srgbClr val="04617B">
                    <a:shade val="90000"/>
                  </a:srgbClr>
                </a:solidFill>
                <a:effectLst/>
                <a:uLnTx/>
                <a:uFillTx/>
                <a:latin typeface="Arial" charset="0"/>
                <a:ea typeface="+mn-ea"/>
                <a:cs typeface="+mn-cs"/>
              </a:rPr>
              <a:pPr marL="0" marR="0" lvl="0" indent="0" algn="l" defTabSz="914400" rtl="0" eaLnBrk="1" fontAlgn="base" latinLnBrk="0" hangingPunct="1">
                <a:lnSpc>
                  <a:spcPct val="100000"/>
                </a:lnSpc>
                <a:spcBef>
                  <a:spcPct val="0"/>
                </a:spcBef>
                <a:spcAft>
                  <a:spcPct val="0"/>
                </a:spcAft>
                <a:buClrTx/>
                <a:buSzTx/>
                <a:buFontTx/>
                <a:buNone/>
                <a:tabLst/>
                <a:defRPr/>
              </a:pPr>
              <a:t>9/16/2024</a:t>
            </a:fld>
            <a:endParaRPr kumimoji="0" lang="en-US" sz="1200" b="0" i="0" u="none" strike="noStrike" kern="1200" cap="none" spc="0" normalizeH="0" baseline="0" noProof="0" dirty="0">
              <a:ln>
                <a:noFill/>
              </a:ln>
              <a:solidFill>
                <a:srgbClr val="04617B">
                  <a:shade val="90000"/>
                </a:srgbClr>
              </a:solidFill>
              <a:effectLst/>
              <a:uLnTx/>
              <a:uFillTx/>
              <a:latin typeface="Arial" charset="0"/>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F10873F7-2B4B-4ADA-999F-C3C42B88468F}" type="slidenum">
              <a:rPr kumimoji="0" lang="en-US" altLang="en-US" sz="1200" b="0" i="0" u="none" strike="noStrike" kern="1200" cap="none" spc="0" normalizeH="0" baseline="0" noProof="0" smtClean="0">
                <a:ln>
                  <a:noFill/>
                </a:ln>
                <a:solidFill>
                  <a:srgbClr val="045C75"/>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2</a:t>
            </a:fld>
            <a:endParaRPr kumimoji="0" lang="en-US" altLang="en-US" sz="1200" b="0" i="0" u="none" strike="noStrike" kern="1200" cap="none" spc="0" normalizeH="0" baseline="0" noProof="0">
              <a:ln>
                <a:noFill/>
              </a:ln>
              <a:solidFill>
                <a:srgbClr val="045C75"/>
              </a:solidFill>
              <a:effectLst/>
              <a:uLnTx/>
              <a:uFillTx/>
              <a:latin typeface="Arial" panose="020B0604020202020204" pitchFamily="34" charset="0"/>
              <a:ea typeface="+mn-ea"/>
              <a:cs typeface="+mn-cs"/>
            </a:endParaRPr>
          </a:p>
        </p:txBody>
      </p:sp>
      <p:pic>
        <p:nvPicPr>
          <p:cNvPr id="6" name="Picture 5"/>
          <p:cNvPicPr>
            <a:picLocks noChangeAspect="1"/>
          </p:cNvPicPr>
          <p:nvPr/>
        </p:nvPicPr>
        <p:blipFill>
          <a:blip r:embed="rId3"/>
          <a:stretch>
            <a:fillRect/>
          </a:stretch>
        </p:blipFill>
        <p:spPr>
          <a:xfrm>
            <a:off x="2449149" y="3542054"/>
            <a:ext cx="6094645" cy="834004"/>
          </a:xfrm>
          <a:prstGeom prst="rect">
            <a:avLst/>
          </a:prstGeom>
        </p:spPr>
      </p:pic>
      <p:pic>
        <p:nvPicPr>
          <p:cNvPr id="7" name="Picture 6"/>
          <p:cNvPicPr>
            <a:picLocks noChangeAspect="1"/>
          </p:cNvPicPr>
          <p:nvPr/>
        </p:nvPicPr>
        <p:blipFill>
          <a:blip r:embed="rId4"/>
          <a:stretch>
            <a:fillRect/>
          </a:stretch>
        </p:blipFill>
        <p:spPr>
          <a:xfrm>
            <a:off x="3840071" y="5635126"/>
            <a:ext cx="3575610" cy="347822"/>
          </a:xfrm>
          <a:prstGeom prst="rect">
            <a:avLst/>
          </a:prstGeom>
        </p:spPr>
      </p:pic>
    </p:spTree>
    <p:extLst>
      <p:ext uri="{BB962C8B-B14F-4D97-AF65-F5344CB8AC3E}">
        <p14:creationId xmlns:p14="http://schemas.microsoft.com/office/powerpoint/2010/main" val="44483625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a:xfrm>
            <a:off x="1676400" y="457200"/>
            <a:ext cx="8153400" cy="762000"/>
          </a:xfrm>
        </p:spPr>
        <p:txBody>
          <a:bodyPr vert="horz" wrap="square" lIns="0" tIns="45898" rIns="0" bIns="0" numCol="1" anchor="b" anchorCtr="0" compatLnSpc="1">
            <a:prstTxWarp prst="textNoShape">
              <a:avLst/>
            </a:prstTxWarp>
          </a:bodyPr>
          <a:lstStyle/>
          <a:p>
            <a:pPr eaLnBrk="1" hangingPunct="1"/>
            <a:r>
              <a:rPr lang="en-US" altLang="en-US" sz="3200"/>
              <a:t> Covariance and Correlation </a:t>
            </a:r>
            <a:r>
              <a:rPr lang="en-US" altLang="en-US" sz="3200">
                <a:solidFill>
                  <a:schemeClr val="tx1"/>
                </a:solidFill>
              </a:rPr>
              <a:t>(</a:t>
            </a:r>
            <a:r>
              <a:rPr lang="en-US" altLang="en-US" sz="3200">
                <a:solidFill>
                  <a:schemeClr val="tx1"/>
                </a:solidFill>
                <a:latin typeface="Times New Roman" panose="02020603050405020304" pitchFamily="18" charset="0"/>
              </a:rPr>
              <a:t>Example 6 (Cont.))  </a:t>
            </a:r>
            <a:endParaRPr lang="en-US" altLang="en-US" sz="3200">
              <a:solidFill>
                <a:schemeClr val="tx1"/>
              </a:solidFill>
            </a:endParaRPr>
          </a:p>
        </p:txBody>
      </p:sp>
      <p:sp>
        <p:nvSpPr>
          <p:cNvPr id="84995" name="Rectangle 3"/>
          <p:cNvSpPr>
            <a:spLocks noGrp="1" noChangeArrowheads="1"/>
          </p:cNvSpPr>
          <p:nvPr>
            <p:ph type="body" idx="1"/>
          </p:nvPr>
        </p:nvSpPr>
        <p:spPr>
          <a:xfrm>
            <a:off x="2133600" y="1600200"/>
            <a:ext cx="7772400" cy="4114800"/>
          </a:xfrm>
        </p:spPr>
        <p:txBody>
          <a:bodyPr vert="horz" wrap="square" lIns="91797" tIns="45898" rIns="91797" bIns="45898" numCol="1" anchor="t" anchorCtr="0" compatLnSpc="1">
            <a:prstTxWarp prst="textNoShape">
              <a:avLst/>
            </a:prstTxWarp>
          </a:bodyPr>
          <a:lstStyle/>
          <a:p>
            <a:pPr eaLnBrk="1" hangingPunct="1">
              <a:buFont typeface="Zapf Dingbats" pitchFamily="80" charset="2"/>
              <a:buNone/>
            </a:pPr>
            <a:endParaRPr lang="en-US" altLang="en-US" b="1" smtClean="0"/>
          </a:p>
          <a:p>
            <a:pPr eaLnBrk="1" hangingPunct="1">
              <a:buFont typeface="Zapf Dingbats" pitchFamily="80" charset="2"/>
              <a:buNone/>
            </a:pPr>
            <a:endParaRPr lang="en-US" altLang="en-US" smtClean="0"/>
          </a:p>
        </p:txBody>
      </p:sp>
      <p:pic>
        <p:nvPicPr>
          <p:cNvPr id="84996" name="Picture 6"/>
          <p:cNvPicPr>
            <a:picLocks noChangeAspect="1" noChangeArrowheads="1"/>
          </p:cNvPicPr>
          <p:nvPr/>
        </p:nvPicPr>
        <p:blipFill>
          <a:blip r:embed="rId2">
            <a:extLst>
              <a:ext uri="{28A0092B-C50C-407E-A947-70E740481C1C}">
                <a14:useLocalDpi xmlns:a14="http://schemas.microsoft.com/office/drawing/2010/main" val="0"/>
              </a:ext>
            </a:extLst>
          </a:blip>
          <a:srcRect t="28075"/>
          <a:stretch>
            <a:fillRect/>
          </a:stretch>
        </p:blipFill>
        <p:spPr bwMode="auto">
          <a:xfrm>
            <a:off x="1676400" y="4235450"/>
            <a:ext cx="6019800" cy="257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Date Placeholder 5"/>
          <p:cNvSpPr>
            <a:spLocks noGrp="1"/>
          </p:cNvSpPr>
          <p:nvPr>
            <p:ph type="dt" sz="quarter"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fld id="{B9C58F7B-DEEF-4078-9439-C5B3C61FC386}" type="datetime1">
              <a:rPr kumimoji="0" lang="en-US" sz="1200" b="0" i="0" u="none" strike="noStrike" kern="1200" cap="none" spc="0" normalizeH="0" baseline="0" noProof="0">
                <a:ln>
                  <a:noFill/>
                </a:ln>
                <a:solidFill>
                  <a:srgbClr val="04617B">
                    <a:shade val="90000"/>
                  </a:srgbClr>
                </a:solidFill>
                <a:effectLst/>
                <a:uLnTx/>
                <a:uFillTx/>
                <a:latin typeface="Arial" charset="0"/>
                <a:ea typeface="+mn-ea"/>
                <a:cs typeface="+mn-cs"/>
              </a:rPr>
              <a:pPr marL="0" marR="0" lvl="0" indent="0" algn="l" defTabSz="914400" rtl="0" eaLnBrk="1" fontAlgn="base" latinLnBrk="0" hangingPunct="1">
                <a:lnSpc>
                  <a:spcPct val="100000"/>
                </a:lnSpc>
                <a:spcBef>
                  <a:spcPct val="0"/>
                </a:spcBef>
                <a:spcAft>
                  <a:spcPct val="0"/>
                </a:spcAft>
                <a:buClrTx/>
                <a:buSzTx/>
                <a:buFontTx/>
                <a:buNone/>
                <a:tabLst/>
                <a:defRPr/>
              </a:pPr>
              <a:t>9/16/2024</a:t>
            </a:fld>
            <a:endParaRPr kumimoji="0" lang="en-US" sz="1200" b="0" i="0" u="none" strike="noStrike" kern="1200" cap="none" spc="0" normalizeH="0" baseline="0" noProof="0">
              <a:ln>
                <a:noFill/>
              </a:ln>
              <a:solidFill>
                <a:srgbClr val="04617B">
                  <a:shade val="90000"/>
                </a:srgbClr>
              </a:solidFill>
              <a:effectLst/>
              <a:uLnTx/>
              <a:uFillTx/>
              <a:latin typeface="Arial" charset="0"/>
              <a:ea typeface="+mn-ea"/>
              <a:cs typeface="+mn-cs"/>
            </a:endParaRPr>
          </a:p>
        </p:txBody>
      </p:sp>
      <p:sp>
        <p:nvSpPr>
          <p:cNvPr id="84998" name="Slide Number Placeholder 6"/>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marL="0" marR="0" lvl="0" indent="0" algn="r" defTabSz="914400" rtl="0" eaLnBrk="1" fontAlgn="base" latinLnBrk="0" hangingPunct="1">
              <a:lnSpc>
                <a:spcPct val="100000"/>
              </a:lnSpc>
              <a:spcBef>
                <a:spcPct val="0"/>
              </a:spcBef>
              <a:spcAft>
                <a:spcPct val="0"/>
              </a:spcAft>
              <a:buClrTx/>
              <a:buSzTx/>
              <a:buFont typeface="Wingdings 2" panose="05020102010507070707" pitchFamily="18" charset="2"/>
              <a:buNone/>
              <a:tabLst/>
              <a:defRPr/>
            </a:pPr>
            <a:fld id="{58ACA7A6-428D-40D5-AAE3-43B9EFD12CF6}" type="slidenum">
              <a:rPr kumimoji="0" lang="en-US" altLang="en-US" sz="1200" b="0" i="0" u="none" strike="noStrike" kern="1200" cap="none" spc="0" normalizeH="0" baseline="0" noProof="0">
                <a:ln>
                  <a:noFill/>
                </a:ln>
                <a:solidFill>
                  <a:srgbClr val="045C75"/>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 typeface="Wingdings 2" panose="05020102010507070707" pitchFamily="18" charset="2"/>
                <a:buNone/>
                <a:tabLst/>
                <a:defRPr/>
              </a:pPr>
              <a:t>20</a:t>
            </a:fld>
            <a:endParaRPr kumimoji="0" lang="en-US" altLang="en-US" sz="1200" b="0" i="0" u="none" strike="noStrike" kern="1200" cap="none" spc="0" normalizeH="0" baseline="0" noProof="0">
              <a:ln>
                <a:noFill/>
              </a:ln>
              <a:solidFill>
                <a:srgbClr val="045C75"/>
              </a:solidFill>
              <a:effectLst/>
              <a:uLnTx/>
              <a:uFillTx/>
              <a:latin typeface="Arial" panose="020B0604020202020204" pitchFamily="34" charset="0"/>
              <a:ea typeface="+mn-ea"/>
              <a:cs typeface="+mn-cs"/>
            </a:endParaRPr>
          </a:p>
        </p:txBody>
      </p:sp>
      <p:pic>
        <p:nvPicPr>
          <p:cNvPr id="84999"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14500" y="1417638"/>
            <a:ext cx="2667000" cy="226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5000" name="Rectangle 1"/>
          <p:cNvSpPr>
            <a:spLocks noChangeArrowheads="1"/>
          </p:cNvSpPr>
          <p:nvPr/>
        </p:nvSpPr>
        <p:spPr bwMode="auto">
          <a:xfrm>
            <a:off x="5016501" y="1328739"/>
            <a:ext cx="5040313" cy="2586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19088" indent="-319088">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319088" marR="0" lvl="0" indent="-319088"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mn-ea"/>
                <a:cs typeface="+mn-cs"/>
              </a:rPr>
              <a:t>Marginal PMF</a:t>
            </a:r>
          </a:p>
          <a:p>
            <a:pPr marL="319088" marR="0" lvl="0" indent="-319088" algn="l" defTabSz="914400" rtl="0" eaLnBrk="1" fontAlgn="base" latinLnBrk="0" hangingPunct="1">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a:p>
            <a:pPr marL="319088" marR="0" lvl="0" indent="-319088"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mn-ea"/>
                <a:cs typeface="+mn-cs"/>
              </a:rPr>
              <a:t>f</a:t>
            </a:r>
            <a:r>
              <a:rPr kumimoji="0" lang="en-US" altLang="en-US" sz="1800" b="0" i="0" u="none" strike="noStrike" kern="1200" cap="none" spc="0" normalizeH="0" baseline="-25000" noProof="0">
                <a:ln>
                  <a:noFill/>
                </a:ln>
                <a:solidFill>
                  <a:prstClr val="black"/>
                </a:solidFill>
                <a:effectLst/>
                <a:uLnTx/>
                <a:uFillTx/>
                <a:latin typeface="Arial" panose="020B0604020202020204" pitchFamily="34" charset="0"/>
                <a:ea typeface="+mn-ea"/>
                <a:cs typeface="+mn-cs"/>
              </a:rPr>
              <a:t>X</a:t>
            </a:r>
            <a:r>
              <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mn-ea"/>
                <a:cs typeface="+mn-cs"/>
              </a:rPr>
              <a:t>(1)=P(X=1,Y=1)+P(X=1,Y=2)=0.1+0.2=0.3</a:t>
            </a:r>
          </a:p>
          <a:p>
            <a:pPr marL="319088" marR="0" lvl="0" indent="-319088"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mn-ea"/>
                <a:cs typeface="+mn-cs"/>
              </a:rPr>
              <a:t>f</a:t>
            </a:r>
            <a:r>
              <a:rPr kumimoji="0" lang="en-US" altLang="en-US" sz="1800" b="0" i="0" u="none" strike="noStrike" kern="1200" cap="none" spc="0" normalizeH="0" baseline="-25000" noProof="0">
                <a:ln>
                  <a:noFill/>
                </a:ln>
                <a:solidFill>
                  <a:prstClr val="black"/>
                </a:solidFill>
                <a:effectLst/>
                <a:uLnTx/>
                <a:uFillTx/>
                <a:latin typeface="Arial" panose="020B0604020202020204" pitchFamily="34" charset="0"/>
                <a:ea typeface="+mn-ea"/>
                <a:cs typeface="+mn-cs"/>
              </a:rPr>
              <a:t>X</a:t>
            </a:r>
            <a:r>
              <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mn-ea"/>
                <a:cs typeface="+mn-cs"/>
              </a:rPr>
              <a:t>(3)= P(X=3,Y=1)+P(X=3,Y=2)+ P(X=3,Y=3)=0.2+0.2+0.3=0.7 </a:t>
            </a:r>
          </a:p>
          <a:p>
            <a:pPr marL="319088" marR="0" lvl="0" indent="-319088" algn="l" defTabSz="914400" rtl="0" eaLnBrk="1" fontAlgn="base" latinLnBrk="0" hangingPunct="1">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a:p>
            <a:pPr marL="319088" marR="0" lvl="0" indent="-319088"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mn-ea"/>
                <a:cs typeface="+mn-cs"/>
              </a:rPr>
              <a:t>f</a:t>
            </a:r>
            <a:r>
              <a:rPr kumimoji="0" lang="en-US" altLang="en-US" sz="1800" b="0" i="0" u="none" strike="noStrike" kern="1200" cap="none" spc="0" normalizeH="0" baseline="-25000" noProof="0">
                <a:ln>
                  <a:noFill/>
                </a:ln>
                <a:solidFill>
                  <a:prstClr val="black"/>
                </a:solidFill>
                <a:effectLst/>
                <a:uLnTx/>
                <a:uFillTx/>
                <a:latin typeface="Arial" panose="020B0604020202020204" pitchFamily="34" charset="0"/>
                <a:ea typeface="+mn-ea"/>
                <a:cs typeface="+mn-cs"/>
              </a:rPr>
              <a:t>Y</a:t>
            </a:r>
            <a:r>
              <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mn-ea"/>
                <a:cs typeface="+mn-cs"/>
              </a:rPr>
              <a:t>(1)= P(X=1,Y=1)+P(X=3,Y=1)=0.1+0.2=0.3</a:t>
            </a:r>
          </a:p>
          <a:p>
            <a:pPr marL="319088" marR="0" lvl="0" indent="-319088"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mn-ea"/>
                <a:cs typeface="+mn-cs"/>
              </a:rPr>
              <a:t>f</a:t>
            </a:r>
            <a:r>
              <a:rPr kumimoji="0" lang="en-US" altLang="en-US" sz="1800" b="0" i="0" u="none" strike="noStrike" kern="1200" cap="none" spc="0" normalizeH="0" baseline="-25000" noProof="0">
                <a:ln>
                  <a:noFill/>
                </a:ln>
                <a:solidFill>
                  <a:prstClr val="black"/>
                </a:solidFill>
                <a:effectLst/>
                <a:uLnTx/>
                <a:uFillTx/>
                <a:latin typeface="Arial" panose="020B0604020202020204" pitchFamily="34" charset="0"/>
                <a:ea typeface="+mn-ea"/>
                <a:cs typeface="+mn-cs"/>
              </a:rPr>
              <a:t>Y</a:t>
            </a:r>
            <a:r>
              <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mn-ea"/>
                <a:cs typeface="+mn-cs"/>
              </a:rPr>
              <a:t>(2)=P(X=1,Y=2)+P(X=3,Y=2)=0.2+0.2=0.4</a:t>
            </a:r>
          </a:p>
          <a:p>
            <a:pPr marL="319088" marR="0" lvl="0" indent="-319088"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mn-ea"/>
                <a:cs typeface="+mn-cs"/>
              </a:rPr>
              <a:t>f</a:t>
            </a:r>
            <a:r>
              <a:rPr kumimoji="0" lang="en-US" altLang="en-US" sz="1800" b="0" i="0" u="none" strike="noStrike" kern="1200" cap="none" spc="0" normalizeH="0" baseline="-25000" noProof="0">
                <a:ln>
                  <a:noFill/>
                </a:ln>
                <a:solidFill>
                  <a:prstClr val="black"/>
                </a:solidFill>
                <a:effectLst/>
                <a:uLnTx/>
                <a:uFillTx/>
                <a:latin typeface="Arial" panose="020B0604020202020204" pitchFamily="34" charset="0"/>
                <a:ea typeface="+mn-ea"/>
                <a:cs typeface="+mn-cs"/>
              </a:rPr>
              <a:t>Y</a:t>
            </a:r>
            <a:r>
              <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mn-ea"/>
                <a:cs typeface="+mn-cs"/>
              </a:rPr>
              <a:t>(3)= P(X=3,Y=3)=0.3</a:t>
            </a:r>
          </a:p>
        </p:txBody>
      </p:sp>
    </p:spTree>
    <p:extLst>
      <p:ext uri="{BB962C8B-B14F-4D97-AF65-F5344CB8AC3E}">
        <p14:creationId xmlns:p14="http://schemas.microsoft.com/office/powerpoint/2010/main" val="185839111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a:xfrm>
            <a:off x="1676400" y="381000"/>
            <a:ext cx="9144000" cy="1143000"/>
          </a:xfrm>
        </p:spPr>
        <p:txBody>
          <a:bodyPr vert="horz" wrap="square" lIns="0" tIns="45898" rIns="0" bIns="0" numCol="1" anchor="b" anchorCtr="0" compatLnSpc="1">
            <a:prstTxWarp prst="textNoShape">
              <a:avLst/>
            </a:prstTxWarp>
          </a:bodyPr>
          <a:lstStyle/>
          <a:p>
            <a:pPr eaLnBrk="1" hangingPunct="1"/>
            <a:r>
              <a:rPr lang="en-US" altLang="en-US" sz="3200"/>
              <a:t> Covariance and Correlation</a:t>
            </a:r>
            <a:br>
              <a:rPr lang="en-US" altLang="en-US" sz="3200"/>
            </a:br>
            <a:endParaRPr lang="en-US" altLang="en-US" sz="3200"/>
          </a:p>
        </p:txBody>
      </p:sp>
      <p:sp>
        <p:nvSpPr>
          <p:cNvPr id="86019" name="Rectangle 3"/>
          <p:cNvSpPr>
            <a:spLocks noGrp="1" noChangeArrowheads="1"/>
          </p:cNvSpPr>
          <p:nvPr>
            <p:ph type="body" idx="1"/>
          </p:nvPr>
        </p:nvSpPr>
        <p:spPr>
          <a:xfrm>
            <a:off x="2133600" y="1600200"/>
            <a:ext cx="7772400" cy="4114800"/>
          </a:xfrm>
        </p:spPr>
        <p:txBody>
          <a:bodyPr vert="horz" wrap="square" lIns="91797" tIns="45898" rIns="91797" bIns="45898" numCol="1" anchor="t" anchorCtr="0" compatLnSpc="1">
            <a:prstTxWarp prst="textNoShape">
              <a:avLst/>
            </a:prstTxWarp>
          </a:bodyPr>
          <a:lstStyle/>
          <a:p>
            <a:pPr eaLnBrk="1" hangingPunct="1">
              <a:buFont typeface="Zapf Dingbats" pitchFamily="80" charset="2"/>
              <a:buNone/>
            </a:pPr>
            <a:endParaRPr lang="en-US" altLang="en-US" b="1" smtClean="0"/>
          </a:p>
          <a:p>
            <a:pPr eaLnBrk="1" hangingPunct="1">
              <a:buFont typeface="Zapf Dingbats" pitchFamily="80" charset="2"/>
              <a:buNone/>
            </a:pPr>
            <a:endParaRPr lang="en-US" altLang="en-US" smtClean="0"/>
          </a:p>
        </p:txBody>
      </p:sp>
      <p:sp>
        <p:nvSpPr>
          <p:cNvPr id="86020" name="Rectangle 5"/>
          <p:cNvSpPr>
            <a:spLocks noChangeArrowheads="1"/>
          </p:cNvSpPr>
          <p:nvPr/>
        </p:nvSpPr>
        <p:spPr bwMode="auto">
          <a:xfrm>
            <a:off x="1676400" y="1066801"/>
            <a:ext cx="8229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9" tIns="45715" rIns="91429" bIns="45715">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marL="0" marR="0" lvl="0" indent="0" algn="l" defTabSz="914400" rtl="0" eaLnBrk="1" fontAlgn="base" latinLnBrk="0" hangingPunct="1">
              <a:lnSpc>
                <a:spcPct val="100000"/>
              </a:lnSpc>
              <a:spcBef>
                <a:spcPct val="50000"/>
              </a:spcBef>
              <a:spcAft>
                <a:spcPct val="0"/>
              </a:spcAft>
              <a:buClrTx/>
              <a:buSzTx/>
              <a:buFont typeface="Wingdings 2" panose="05020102010507070707" pitchFamily="18" charset="2"/>
              <a:buNone/>
              <a:tabLst/>
              <a:defRPr/>
            </a:pPr>
            <a:r>
              <a:rPr kumimoji="0" lang="en-US" altLang="en-US" sz="28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rPr>
              <a:t>Example 9 </a:t>
            </a:r>
          </a:p>
        </p:txBody>
      </p:sp>
      <p:pic>
        <p:nvPicPr>
          <p:cNvPr id="86021"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07189" y="742950"/>
            <a:ext cx="2522537" cy="2686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Date Placeholder 8"/>
          <p:cNvSpPr>
            <a:spLocks noGrp="1"/>
          </p:cNvSpPr>
          <p:nvPr>
            <p:ph type="dt" sz="quarter"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fld id="{EC2D1C58-C4EF-4E22-A3E1-17C0E12C1243}" type="datetime1">
              <a:rPr kumimoji="0" lang="en-US" sz="1200" b="0" i="0" u="none" strike="noStrike" kern="1200" cap="none" spc="0" normalizeH="0" baseline="0" noProof="0">
                <a:ln>
                  <a:noFill/>
                </a:ln>
                <a:solidFill>
                  <a:srgbClr val="04617B">
                    <a:shade val="90000"/>
                  </a:srgbClr>
                </a:solidFill>
                <a:effectLst/>
                <a:uLnTx/>
                <a:uFillTx/>
                <a:latin typeface="Arial" charset="0"/>
                <a:ea typeface="+mn-ea"/>
                <a:cs typeface="+mn-cs"/>
              </a:rPr>
              <a:pPr marL="0" marR="0" lvl="0" indent="0" algn="l" defTabSz="914400" rtl="0" eaLnBrk="1" fontAlgn="base" latinLnBrk="0" hangingPunct="1">
                <a:lnSpc>
                  <a:spcPct val="100000"/>
                </a:lnSpc>
                <a:spcBef>
                  <a:spcPct val="0"/>
                </a:spcBef>
                <a:spcAft>
                  <a:spcPct val="0"/>
                </a:spcAft>
                <a:buClrTx/>
                <a:buSzTx/>
                <a:buFontTx/>
                <a:buNone/>
                <a:tabLst/>
                <a:defRPr/>
              </a:pPr>
              <a:t>9/16/2024</a:t>
            </a:fld>
            <a:endParaRPr kumimoji="0" lang="en-US" sz="1200" b="0" i="0" u="none" strike="noStrike" kern="1200" cap="none" spc="0" normalizeH="0" baseline="0" noProof="0">
              <a:ln>
                <a:noFill/>
              </a:ln>
              <a:solidFill>
                <a:srgbClr val="04617B">
                  <a:shade val="90000"/>
                </a:srgbClr>
              </a:solidFill>
              <a:effectLst/>
              <a:uLnTx/>
              <a:uFillTx/>
              <a:latin typeface="Arial" charset="0"/>
              <a:ea typeface="+mn-ea"/>
              <a:cs typeface="+mn-cs"/>
            </a:endParaRPr>
          </a:p>
        </p:txBody>
      </p:sp>
      <p:sp>
        <p:nvSpPr>
          <p:cNvPr id="86023" name="Slide Number Placeholder 9"/>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marL="0" marR="0" lvl="0" indent="0" algn="r" defTabSz="914400" rtl="0" eaLnBrk="1" fontAlgn="base" latinLnBrk="0" hangingPunct="1">
              <a:lnSpc>
                <a:spcPct val="100000"/>
              </a:lnSpc>
              <a:spcBef>
                <a:spcPct val="0"/>
              </a:spcBef>
              <a:spcAft>
                <a:spcPct val="0"/>
              </a:spcAft>
              <a:buClrTx/>
              <a:buSzTx/>
              <a:buFont typeface="Wingdings 2" panose="05020102010507070707" pitchFamily="18" charset="2"/>
              <a:buNone/>
              <a:tabLst/>
              <a:defRPr/>
            </a:pPr>
            <a:fld id="{A153DB71-9DE7-4E4D-9E70-4CC79994AE86}" type="slidenum">
              <a:rPr kumimoji="0" lang="en-US" altLang="en-US" sz="1200" b="0" i="0" u="none" strike="noStrike" kern="1200" cap="none" spc="0" normalizeH="0" baseline="0" noProof="0">
                <a:ln>
                  <a:noFill/>
                </a:ln>
                <a:solidFill>
                  <a:srgbClr val="045C75"/>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 typeface="Wingdings 2" panose="05020102010507070707" pitchFamily="18" charset="2"/>
                <a:buNone/>
                <a:tabLst/>
                <a:defRPr/>
              </a:pPr>
              <a:t>21</a:t>
            </a:fld>
            <a:endParaRPr kumimoji="0" lang="en-US" altLang="en-US" sz="1200" b="0" i="0" u="none" strike="noStrike" kern="1200" cap="none" spc="0" normalizeH="0" baseline="0" noProof="0">
              <a:ln>
                <a:noFill/>
              </a:ln>
              <a:solidFill>
                <a:srgbClr val="045C75"/>
              </a:solidFill>
              <a:effectLst/>
              <a:uLnTx/>
              <a:uFillTx/>
              <a:latin typeface="Arial" panose="020B0604020202020204" pitchFamily="34" charset="0"/>
              <a:ea typeface="+mn-ea"/>
              <a:cs typeface="+mn-cs"/>
            </a:endParaRPr>
          </a:p>
        </p:txBody>
      </p:sp>
      <p:pic>
        <p:nvPicPr>
          <p:cNvPr id="86024"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19264" y="3657600"/>
            <a:ext cx="8491537" cy="2674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0974320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a:xfrm>
            <a:off x="1676400" y="228600"/>
            <a:ext cx="9144000" cy="1143000"/>
          </a:xfrm>
        </p:spPr>
        <p:txBody>
          <a:bodyPr vert="horz" wrap="square" lIns="0" tIns="45898" rIns="0" bIns="0" numCol="1" anchor="b" anchorCtr="0" compatLnSpc="1">
            <a:prstTxWarp prst="textNoShape">
              <a:avLst/>
            </a:prstTxWarp>
          </a:bodyPr>
          <a:lstStyle/>
          <a:p>
            <a:pPr eaLnBrk="1" hangingPunct="1"/>
            <a:r>
              <a:rPr lang="en-US" altLang="en-US" sz="3200"/>
              <a:t>Covariance and Correlation</a:t>
            </a:r>
            <a:br>
              <a:rPr lang="en-US" altLang="en-US" sz="3200"/>
            </a:br>
            <a:endParaRPr lang="en-US" altLang="en-US" sz="3200"/>
          </a:p>
        </p:txBody>
      </p:sp>
      <p:sp>
        <p:nvSpPr>
          <p:cNvPr id="87043" name="Rectangle 3"/>
          <p:cNvSpPr>
            <a:spLocks noGrp="1" noChangeArrowheads="1"/>
          </p:cNvSpPr>
          <p:nvPr>
            <p:ph type="body" idx="1"/>
          </p:nvPr>
        </p:nvSpPr>
        <p:spPr>
          <a:xfrm>
            <a:off x="2133600" y="1600200"/>
            <a:ext cx="7772400" cy="4114800"/>
          </a:xfrm>
        </p:spPr>
        <p:txBody>
          <a:bodyPr vert="horz" wrap="square" lIns="91797" tIns="45898" rIns="91797" bIns="45898" numCol="1" anchor="t" anchorCtr="0" compatLnSpc="1">
            <a:prstTxWarp prst="textNoShape">
              <a:avLst/>
            </a:prstTxWarp>
          </a:bodyPr>
          <a:lstStyle/>
          <a:p>
            <a:pPr eaLnBrk="1" hangingPunct="1">
              <a:buFont typeface="Zapf Dingbats" pitchFamily="80" charset="2"/>
              <a:buNone/>
            </a:pPr>
            <a:endParaRPr lang="en-US" altLang="en-US" b="1" smtClean="0"/>
          </a:p>
          <a:p>
            <a:pPr eaLnBrk="1" hangingPunct="1">
              <a:buFont typeface="Zapf Dingbats" pitchFamily="80" charset="2"/>
              <a:buNone/>
            </a:pPr>
            <a:endParaRPr lang="en-US" altLang="en-US" smtClean="0"/>
          </a:p>
        </p:txBody>
      </p:sp>
      <p:sp>
        <p:nvSpPr>
          <p:cNvPr id="87044" name="Rectangle 5"/>
          <p:cNvSpPr>
            <a:spLocks noChangeArrowheads="1"/>
          </p:cNvSpPr>
          <p:nvPr/>
        </p:nvSpPr>
        <p:spPr bwMode="auto">
          <a:xfrm>
            <a:off x="1676400" y="838201"/>
            <a:ext cx="8229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9" tIns="45715" rIns="91429" bIns="45715">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marL="0" marR="0" lvl="0" indent="0" algn="l" defTabSz="914400" rtl="0" eaLnBrk="1" fontAlgn="base" latinLnBrk="0" hangingPunct="1">
              <a:lnSpc>
                <a:spcPct val="100000"/>
              </a:lnSpc>
              <a:spcBef>
                <a:spcPct val="50000"/>
              </a:spcBef>
              <a:spcAft>
                <a:spcPct val="0"/>
              </a:spcAft>
              <a:buClrTx/>
              <a:buSzTx/>
              <a:buFont typeface="Wingdings 2" panose="05020102010507070707" pitchFamily="18" charset="2"/>
              <a:buNone/>
              <a:tabLst/>
              <a:defRPr/>
            </a:pPr>
            <a:r>
              <a:rPr kumimoji="0" lang="en-US" altLang="en-US" sz="28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rPr>
              <a:t>Example 9 (Cont.)</a:t>
            </a:r>
          </a:p>
        </p:txBody>
      </p:sp>
      <p:pic>
        <p:nvPicPr>
          <p:cNvPr id="87045"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1698625"/>
            <a:ext cx="8077200" cy="4427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Date Placeholder 5"/>
          <p:cNvSpPr>
            <a:spLocks noGrp="1"/>
          </p:cNvSpPr>
          <p:nvPr>
            <p:ph type="dt" sz="quarter"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fld id="{D0166BE2-3D84-4BA6-B195-6431A733AF77}" type="datetime1">
              <a:rPr kumimoji="0" lang="en-US" sz="1200" b="0" i="0" u="none" strike="noStrike" kern="1200" cap="none" spc="0" normalizeH="0" baseline="0" noProof="0">
                <a:ln>
                  <a:noFill/>
                </a:ln>
                <a:solidFill>
                  <a:srgbClr val="04617B">
                    <a:shade val="90000"/>
                  </a:srgbClr>
                </a:solidFill>
                <a:effectLst/>
                <a:uLnTx/>
                <a:uFillTx/>
                <a:latin typeface="Arial" charset="0"/>
                <a:ea typeface="+mn-ea"/>
                <a:cs typeface="+mn-cs"/>
              </a:rPr>
              <a:pPr marL="0" marR="0" lvl="0" indent="0" algn="l" defTabSz="914400" rtl="0" eaLnBrk="1" fontAlgn="base" latinLnBrk="0" hangingPunct="1">
                <a:lnSpc>
                  <a:spcPct val="100000"/>
                </a:lnSpc>
                <a:spcBef>
                  <a:spcPct val="0"/>
                </a:spcBef>
                <a:spcAft>
                  <a:spcPct val="0"/>
                </a:spcAft>
                <a:buClrTx/>
                <a:buSzTx/>
                <a:buFontTx/>
                <a:buNone/>
                <a:tabLst/>
                <a:defRPr/>
              </a:pPr>
              <a:t>9/16/2024</a:t>
            </a:fld>
            <a:endParaRPr kumimoji="0" lang="en-US" sz="1200" b="0" i="0" u="none" strike="noStrike" kern="1200" cap="none" spc="0" normalizeH="0" baseline="0" noProof="0">
              <a:ln>
                <a:noFill/>
              </a:ln>
              <a:solidFill>
                <a:srgbClr val="04617B">
                  <a:shade val="90000"/>
                </a:srgbClr>
              </a:solidFill>
              <a:effectLst/>
              <a:uLnTx/>
              <a:uFillTx/>
              <a:latin typeface="Arial" charset="0"/>
              <a:ea typeface="+mn-ea"/>
              <a:cs typeface="+mn-cs"/>
            </a:endParaRPr>
          </a:p>
        </p:txBody>
      </p:sp>
      <p:sp>
        <p:nvSpPr>
          <p:cNvPr id="87047" name="Slide Number Placeholder 6"/>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marL="0" marR="0" lvl="0" indent="0" algn="r" defTabSz="914400" rtl="0" eaLnBrk="1" fontAlgn="base" latinLnBrk="0" hangingPunct="1">
              <a:lnSpc>
                <a:spcPct val="100000"/>
              </a:lnSpc>
              <a:spcBef>
                <a:spcPct val="0"/>
              </a:spcBef>
              <a:spcAft>
                <a:spcPct val="0"/>
              </a:spcAft>
              <a:buClrTx/>
              <a:buSzTx/>
              <a:buFont typeface="Wingdings 2" panose="05020102010507070707" pitchFamily="18" charset="2"/>
              <a:buNone/>
              <a:tabLst/>
              <a:defRPr/>
            </a:pPr>
            <a:fld id="{D6B156BA-328F-4DD5-80C9-68A2D19F20E4}" type="slidenum">
              <a:rPr kumimoji="0" lang="en-US" altLang="en-US" sz="1200" b="0" i="0" u="none" strike="noStrike" kern="1200" cap="none" spc="0" normalizeH="0" baseline="0" noProof="0">
                <a:ln>
                  <a:noFill/>
                </a:ln>
                <a:solidFill>
                  <a:srgbClr val="045C75"/>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 typeface="Wingdings 2" panose="05020102010507070707" pitchFamily="18" charset="2"/>
                <a:buNone/>
                <a:tabLst/>
                <a:defRPr/>
              </a:pPr>
              <a:t>22</a:t>
            </a:fld>
            <a:endParaRPr kumimoji="0" lang="en-US" altLang="en-US" sz="1200" b="0" i="0" u="none" strike="noStrike" kern="1200" cap="none" spc="0" normalizeH="0" baseline="0" noProof="0">
              <a:ln>
                <a:noFill/>
              </a:ln>
              <a:solidFill>
                <a:srgbClr val="045C75"/>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60856700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a:xfrm>
            <a:off x="1676400" y="381000"/>
            <a:ext cx="9144000" cy="1143000"/>
          </a:xfrm>
        </p:spPr>
        <p:txBody>
          <a:bodyPr vert="horz" wrap="square" lIns="0" tIns="45898" rIns="0" bIns="0" numCol="1" anchor="b" anchorCtr="0" compatLnSpc="1">
            <a:prstTxWarp prst="textNoShape">
              <a:avLst/>
            </a:prstTxWarp>
          </a:bodyPr>
          <a:lstStyle/>
          <a:p>
            <a:pPr eaLnBrk="1" hangingPunct="1"/>
            <a:r>
              <a:rPr lang="en-US" altLang="en-US" sz="3200"/>
              <a:t>Covariance and Correlation</a:t>
            </a:r>
            <a:br>
              <a:rPr lang="en-US" altLang="en-US" sz="3200"/>
            </a:br>
            <a:endParaRPr lang="en-US" altLang="en-US" sz="3200"/>
          </a:p>
        </p:txBody>
      </p:sp>
      <p:sp>
        <p:nvSpPr>
          <p:cNvPr id="88067" name="Rectangle 3"/>
          <p:cNvSpPr>
            <a:spLocks noGrp="1" noChangeArrowheads="1"/>
          </p:cNvSpPr>
          <p:nvPr>
            <p:ph type="body" idx="1"/>
          </p:nvPr>
        </p:nvSpPr>
        <p:spPr>
          <a:xfrm>
            <a:off x="2133600" y="1600200"/>
            <a:ext cx="7772400" cy="4114800"/>
          </a:xfrm>
        </p:spPr>
        <p:txBody>
          <a:bodyPr vert="horz" wrap="square" lIns="91797" tIns="45898" rIns="91797" bIns="45898" numCol="1" anchor="t" anchorCtr="0" compatLnSpc="1">
            <a:prstTxWarp prst="textNoShape">
              <a:avLst/>
            </a:prstTxWarp>
          </a:bodyPr>
          <a:lstStyle/>
          <a:p>
            <a:pPr eaLnBrk="1" hangingPunct="1">
              <a:buFont typeface="Zapf Dingbats" pitchFamily="80" charset="2"/>
              <a:buNone/>
            </a:pPr>
            <a:endParaRPr lang="en-US" altLang="en-US" b="1" smtClean="0"/>
          </a:p>
          <a:p>
            <a:pPr eaLnBrk="1" hangingPunct="1">
              <a:buFont typeface="Zapf Dingbats" pitchFamily="80" charset="2"/>
              <a:buNone/>
            </a:pPr>
            <a:endParaRPr lang="en-US" altLang="en-US" smtClean="0"/>
          </a:p>
        </p:txBody>
      </p:sp>
      <p:sp>
        <p:nvSpPr>
          <p:cNvPr id="88068" name="Rectangle 5"/>
          <p:cNvSpPr>
            <a:spLocks noChangeArrowheads="1"/>
          </p:cNvSpPr>
          <p:nvPr/>
        </p:nvSpPr>
        <p:spPr bwMode="auto">
          <a:xfrm>
            <a:off x="1600200" y="990601"/>
            <a:ext cx="8229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9" tIns="45715" rIns="91429" bIns="45715">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marL="0" marR="0" lvl="0" indent="0" algn="l" defTabSz="914400" rtl="0" eaLnBrk="1" fontAlgn="base" latinLnBrk="0" hangingPunct="1">
              <a:lnSpc>
                <a:spcPct val="100000"/>
              </a:lnSpc>
              <a:spcBef>
                <a:spcPct val="50000"/>
              </a:spcBef>
              <a:spcAft>
                <a:spcPct val="0"/>
              </a:spcAft>
              <a:buClrTx/>
              <a:buSzTx/>
              <a:buFont typeface="Wingdings 2" panose="05020102010507070707" pitchFamily="18" charset="2"/>
              <a:buNone/>
              <a:tabLst/>
              <a:defRPr/>
            </a:pPr>
            <a:r>
              <a:rPr kumimoji="0" lang="en-US" altLang="en-US" sz="28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rPr>
              <a:t>Example 9 (Cont.)</a:t>
            </a:r>
          </a:p>
        </p:txBody>
      </p:sp>
      <p:pic>
        <p:nvPicPr>
          <p:cNvPr id="88069" name="Picture 6"/>
          <p:cNvPicPr>
            <a:picLocks noChangeAspect="1" noChangeArrowheads="1"/>
          </p:cNvPicPr>
          <p:nvPr/>
        </p:nvPicPr>
        <p:blipFill>
          <a:blip r:embed="rId2">
            <a:extLst>
              <a:ext uri="{28A0092B-C50C-407E-A947-70E740481C1C}">
                <a14:useLocalDpi xmlns:a14="http://schemas.microsoft.com/office/drawing/2010/main" val="0"/>
              </a:ext>
            </a:extLst>
          </a:blip>
          <a:srcRect b="32504"/>
          <a:stretch>
            <a:fillRect/>
          </a:stretch>
        </p:blipFill>
        <p:spPr bwMode="auto">
          <a:xfrm>
            <a:off x="1847850" y="1828801"/>
            <a:ext cx="7829550" cy="183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Date Placeholder 5"/>
          <p:cNvSpPr>
            <a:spLocks noGrp="1"/>
          </p:cNvSpPr>
          <p:nvPr>
            <p:ph type="dt" sz="quarter"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fld id="{5EE916A6-875A-43EC-A984-CA4C70A50F43}" type="datetime1">
              <a:rPr kumimoji="0" lang="en-US" sz="1200" b="0" i="0" u="none" strike="noStrike" kern="1200" cap="none" spc="0" normalizeH="0" baseline="0" noProof="0">
                <a:ln>
                  <a:noFill/>
                </a:ln>
                <a:solidFill>
                  <a:srgbClr val="04617B">
                    <a:shade val="90000"/>
                  </a:srgbClr>
                </a:solidFill>
                <a:effectLst/>
                <a:uLnTx/>
                <a:uFillTx/>
                <a:latin typeface="Arial" charset="0"/>
                <a:ea typeface="+mn-ea"/>
                <a:cs typeface="+mn-cs"/>
              </a:rPr>
              <a:pPr marL="0" marR="0" lvl="0" indent="0" algn="l" defTabSz="914400" rtl="0" eaLnBrk="1" fontAlgn="base" latinLnBrk="0" hangingPunct="1">
                <a:lnSpc>
                  <a:spcPct val="100000"/>
                </a:lnSpc>
                <a:spcBef>
                  <a:spcPct val="0"/>
                </a:spcBef>
                <a:spcAft>
                  <a:spcPct val="0"/>
                </a:spcAft>
                <a:buClrTx/>
                <a:buSzTx/>
                <a:buFontTx/>
                <a:buNone/>
                <a:tabLst/>
                <a:defRPr/>
              </a:pPr>
              <a:t>9/16/2024</a:t>
            </a:fld>
            <a:endParaRPr kumimoji="0" lang="en-US" sz="1200" b="0" i="0" u="none" strike="noStrike" kern="1200" cap="none" spc="0" normalizeH="0" baseline="0" noProof="0">
              <a:ln>
                <a:noFill/>
              </a:ln>
              <a:solidFill>
                <a:srgbClr val="04617B">
                  <a:shade val="90000"/>
                </a:srgbClr>
              </a:solidFill>
              <a:effectLst/>
              <a:uLnTx/>
              <a:uFillTx/>
              <a:latin typeface="Arial" charset="0"/>
              <a:ea typeface="+mn-ea"/>
              <a:cs typeface="+mn-cs"/>
            </a:endParaRPr>
          </a:p>
        </p:txBody>
      </p:sp>
      <p:sp>
        <p:nvSpPr>
          <p:cNvPr id="88071" name="Slide Number Placeholder 6"/>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marL="0" marR="0" lvl="0" indent="0" algn="r" defTabSz="914400" rtl="0" eaLnBrk="1" fontAlgn="base" latinLnBrk="0" hangingPunct="1">
              <a:lnSpc>
                <a:spcPct val="100000"/>
              </a:lnSpc>
              <a:spcBef>
                <a:spcPct val="0"/>
              </a:spcBef>
              <a:spcAft>
                <a:spcPct val="0"/>
              </a:spcAft>
              <a:buClrTx/>
              <a:buSzTx/>
              <a:buFont typeface="Wingdings 2" panose="05020102010507070707" pitchFamily="18" charset="2"/>
              <a:buNone/>
              <a:tabLst/>
              <a:defRPr/>
            </a:pPr>
            <a:fld id="{4C41824C-8D18-4ED4-86E6-F838A5AACD86}" type="slidenum">
              <a:rPr kumimoji="0" lang="en-US" altLang="en-US" sz="1200" b="0" i="0" u="none" strike="noStrike" kern="1200" cap="none" spc="0" normalizeH="0" baseline="0" noProof="0">
                <a:ln>
                  <a:noFill/>
                </a:ln>
                <a:solidFill>
                  <a:srgbClr val="045C75"/>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 typeface="Wingdings 2" panose="05020102010507070707" pitchFamily="18" charset="2"/>
                <a:buNone/>
                <a:tabLst/>
                <a:defRPr/>
              </a:pPr>
              <a:t>23</a:t>
            </a:fld>
            <a:endParaRPr kumimoji="0" lang="en-US" altLang="en-US" sz="1200" b="0" i="0" u="none" strike="noStrike" kern="1200" cap="none" spc="0" normalizeH="0" baseline="0" noProof="0">
              <a:ln>
                <a:noFill/>
              </a:ln>
              <a:solidFill>
                <a:srgbClr val="045C75"/>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297925592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fld id="{08B0A1F4-3787-48FD-9919-E5AFE1FC1890}" type="datetime1">
              <a:rPr kumimoji="0" lang="en-US" sz="1200" b="0" i="0" u="none" strike="noStrike" kern="1200" cap="none" spc="0" normalizeH="0" baseline="0" noProof="0">
                <a:ln>
                  <a:noFill/>
                </a:ln>
                <a:solidFill>
                  <a:srgbClr val="04617B">
                    <a:shade val="90000"/>
                  </a:srgbClr>
                </a:solidFill>
                <a:effectLst/>
                <a:uLnTx/>
                <a:uFillTx/>
                <a:latin typeface="Arial" charset="0"/>
                <a:ea typeface="+mn-ea"/>
                <a:cs typeface="+mn-cs"/>
              </a:rPr>
              <a:pPr marL="0" marR="0" lvl="0" indent="0" algn="l" defTabSz="914400" rtl="0" eaLnBrk="1" fontAlgn="base" latinLnBrk="0" hangingPunct="1">
                <a:lnSpc>
                  <a:spcPct val="100000"/>
                </a:lnSpc>
                <a:spcBef>
                  <a:spcPct val="0"/>
                </a:spcBef>
                <a:spcAft>
                  <a:spcPct val="0"/>
                </a:spcAft>
                <a:buClrTx/>
                <a:buSzTx/>
                <a:buFontTx/>
                <a:buNone/>
                <a:tabLst/>
                <a:defRPr/>
              </a:pPr>
              <a:t>9/16/2024</a:t>
            </a:fld>
            <a:endParaRPr kumimoji="0" lang="en-US" sz="1200" b="0" i="0" u="none" strike="noStrike" kern="1200" cap="none" spc="0" normalizeH="0" baseline="0" noProof="0">
              <a:ln>
                <a:noFill/>
              </a:ln>
              <a:solidFill>
                <a:srgbClr val="04617B">
                  <a:shade val="90000"/>
                </a:srgbClr>
              </a:solidFill>
              <a:effectLst/>
              <a:uLnTx/>
              <a:uFillTx/>
              <a:latin typeface="Arial" charset="0"/>
              <a:ea typeface="+mn-ea"/>
              <a:cs typeface="+mn-cs"/>
            </a:endParaRPr>
          </a:p>
        </p:txBody>
      </p:sp>
      <p:sp>
        <p:nvSpPr>
          <p:cNvPr id="89091"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marL="0" marR="0" lvl="0" indent="0" algn="r" defTabSz="914400" rtl="0" eaLnBrk="1" fontAlgn="base" latinLnBrk="0" hangingPunct="1">
              <a:lnSpc>
                <a:spcPct val="100000"/>
              </a:lnSpc>
              <a:spcBef>
                <a:spcPct val="0"/>
              </a:spcBef>
              <a:spcAft>
                <a:spcPct val="0"/>
              </a:spcAft>
              <a:buClrTx/>
              <a:buSzTx/>
              <a:buFont typeface="Wingdings 2" panose="05020102010507070707" pitchFamily="18" charset="2"/>
              <a:buNone/>
              <a:tabLst/>
              <a:defRPr/>
            </a:pPr>
            <a:fld id="{614FF8C3-9169-4741-AD2B-0C165A0B4100}" type="slidenum">
              <a:rPr kumimoji="0" lang="en-US" altLang="en-US" sz="1200" b="0" i="0" u="none" strike="noStrike" kern="1200" cap="none" spc="0" normalizeH="0" baseline="0" noProof="0">
                <a:ln>
                  <a:noFill/>
                </a:ln>
                <a:solidFill>
                  <a:srgbClr val="045C75"/>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 typeface="Wingdings 2" panose="05020102010507070707" pitchFamily="18" charset="2"/>
                <a:buNone/>
                <a:tabLst/>
                <a:defRPr/>
              </a:pPr>
              <a:t>24</a:t>
            </a:fld>
            <a:endParaRPr kumimoji="0" lang="en-US" altLang="en-US" sz="1200" b="0" i="0" u="none" strike="noStrike" kern="1200" cap="none" spc="0" normalizeH="0" baseline="0" noProof="0">
              <a:ln>
                <a:noFill/>
              </a:ln>
              <a:solidFill>
                <a:srgbClr val="045C75"/>
              </a:solidFill>
              <a:effectLst/>
              <a:uLnTx/>
              <a:uFillTx/>
              <a:latin typeface="Arial" panose="020B0604020202020204" pitchFamily="34" charset="0"/>
              <a:ea typeface="+mn-ea"/>
              <a:cs typeface="+mn-cs"/>
            </a:endParaRPr>
          </a:p>
        </p:txBody>
      </p:sp>
      <p:sp>
        <p:nvSpPr>
          <p:cNvPr id="89092" name="Rectangle 2"/>
          <p:cNvSpPr>
            <a:spLocks noGrp="1" noChangeArrowheads="1"/>
          </p:cNvSpPr>
          <p:nvPr>
            <p:ph type="title"/>
          </p:nvPr>
        </p:nvSpPr>
        <p:spPr>
          <a:xfrm>
            <a:off x="1676400" y="304800"/>
            <a:ext cx="8229600" cy="685800"/>
          </a:xfrm>
        </p:spPr>
        <p:txBody>
          <a:bodyPr vert="horz" wrap="square" lIns="0" tIns="45898" rIns="0" bIns="0" numCol="1" anchor="b" anchorCtr="0" compatLnSpc="1">
            <a:prstTxWarp prst="textNoShape">
              <a:avLst/>
            </a:prstTxWarp>
          </a:bodyPr>
          <a:lstStyle/>
          <a:p>
            <a:pPr eaLnBrk="1" hangingPunct="1"/>
            <a:r>
              <a:rPr lang="en-US" altLang="en-US" sz="3200"/>
              <a:t>Zero Covariance and Independence</a:t>
            </a:r>
          </a:p>
        </p:txBody>
      </p:sp>
      <p:sp>
        <p:nvSpPr>
          <p:cNvPr id="89093" name="Content Placeholder 2"/>
          <p:cNvSpPr>
            <a:spLocks noGrp="1"/>
          </p:cNvSpPr>
          <p:nvPr>
            <p:ph idx="1"/>
          </p:nvPr>
        </p:nvSpPr>
        <p:spPr>
          <a:xfrm>
            <a:off x="1828800" y="1295400"/>
            <a:ext cx="8229600" cy="4389438"/>
          </a:xfrm>
        </p:spPr>
        <p:txBody>
          <a:bodyPr/>
          <a:lstStyle/>
          <a:p>
            <a:pPr marL="319088" indent="-319088" eaLnBrk="1" hangingPunct="1">
              <a:buSzPct val="150000"/>
              <a:buFont typeface="Arial" panose="020B0604020202020204" pitchFamily="34" charset="0"/>
              <a:buChar char="•"/>
            </a:pPr>
            <a:r>
              <a:rPr lang="en-US" altLang="en-US" sz="2000"/>
              <a:t>However,  in general, if Cov(X,Y)=</a:t>
            </a:r>
            <a:r>
              <a:rPr lang="en-US" altLang="en-US" sz="2000">
                <a:latin typeface="Arial Narrow" panose="020B0606020202030204" pitchFamily="34" charset="0"/>
              </a:rPr>
              <a:t>0</a:t>
            </a:r>
            <a:r>
              <a:rPr lang="en-US" altLang="en-US" sz="2000"/>
              <a:t>, X and Y may not  be independent. </a:t>
            </a:r>
            <a:endParaRPr lang="en-US" altLang="en-US" sz="2000" i="1"/>
          </a:p>
          <a:p>
            <a:pPr marL="319088" indent="-319088" eaLnBrk="1" hangingPunct="1">
              <a:buNone/>
            </a:pPr>
            <a:r>
              <a:rPr lang="en-US" altLang="en-US" sz="2000" i="1"/>
              <a:t>      </a:t>
            </a:r>
            <a:r>
              <a:rPr lang="en-US" altLang="en-US" sz="2000">
                <a:solidFill>
                  <a:srgbClr val="21B2C9"/>
                </a:solidFill>
              </a:rPr>
              <a:t>Example 10:  </a:t>
            </a:r>
            <a:r>
              <a:rPr lang="en-US" altLang="en-US" sz="2000"/>
              <a:t>X is uniformly distributed on [-1,1], Y=X</a:t>
            </a:r>
            <a:r>
              <a:rPr lang="en-US" altLang="en-US" sz="2000" baseline="30000"/>
              <a:t>2</a:t>
            </a:r>
            <a:r>
              <a:rPr lang="en-US" altLang="en-US" sz="2000"/>
              <a:t> . Then, </a:t>
            </a:r>
          </a:p>
          <a:p>
            <a:pPr marL="319088" indent="-319088" eaLnBrk="1" hangingPunct="1">
              <a:buNone/>
            </a:pPr>
            <a:endParaRPr lang="en-US" altLang="en-US" sz="2000"/>
          </a:p>
          <a:p>
            <a:pPr marL="319088" indent="-319088" eaLnBrk="1" hangingPunct="1">
              <a:buNone/>
            </a:pPr>
            <a:endParaRPr lang="en-US" altLang="en-US" sz="2000"/>
          </a:p>
          <a:p>
            <a:pPr marL="319088" indent="-319088" eaLnBrk="1" hangingPunct="1">
              <a:buNone/>
            </a:pPr>
            <a:r>
              <a:rPr lang="en-US" altLang="en-US" sz="2000"/>
              <a:t>     </a:t>
            </a:r>
          </a:p>
          <a:p>
            <a:pPr marL="319088" indent="-319088" eaLnBrk="1" hangingPunct="1">
              <a:buNone/>
            </a:pPr>
            <a:endParaRPr lang="en-US" altLang="en-US" sz="2000"/>
          </a:p>
          <a:p>
            <a:pPr marL="319088" indent="-319088" eaLnBrk="1" hangingPunct="1">
              <a:buNone/>
            </a:pPr>
            <a:r>
              <a:rPr lang="en-US" altLang="en-US" sz="2000"/>
              <a:t>         Cov(X,Y)=</a:t>
            </a:r>
            <a:r>
              <a:rPr lang="en-US" altLang="en-US" sz="2000">
                <a:latin typeface="Arial Narrow" panose="020B0606020202030204" pitchFamily="34" charset="0"/>
              </a:rPr>
              <a:t> 0</a:t>
            </a:r>
            <a:r>
              <a:rPr lang="en-US" altLang="en-US" sz="2000"/>
              <a:t>, but X determines Y, i.e., X and Y are not independent.</a:t>
            </a:r>
            <a:endParaRPr lang="en-US" altLang="en-US" sz="2000" i="1"/>
          </a:p>
          <a:p>
            <a:pPr marL="319088" indent="-319088" eaLnBrk="1" hangingPunct="1">
              <a:buSzPct val="150000"/>
              <a:buFont typeface="Arial" panose="020B0604020202020204" pitchFamily="34" charset="0"/>
              <a:buChar char="•"/>
            </a:pPr>
            <a:r>
              <a:rPr lang="en-US" altLang="en-US" sz="2000"/>
              <a:t>If X and Y are independent, then Cov(X,Y)=</a:t>
            </a:r>
            <a:r>
              <a:rPr lang="en-US" altLang="en-US" sz="2000">
                <a:latin typeface="Arial Narrow" panose="020B0606020202030204" pitchFamily="34" charset="0"/>
              </a:rPr>
              <a:t>0</a:t>
            </a:r>
            <a:r>
              <a:rPr lang="en-US" altLang="en-US" sz="2000" i="1">
                <a:latin typeface="Arial Narrow" panose="020B0606020202030204" pitchFamily="34" charset="0"/>
              </a:rPr>
              <a:t>.</a:t>
            </a:r>
          </a:p>
          <a:p>
            <a:pPr marL="319088" indent="-319088" eaLnBrk="1" hangingPunct="1">
              <a:buNone/>
            </a:pPr>
            <a:r>
              <a:rPr lang="en-US" altLang="en-US" sz="2000" i="1"/>
              <a:t>       </a:t>
            </a:r>
          </a:p>
        </p:txBody>
      </p:sp>
      <p:graphicFrame>
        <p:nvGraphicFramePr>
          <p:cNvPr id="89094" name="Object 3"/>
          <p:cNvGraphicFramePr>
            <a:graphicFrameLocks noChangeAspect="1"/>
          </p:cNvGraphicFramePr>
          <p:nvPr/>
        </p:nvGraphicFramePr>
        <p:xfrm>
          <a:off x="2743201" y="2362201"/>
          <a:ext cx="5256213" cy="1160463"/>
        </p:xfrm>
        <a:graphic>
          <a:graphicData uri="http://schemas.openxmlformats.org/presentationml/2006/ole">
            <mc:AlternateContent xmlns:mc="http://schemas.openxmlformats.org/markup-compatibility/2006">
              <mc:Choice xmlns:v="urn:schemas-microsoft-com:vml" Requires="v">
                <p:oleObj spid="_x0000_s2070" name="Equation" r:id="rId3" imgW="3111500" imgH="685800" progId="Equation.3">
                  <p:embed/>
                </p:oleObj>
              </mc:Choice>
              <mc:Fallback>
                <p:oleObj name="Equation" r:id="rId3" imgW="3111500" imgH="685800" progId="Equation.3">
                  <p:embed/>
                  <p:pic>
                    <p:nvPicPr>
                      <p:cNvPr id="89094"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43201" y="2362201"/>
                        <a:ext cx="5256213" cy="1160463"/>
                      </a:xfrm>
                      <a:prstGeom prst="rect">
                        <a:avLst/>
                      </a:prstGeom>
                      <a:noFill/>
                      <a:ln w="25400">
                        <a:solidFill>
                          <a:schemeClr val="folHlink"/>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9095" name="Object 4"/>
          <p:cNvGraphicFramePr>
            <a:graphicFrameLocks noChangeAspect="1"/>
          </p:cNvGraphicFramePr>
          <p:nvPr/>
        </p:nvGraphicFramePr>
        <p:xfrm>
          <a:off x="2209800" y="4876800"/>
          <a:ext cx="8034338" cy="1524000"/>
        </p:xfrm>
        <a:graphic>
          <a:graphicData uri="http://schemas.openxmlformats.org/presentationml/2006/ole">
            <mc:AlternateContent xmlns:mc="http://schemas.openxmlformats.org/markup-compatibility/2006">
              <mc:Choice xmlns:v="urn:schemas-microsoft-com:vml" Requires="v">
                <p:oleObj spid="_x0000_s2071" name="Equation" r:id="rId5" imgW="3848100" imgH="901700" progId="Equation.3">
                  <p:embed/>
                </p:oleObj>
              </mc:Choice>
              <mc:Fallback>
                <p:oleObj name="Equation" r:id="rId5" imgW="3848100" imgH="901700" progId="Equation.3">
                  <p:embed/>
                  <p:pic>
                    <p:nvPicPr>
                      <p:cNvPr id="89095"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09800" y="4876800"/>
                        <a:ext cx="8034338" cy="1524000"/>
                      </a:xfrm>
                      <a:prstGeom prst="rect">
                        <a:avLst/>
                      </a:prstGeom>
                      <a:noFill/>
                      <a:ln w="25400">
                        <a:solidFill>
                          <a:schemeClr val="folHlink"/>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30950847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a:xfrm>
            <a:off x="1752600" y="76200"/>
            <a:ext cx="9144000" cy="1143000"/>
          </a:xfrm>
        </p:spPr>
        <p:txBody>
          <a:bodyPr vert="horz" wrap="square" lIns="0" tIns="45898" rIns="0" bIns="0" numCol="1" anchor="b" anchorCtr="0" compatLnSpc="1">
            <a:prstTxWarp prst="textNoShape">
              <a:avLst/>
            </a:prstTxWarp>
          </a:bodyPr>
          <a:lstStyle/>
          <a:p>
            <a:pPr eaLnBrk="1" hangingPunct="1"/>
            <a:r>
              <a:rPr lang="en-US" altLang="en-US" sz="3200"/>
              <a:t>Bivariate Normal Distribution</a:t>
            </a:r>
            <a:br>
              <a:rPr lang="en-US" altLang="en-US" sz="3200"/>
            </a:br>
            <a:endParaRPr lang="en-US" altLang="en-US" sz="3200"/>
          </a:p>
        </p:txBody>
      </p:sp>
      <p:sp>
        <p:nvSpPr>
          <p:cNvPr id="90115" name="Rectangle 3"/>
          <p:cNvSpPr>
            <a:spLocks noGrp="1" noChangeArrowheads="1"/>
          </p:cNvSpPr>
          <p:nvPr>
            <p:ph type="body" idx="1"/>
          </p:nvPr>
        </p:nvSpPr>
        <p:spPr>
          <a:xfrm>
            <a:off x="2133600" y="1600200"/>
            <a:ext cx="7772400" cy="4114800"/>
          </a:xfrm>
        </p:spPr>
        <p:txBody>
          <a:bodyPr vert="horz" wrap="square" lIns="91797" tIns="45898" rIns="91797" bIns="45898" numCol="1" anchor="t" anchorCtr="0" compatLnSpc="1">
            <a:prstTxWarp prst="textNoShape">
              <a:avLst/>
            </a:prstTxWarp>
          </a:bodyPr>
          <a:lstStyle/>
          <a:p>
            <a:pPr eaLnBrk="1" hangingPunct="1">
              <a:buFont typeface="Zapf Dingbats" pitchFamily="80" charset="2"/>
              <a:buNone/>
            </a:pPr>
            <a:endParaRPr lang="en-US" altLang="en-US" b="1" smtClean="0"/>
          </a:p>
          <a:p>
            <a:pPr eaLnBrk="1" hangingPunct="1">
              <a:buFont typeface="Zapf Dingbats" pitchFamily="80" charset="2"/>
              <a:buNone/>
            </a:pPr>
            <a:endParaRPr lang="en-US" altLang="en-US" smtClean="0"/>
          </a:p>
        </p:txBody>
      </p:sp>
      <p:pic>
        <p:nvPicPr>
          <p:cNvPr id="90116" name="Picture 6"/>
          <p:cNvPicPr>
            <a:picLocks noChangeAspect="1" noChangeArrowheads="1"/>
          </p:cNvPicPr>
          <p:nvPr/>
        </p:nvPicPr>
        <p:blipFill>
          <a:blip r:embed="rId3">
            <a:extLst>
              <a:ext uri="{28A0092B-C50C-407E-A947-70E740481C1C}">
                <a14:useLocalDpi xmlns:a14="http://schemas.microsoft.com/office/drawing/2010/main" val="0"/>
              </a:ext>
            </a:extLst>
          </a:blip>
          <a:srcRect b="52632"/>
          <a:stretch>
            <a:fillRect/>
          </a:stretch>
        </p:blipFill>
        <p:spPr bwMode="auto">
          <a:xfrm>
            <a:off x="1676400" y="914400"/>
            <a:ext cx="86106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Date Placeholder 5"/>
          <p:cNvSpPr>
            <a:spLocks noGrp="1"/>
          </p:cNvSpPr>
          <p:nvPr>
            <p:ph type="dt" sz="quarter"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fld id="{A46D7530-D22D-4CA7-AC85-7B4FA3693B55}" type="datetime1">
              <a:rPr kumimoji="0" lang="en-US" sz="1200" b="0" i="0" u="none" strike="noStrike" kern="1200" cap="none" spc="0" normalizeH="0" baseline="0" noProof="0">
                <a:ln>
                  <a:noFill/>
                </a:ln>
                <a:solidFill>
                  <a:srgbClr val="04617B">
                    <a:shade val="90000"/>
                  </a:srgbClr>
                </a:solidFill>
                <a:effectLst/>
                <a:uLnTx/>
                <a:uFillTx/>
                <a:latin typeface="Arial" charset="0"/>
                <a:ea typeface="+mn-ea"/>
                <a:cs typeface="+mn-cs"/>
              </a:rPr>
              <a:pPr marL="0" marR="0" lvl="0" indent="0" algn="l" defTabSz="914400" rtl="0" eaLnBrk="1" fontAlgn="base" latinLnBrk="0" hangingPunct="1">
                <a:lnSpc>
                  <a:spcPct val="100000"/>
                </a:lnSpc>
                <a:spcBef>
                  <a:spcPct val="0"/>
                </a:spcBef>
                <a:spcAft>
                  <a:spcPct val="0"/>
                </a:spcAft>
                <a:buClrTx/>
                <a:buSzTx/>
                <a:buFontTx/>
                <a:buNone/>
                <a:tabLst/>
                <a:defRPr/>
              </a:pPr>
              <a:t>9/16/2024</a:t>
            </a:fld>
            <a:endParaRPr kumimoji="0" lang="en-US" sz="1200" b="0" i="0" u="none" strike="noStrike" kern="1200" cap="none" spc="0" normalizeH="0" baseline="0" noProof="0">
              <a:ln>
                <a:noFill/>
              </a:ln>
              <a:solidFill>
                <a:srgbClr val="04617B">
                  <a:shade val="90000"/>
                </a:srgbClr>
              </a:solidFill>
              <a:effectLst/>
              <a:uLnTx/>
              <a:uFillTx/>
              <a:latin typeface="Arial" charset="0"/>
              <a:ea typeface="+mn-ea"/>
              <a:cs typeface="+mn-cs"/>
            </a:endParaRPr>
          </a:p>
        </p:txBody>
      </p:sp>
      <p:sp>
        <p:nvSpPr>
          <p:cNvPr id="90118" name="Slide Number Placeholder 6"/>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marL="0" marR="0" lvl="0" indent="0" algn="r" defTabSz="914400" rtl="0" eaLnBrk="1" fontAlgn="base" latinLnBrk="0" hangingPunct="1">
              <a:lnSpc>
                <a:spcPct val="100000"/>
              </a:lnSpc>
              <a:spcBef>
                <a:spcPct val="0"/>
              </a:spcBef>
              <a:spcAft>
                <a:spcPct val="0"/>
              </a:spcAft>
              <a:buClrTx/>
              <a:buSzTx/>
              <a:buFont typeface="Wingdings 2" panose="05020102010507070707" pitchFamily="18" charset="2"/>
              <a:buNone/>
              <a:tabLst/>
              <a:defRPr/>
            </a:pPr>
            <a:fld id="{34B41ADA-1D4C-420F-BE1F-92774E3BA744}" type="slidenum">
              <a:rPr kumimoji="0" lang="en-US" altLang="en-US" sz="1200" b="0" i="0" u="none" strike="noStrike" kern="1200" cap="none" spc="0" normalizeH="0" baseline="0" noProof="0">
                <a:ln>
                  <a:noFill/>
                </a:ln>
                <a:solidFill>
                  <a:srgbClr val="045C75"/>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 typeface="Wingdings 2" panose="05020102010507070707" pitchFamily="18" charset="2"/>
                <a:buNone/>
                <a:tabLst/>
                <a:defRPr/>
              </a:pPr>
              <a:t>25</a:t>
            </a:fld>
            <a:endParaRPr kumimoji="0" lang="en-US" altLang="en-US" sz="1200" b="0" i="0" u="none" strike="noStrike" kern="1200" cap="none" spc="0" normalizeH="0" baseline="0" noProof="0">
              <a:ln>
                <a:noFill/>
              </a:ln>
              <a:solidFill>
                <a:srgbClr val="045C75"/>
              </a:solidFill>
              <a:effectLst/>
              <a:uLnTx/>
              <a:uFillTx/>
              <a:latin typeface="Arial" panose="020B0604020202020204" pitchFamily="34" charset="0"/>
              <a:ea typeface="+mn-ea"/>
              <a:cs typeface="+mn-cs"/>
            </a:endParaRPr>
          </a:p>
        </p:txBody>
      </p:sp>
      <p:pic>
        <p:nvPicPr>
          <p:cNvPr id="90119"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67000" y="3886201"/>
            <a:ext cx="6629400" cy="2640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0120" name="Picture 6"/>
          <p:cNvPicPr>
            <a:picLocks noChangeAspect="1" noChangeArrowheads="1"/>
          </p:cNvPicPr>
          <p:nvPr/>
        </p:nvPicPr>
        <p:blipFill>
          <a:blip r:embed="rId3">
            <a:extLst>
              <a:ext uri="{28A0092B-C50C-407E-A947-70E740481C1C}">
                <a14:useLocalDpi xmlns:a14="http://schemas.microsoft.com/office/drawing/2010/main" val="0"/>
              </a:ext>
            </a:extLst>
          </a:blip>
          <a:srcRect t="71053"/>
          <a:stretch>
            <a:fillRect/>
          </a:stretch>
        </p:blipFill>
        <p:spPr bwMode="auto">
          <a:xfrm>
            <a:off x="1676400" y="2971800"/>
            <a:ext cx="86106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0121" name="Picture 6"/>
          <p:cNvPicPr>
            <a:picLocks noChangeAspect="1" noChangeArrowheads="1"/>
          </p:cNvPicPr>
          <p:nvPr/>
        </p:nvPicPr>
        <p:blipFill>
          <a:blip r:embed="rId3">
            <a:extLst>
              <a:ext uri="{28A0092B-C50C-407E-A947-70E740481C1C}">
                <a14:useLocalDpi xmlns:a14="http://schemas.microsoft.com/office/drawing/2010/main" val="0"/>
              </a:ext>
            </a:extLst>
          </a:blip>
          <a:srcRect t="47368" r="13274" b="28947"/>
          <a:stretch>
            <a:fillRect/>
          </a:stretch>
        </p:blipFill>
        <p:spPr bwMode="auto">
          <a:xfrm>
            <a:off x="1676400" y="2286000"/>
            <a:ext cx="85344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4342278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9234" name="Rectangle 2"/>
          <p:cNvSpPr>
            <a:spLocks noGrp="1" noChangeArrowheads="1"/>
          </p:cNvSpPr>
          <p:nvPr>
            <p:ph type="title"/>
          </p:nvPr>
        </p:nvSpPr>
        <p:spPr>
          <a:xfrm>
            <a:off x="1752600" y="457200"/>
            <a:ext cx="9144000" cy="838200"/>
          </a:xfrm>
        </p:spPr>
        <p:txBody>
          <a:bodyPr vert="horz" wrap="square" lIns="0" tIns="45898" rIns="0" bIns="0" numCol="1" anchor="b" anchorCtr="0" compatLnSpc="1">
            <a:prstTxWarp prst="textNoShape">
              <a:avLst/>
            </a:prstTxWarp>
            <a:normAutofit fontScale="90000"/>
          </a:bodyPr>
          <a:lstStyle/>
          <a:p>
            <a:pPr eaLnBrk="1" fontAlgn="auto" hangingPunct="1">
              <a:spcAft>
                <a:spcPts val="0"/>
              </a:spcAft>
              <a:defRPr/>
            </a:pPr>
            <a:r>
              <a:rPr lang="en-US" sz="3200" dirty="0"/>
              <a:t> Bivariate Normal Distribution</a:t>
            </a:r>
            <a:br>
              <a:rPr lang="en-US" sz="3200" dirty="0"/>
            </a:br>
            <a:endParaRPr lang="en-US" sz="3200" dirty="0"/>
          </a:p>
        </p:txBody>
      </p:sp>
      <p:sp>
        <p:nvSpPr>
          <p:cNvPr id="92163" name="Rectangle 3"/>
          <p:cNvSpPr>
            <a:spLocks noGrp="1" noChangeArrowheads="1"/>
          </p:cNvSpPr>
          <p:nvPr>
            <p:ph type="body" idx="1"/>
          </p:nvPr>
        </p:nvSpPr>
        <p:spPr>
          <a:xfrm>
            <a:off x="2133600" y="1752600"/>
            <a:ext cx="7772400" cy="4116388"/>
          </a:xfrm>
        </p:spPr>
        <p:txBody>
          <a:bodyPr vert="horz" wrap="square" lIns="91797" tIns="45898" rIns="91797" bIns="45898" numCol="1" anchor="t" anchorCtr="0" compatLnSpc="1">
            <a:prstTxWarp prst="textNoShape">
              <a:avLst/>
            </a:prstTxWarp>
          </a:bodyPr>
          <a:lstStyle/>
          <a:p>
            <a:pPr eaLnBrk="1" hangingPunct="1">
              <a:buFont typeface="Zapf Dingbats" pitchFamily="80" charset="2"/>
              <a:buNone/>
            </a:pPr>
            <a:endParaRPr lang="en-US" altLang="en-US" b="1" smtClean="0"/>
          </a:p>
          <a:p>
            <a:pPr eaLnBrk="1" hangingPunct="1">
              <a:buFont typeface="Zapf Dingbats" pitchFamily="80" charset="2"/>
              <a:buNone/>
            </a:pPr>
            <a:endParaRPr lang="en-US" altLang="en-US" smtClean="0"/>
          </a:p>
        </p:txBody>
      </p:sp>
      <p:sp>
        <p:nvSpPr>
          <p:cNvPr id="92164" name="Text Box 5"/>
          <p:cNvSpPr txBox="1">
            <a:spLocks noChangeArrowheads="1"/>
          </p:cNvSpPr>
          <p:nvPr/>
        </p:nvSpPr>
        <p:spPr bwMode="auto">
          <a:xfrm>
            <a:off x="1752600" y="914401"/>
            <a:ext cx="7162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9" tIns="45715" rIns="91429" bIns="45715">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marL="0" marR="0" lvl="0" indent="0" algn="l" defTabSz="914400" rtl="0" eaLnBrk="1" fontAlgn="base" latinLnBrk="0" hangingPunct="1">
              <a:lnSpc>
                <a:spcPct val="100000"/>
              </a:lnSpc>
              <a:spcBef>
                <a:spcPct val="50000"/>
              </a:spcBef>
              <a:spcAft>
                <a:spcPct val="0"/>
              </a:spcAft>
              <a:buClrTx/>
              <a:buSzTx/>
              <a:buFont typeface="Wingdings 2" panose="05020102010507070707" pitchFamily="18" charset="2"/>
              <a:buNone/>
              <a:tabLst/>
              <a:defRPr/>
            </a:pPr>
            <a:r>
              <a:rPr kumimoji="0" lang="en-US" altLang="en-US" sz="28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rPr>
              <a:t>Example 11</a:t>
            </a:r>
          </a:p>
        </p:txBody>
      </p:sp>
      <p:pic>
        <p:nvPicPr>
          <p:cNvPr id="92165" name="Picture 6"/>
          <p:cNvPicPr>
            <a:picLocks noChangeAspect="1" noChangeArrowheads="1"/>
          </p:cNvPicPr>
          <p:nvPr/>
        </p:nvPicPr>
        <p:blipFill>
          <a:blip r:embed="rId3">
            <a:extLst>
              <a:ext uri="{28A0092B-C50C-407E-A947-70E740481C1C}">
                <a14:useLocalDpi xmlns:a14="http://schemas.microsoft.com/office/drawing/2010/main" val="0"/>
              </a:ext>
            </a:extLst>
          </a:blip>
          <a:srcRect b="41998"/>
          <a:stretch>
            <a:fillRect/>
          </a:stretch>
        </p:blipFill>
        <p:spPr bwMode="auto">
          <a:xfrm>
            <a:off x="1752600" y="1828800"/>
            <a:ext cx="8458200"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Date Placeholder 5"/>
          <p:cNvSpPr>
            <a:spLocks noGrp="1"/>
          </p:cNvSpPr>
          <p:nvPr>
            <p:ph type="dt" sz="quarter"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fld id="{5C3ACCD5-31D8-421E-892E-28D218888231}" type="datetime1">
              <a:rPr kumimoji="0" lang="en-US" sz="1200" b="0" i="0" u="none" strike="noStrike" kern="1200" cap="none" spc="0" normalizeH="0" baseline="0" noProof="0">
                <a:ln>
                  <a:noFill/>
                </a:ln>
                <a:solidFill>
                  <a:srgbClr val="04617B">
                    <a:shade val="90000"/>
                  </a:srgbClr>
                </a:solidFill>
                <a:effectLst/>
                <a:uLnTx/>
                <a:uFillTx/>
                <a:latin typeface="Arial" charset="0"/>
                <a:ea typeface="+mn-ea"/>
                <a:cs typeface="+mn-cs"/>
              </a:rPr>
              <a:pPr marL="0" marR="0" lvl="0" indent="0" algn="l" defTabSz="914400" rtl="0" eaLnBrk="1" fontAlgn="base" latinLnBrk="0" hangingPunct="1">
                <a:lnSpc>
                  <a:spcPct val="100000"/>
                </a:lnSpc>
                <a:spcBef>
                  <a:spcPct val="0"/>
                </a:spcBef>
                <a:spcAft>
                  <a:spcPct val="0"/>
                </a:spcAft>
                <a:buClrTx/>
                <a:buSzTx/>
                <a:buFontTx/>
                <a:buNone/>
                <a:tabLst/>
                <a:defRPr/>
              </a:pPr>
              <a:t>9/16/2024</a:t>
            </a:fld>
            <a:endParaRPr kumimoji="0" lang="en-US" sz="1200" b="0" i="0" u="none" strike="noStrike" kern="1200" cap="none" spc="0" normalizeH="0" baseline="0" noProof="0">
              <a:ln>
                <a:noFill/>
              </a:ln>
              <a:solidFill>
                <a:srgbClr val="04617B">
                  <a:shade val="90000"/>
                </a:srgbClr>
              </a:solidFill>
              <a:effectLst/>
              <a:uLnTx/>
              <a:uFillTx/>
              <a:latin typeface="Arial" charset="0"/>
              <a:ea typeface="+mn-ea"/>
              <a:cs typeface="+mn-cs"/>
            </a:endParaRPr>
          </a:p>
        </p:txBody>
      </p:sp>
      <p:sp>
        <p:nvSpPr>
          <p:cNvPr id="92167" name="Slide Number Placeholder 6"/>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marL="0" marR="0" lvl="0" indent="0" algn="r" defTabSz="914400" rtl="0" eaLnBrk="1" fontAlgn="base" latinLnBrk="0" hangingPunct="1">
              <a:lnSpc>
                <a:spcPct val="100000"/>
              </a:lnSpc>
              <a:spcBef>
                <a:spcPct val="0"/>
              </a:spcBef>
              <a:spcAft>
                <a:spcPct val="0"/>
              </a:spcAft>
              <a:buClrTx/>
              <a:buSzTx/>
              <a:buFont typeface="Wingdings 2" panose="05020102010507070707" pitchFamily="18" charset="2"/>
              <a:buNone/>
              <a:tabLst/>
              <a:defRPr/>
            </a:pPr>
            <a:fld id="{B20AD274-30BE-40F0-9C60-341B43B3645B}" type="slidenum">
              <a:rPr kumimoji="0" lang="en-US" altLang="en-US" sz="1200" b="0" i="0" u="none" strike="noStrike" kern="1200" cap="none" spc="0" normalizeH="0" baseline="0" noProof="0">
                <a:ln>
                  <a:noFill/>
                </a:ln>
                <a:solidFill>
                  <a:srgbClr val="045C75"/>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 typeface="Wingdings 2" panose="05020102010507070707" pitchFamily="18" charset="2"/>
                <a:buNone/>
                <a:tabLst/>
                <a:defRPr/>
              </a:pPr>
              <a:t>26</a:t>
            </a:fld>
            <a:endParaRPr kumimoji="0" lang="en-US" altLang="en-US" sz="1200" b="0" i="0" u="none" strike="noStrike" kern="1200" cap="none" spc="0" normalizeH="0" baseline="0" noProof="0">
              <a:ln>
                <a:noFill/>
              </a:ln>
              <a:solidFill>
                <a:srgbClr val="045C75"/>
              </a:solidFill>
              <a:effectLst/>
              <a:uLnTx/>
              <a:uFillTx/>
              <a:latin typeface="Arial" panose="020B0604020202020204" pitchFamily="34" charset="0"/>
              <a:ea typeface="+mn-ea"/>
              <a:cs typeface="+mn-cs"/>
            </a:endParaRPr>
          </a:p>
        </p:txBody>
      </p:sp>
      <p:pic>
        <p:nvPicPr>
          <p:cNvPr id="92168" name="Picture 6"/>
          <p:cNvPicPr>
            <a:picLocks noChangeAspect="1" noChangeArrowheads="1"/>
          </p:cNvPicPr>
          <p:nvPr/>
        </p:nvPicPr>
        <p:blipFill>
          <a:blip r:embed="rId3">
            <a:extLst>
              <a:ext uri="{28A0092B-C50C-407E-A947-70E740481C1C}">
                <a14:useLocalDpi xmlns:a14="http://schemas.microsoft.com/office/drawing/2010/main" val="0"/>
              </a:ext>
            </a:extLst>
          </a:blip>
          <a:srcRect t="57819" b="28999"/>
          <a:stretch>
            <a:fillRect/>
          </a:stretch>
        </p:blipFill>
        <p:spPr bwMode="auto">
          <a:xfrm>
            <a:off x="1752600" y="3505200"/>
            <a:ext cx="84582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169" name="Picture 6"/>
          <p:cNvPicPr>
            <a:picLocks noChangeAspect="1" noChangeArrowheads="1"/>
          </p:cNvPicPr>
          <p:nvPr/>
        </p:nvPicPr>
        <p:blipFill>
          <a:blip r:embed="rId3">
            <a:extLst>
              <a:ext uri="{28A0092B-C50C-407E-A947-70E740481C1C}">
                <a14:useLocalDpi xmlns:a14="http://schemas.microsoft.com/office/drawing/2010/main" val="0"/>
              </a:ext>
            </a:extLst>
          </a:blip>
          <a:srcRect t="71001" r="55856" b="18456"/>
          <a:stretch>
            <a:fillRect/>
          </a:stretch>
        </p:blipFill>
        <p:spPr bwMode="auto">
          <a:xfrm>
            <a:off x="1752600" y="3886200"/>
            <a:ext cx="3733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5731955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Title 1"/>
          <p:cNvSpPr>
            <a:spLocks noGrp="1"/>
          </p:cNvSpPr>
          <p:nvPr>
            <p:ph type="title"/>
          </p:nvPr>
        </p:nvSpPr>
        <p:spPr>
          <a:xfrm>
            <a:off x="1981200" y="304800"/>
            <a:ext cx="8229600" cy="838200"/>
          </a:xfrm>
        </p:spPr>
        <p:txBody>
          <a:bodyPr/>
          <a:lstStyle/>
          <a:p>
            <a:pPr eaLnBrk="1" hangingPunct="1"/>
            <a:r>
              <a:rPr lang="en-US" altLang="en-US" sz="3200"/>
              <a:t>Bivariate Normal Distribution (Matlab)</a:t>
            </a:r>
          </a:p>
        </p:txBody>
      </p:sp>
      <p:sp>
        <p:nvSpPr>
          <p:cNvPr id="44035" name="Content Placeholder 2"/>
          <p:cNvSpPr>
            <a:spLocks noGrp="1"/>
          </p:cNvSpPr>
          <p:nvPr>
            <p:ph idx="1"/>
          </p:nvPr>
        </p:nvSpPr>
        <p:spPr>
          <a:xfrm>
            <a:off x="1981200" y="1524000"/>
            <a:ext cx="8229600" cy="4389438"/>
          </a:xfrm>
        </p:spPr>
        <p:txBody>
          <a:bodyPr/>
          <a:lstStyle/>
          <a:p>
            <a:pPr eaLnBrk="1" hangingPunct="1">
              <a:defRPr/>
            </a:pPr>
            <a:r>
              <a:rPr lang="en-US" sz="1600" dirty="0"/>
              <a:t>y = </a:t>
            </a:r>
            <a:r>
              <a:rPr lang="en-US" sz="1600" dirty="0" err="1"/>
              <a:t>mvncdf</a:t>
            </a:r>
            <a:r>
              <a:rPr lang="en-US" sz="1600" dirty="0"/>
              <a:t>(</a:t>
            </a:r>
            <a:r>
              <a:rPr lang="en-US" sz="1600" dirty="0" err="1"/>
              <a:t>xl,xu,mu,SIGMA</a:t>
            </a:r>
            <a:r>
              <a:rPr lang="en-US" sz="1600" dirty="0"/>
              <a:t>) returns the multivariate normal cumulative probability with mean mu and covariance SIGMA evaluated over the rectangle with lower and upper limits defined by xl and </a:t>
            </a:r>
            <a:r>
              <a:rPr lang="en-US" sz="1600" dirty="0" err="1"/>
              <a:t>xu</a:t>
            </a:r>
            <a:r>
              <a:rPr lang="en-US" sz="1600" dirty="0"/>
              <a:t>, respectively.  mu is a 1-by-</a:t>
            </a:r>
            <a:r>
              <a:rPr lang="en-US" sz="1600" i="1" dirty="0"/>
              <a:t>d</a:t>
            </a:r>
            <a:r>
              <a:rPr lang="en-US" sz="1600" dirty="0"/>
              <a:t> vector, and SIGMA is a </a:t>
            </a:r>
            <a:r>
              <a:rPr lang="en-US" sz="1600" i="1" dirty="0"/>
              <a:t>d</a:t>
            </a:r>
            <a:r>
              <a:rPr lang="en-US" sz="1600" dirty="0"/>
              <a:t>-by-</a:t>
            </a:r>
            <a:r>
              <a:rPr lang="en-US" sz="1600" i="1" dirty="0"/>
              <a:t>d</a:t>
            </a:r>
            <a:r>
              <a:rPr lang="en-US" sz="1600" dirty="0"/>
              <a:t> symmetric, positive definite matrix.</a:t>
            </a:r>
          </a:p>
          <a:p>
            <a:pPr eaLnBrk="1" hangingPunct="1">
              <a:buFont typeface="Wingdings 2" panose="05020102010507070707" pitchFamily="18" charset="2"/>
              <a:buNone/>
              <a:defRPr/>
            </a:pPr>
            <a:endParaRPr lang="en-US" sz="1600" dirty="0"/>
          </a:p>
          <a:p>
            <a:pPr eaLnBrk="1" hangingPunct="1">
              <a:defRPr/>
            </a:pPr>
            <a:r>
              <a:rPr lang="en-US" sz="1800" b="1" dirty="0"/>
              <a:t>Examples  </a:t>
            </a:r>
            <a:r>
              <a:rPr lang="en-US" sz="2000" b="1" dirty="0">
                <a:latin typeface="+mj-lt"/>
              </a:rPr>
              <a:t>11</a:t>
            </a:r>
            <a:r>
              <a:rPr lang="en-US" sz="1800" b="1" dirty="0"/>
              <a:t> (Cont.)</a:t>
            </a:r>
          </a:p>
          <a:p>
            <a:pPr eaLnBrk="1" hangingPunct="1">
              <a:buFont typeface="Wingdings 2" panose="05020102010507070707" pitchFamily="18" charset="2"/>
              <a:buNone/>
              <a:defRPr/>
            </a:pPr>
            <a:endParaRPr lang="en-US" sz="1600" b="1" dirty="0"/>
          </a:p>
          <a:p>
            <a:pPr eaLnBrk="1" hangingPunct="1">
              <a:buFont typeface="Wingdings 2" panose="05020102010507070707" pitchFamily="18" charset="2"/>
              <a:buNone/>
              <a:defRPr/>
            </a:pPr>
            <a:r>
              <a:rPr lang="en-US" sz="1600" dirty="0"/>
              <a:t>mu=[3.00  7.70]; SIGMA=[0.0016 0.00256; 0.00256  0.0064];</a:t>
            </a:r>
          </a:p>
          <a:p>
            <a:pPr eaLnBrk="1" hangingPunct="1">
              <a:buFont typeface="Wingdings 2" panose="05020102010507070707" pitchFamily="18" charset="2"/>
              <a:buNone/>
              <a:defRPr/>
            </a:pPr>
            <a:r>
              <a:rPr lang="en-US" sz="1600" dirty="0"/>
              <a:t>XL=[2.95  7.60];</a:t>
            </a:r>
          </a:p>
          <a:p>
            <a:pPr eaLnBrk="1" hangingPunct="1">
              <a:buFont typeface="Wingdings 2" panose="05020102010507070707" pitchFamily="18" charset="2"/>
              <a:buNone/>
              <a:defRPr/>
            </a:pPr>
            <a:r>
              <a:rPr lang="en-US" sz="1600" dirty="0"/>
              <a:t>XU=[3.05  7.80];</a:t>
            </a:r>
          </a:p>
          <a:p>
            <a:pPr eaLnBrk="1" hangingPunct="1">
              <a:buFont typeface="Wingdings 2" panose="05020102010507070707" pitchFamily="18" charset="2"/>
              <a:buNone/>
              <a:defRPr/>
            </a:pPr>
            <a:r>
              <a:rPr lang="en-US" sz="1600" dirty="0"/>
              <a:t>&gt;&gt; p=</a:t>
            </a:r>
            <a:r>
              <a:rPr lang="en-US" sz="1600" dirty="0" err="1"/>
              <a:t>mvncdf</a:t>
            </a:r>
            <a:r>
              <a:rPr lang="en-US" sz="1600" dirty="0"/>
              <a:t>(XL,XU, </a:t>
            </a:r>
            <a:r>
              <a:rPr lang="en-US" sz="1600" dirty="0" err="1"/>
              <a:t>mu,SIGMA</a:t>
            </a:r>
            <a:r>
              <a:rPr lang="en-US" sz="1600" dirty="0"/>
              <a:t>)</a:t>
            </a:r>
          </a:p>
          <a:p>
            <a:pPr eaLnBrk="1" hangingPunct="1">
              <a:buFont typeface="Wingdings 2" panose="05020102010507070707" pitchFamily="18" charset="2"/>
              <a:buNone/>
              <a:defRPr/>
            </a:pPr>
            <a:r>
              <a:rPr lang="en-US" sz="1600" dirty="0"/>
              <a:t>p =</a:t>
            </a:r>
          </a:p>
          <a:p>
            <a:pPr eaLnBrk="1" hangingPunct="1">
              <a:buFont typeface="Wingdings 2" panose="05020102010507070707" pitchFamily="18" charset="2"/>
              <a:buNone/>
              <a:defRPr/>
            </a:pPr>
            <a:r>
              <a:rPr lang="en-US" sz="1600" dirty="0"/>
              <a:t>    0.6975</a:t>
            </a:r>
          </a:p>
        </p:txBody>
      </p:sp>
      <p:sp>
        <p:nvSpPr>
          <p:cNvPr id="4" name="Date Placeholder 3"/>
          <p:cNvSpPr>
            <a:spLocks noGrp="1"/>
          </p:cNvSpPr>
          <p:nvPr>
            <p:ph type="dt" sz="quarter"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fld id="{763C6A8C-5DD2-4442-BB5F-3A27E6D2BEA9}" type="datetime1">
              <a:rPr kumimoji="0" lang="en-US" sz="1200" b="0" i="0" u="none" strike="noStrike" kern="1200" cap="none" spc="0" normalizeH="0" baseline="0" noProof="0">
                <a:ln>
                  <a:noFill/>
                </a:ln>
                <a:solidFill>
                  <a:srgbClr val="04617B">
                    <a:shade val="90000"/>
                  </a:srgbClr>
                </a:solidFill>
                <a:effectLst/>
                <a:uLnTx/>
                <a:uFillTx/>
                <a:latin typeface="Arial" charset="0"/>
                <a:ea typeface="+mn-ea"/>
                <a:cs typeface="+mn-cs"/>
              </a:rPr>
              <a:pPr marL="0" marR="0" lvl="0" indent="0" algn="l" defTabSz="914400" rtl="0" eaLnBrk="1" fontAlgn="base" latinLnBrk="0" hangingPunct="1">
                <a:lnSpc>
                  <a:spcPct val="100000"/>
                </a:lnSpc>
                <a:spcBef>
                  <a:spcPct val="0"/>
                </a:spcBef>
                <a:spcAft>
                  <a:spcPct val="0"/>
                </a:spcAft>
                <a:buClrTx/>
                <a:buSzTx/>
                <a:buFontTx/>
                <a:buNone/>
                <a:tabLst/>
                <a:defRPr/>
              </a:pPr>
              <a:t>9/16/2024</a:t>
            </a:fld>
            <a:endParaRPr kumimoji="0" lang="en-US" sz="1200" b="0" i="0" u="none" strike="noStrike" kern="1200" cap="none" spc="0" normalizeH="0" baseline="0" noProof="0">
              <a:ln>
                <a:noFill/>
              </a:ln>
              <a:solidFill>
                <a:srgbClr val="04617B">
                  <a:shade val="90000"/>
                </a:srgbClr>
              </a:solidFill>
              <a:effectLst/>
              <a:uLnTx/>
              <a:uFillTx/>
              <a:latin typeface="Arial" charset="0"/>
              <a:ea typeface="+mn-ea"/>
              <a:cs typeface="+mn-cs"/>
            </a:endParaRPr>
          </a:p>
        </p:txBody>
      </p:sp>
      <p:sp>
        <p:nvSpPr>
          <p:cNvPr id="94213"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marL="0" marR="0" lvl="0" indent="0" algn="r" defTabSz="914400" rtl="0" eaLnBrk="1" fontAlgn="base" latinLnBrk="0" hangingPunct="1">
              <a:lnSpc>
                <a:spcPct val="100000"/>
              </a:lnSpc>
              <a:spcBef>
                <a:spcPct val="0"/>
              </a:spcBef>
              <a:spcAft>
                <a:spcPct val="0"/>
              </a:spcAft>
              <a:buClrTx/>
              <a:buSzTx/>
              <a:buFont typeface="Wingdings 2" panose="05020102010507070707" pitchFamily="18" charset="2"/>
              <a:buNone/>
              <a:tabLst/>
              <a:defRPr/>
            </a:pPr>
            <a:fld id="{ED64988E-BD40-4BA0-9AB8-4096AD1584B5}" type="slidenum">
              <a:rPr kumimoji="0" lang="en-US" altLang="en-US" sz="1200" b="0" i="0" u="none" strike="noStrike" kern="1200" cap="none" spc="0" normalizeH="0" baseline="0" noProof="0">
                <a:ln>
                  <a:noFill/>
                </a:ln>
                <a:solidFill>
                  <a:srgbClr val="045C75"/>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 typeface="Wingdings 2" panose="05020102010507070707" pitchFamily="18" charset="2"/>
                <a:buNone/>
                <a:tabLst/>
                <a:defRPr/>
              </a:pPr>
              <a:t>27</a:t>
            </a:fld>
            <a:endParaRPr kumimoji="0" lang="en-US" altLang="en-US" sz="1200" b="0" i="0" u="none" strike="noStrike" kern="1200" cap="none" spc="0" normalizeH="0" baseline="0" noProof="0">
              <a:ln>
                <a:noFill/>
              </a:ln>
              <a:solidFill>
                <a:srgbClr val="045C75"/>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146214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graphicFrame>
        <p:nvGraphicFramePr>
          <p:cNvPr id="6" name="Content Placeholder 5"/>
          <p:cNvGraphicFramePr>
            <a:graphicFrameLocks noGrp="1"/>
          </p:cNvGraphicFramePr>
          <p:nvPr>
            <p:ph idx="1"/>
            <p:extLst/>
          </p:nvPr>
        </p:nvGraphicFramePr>
        <p:xfrm>
          <a:off x="804090" y="440326"/>
          <a:ext cx="9646195" cy="5568587"/>
        </p:xfrm>
        <a:graphic>
          <a:graphicData uri="http://schemas.openxmlformats.org/drawingml/2006/table">
            <a:tbl>
              <a:tblPr/>
              <a:tblGrid>
                <a:gridCol w="9646195">
                  <a:extLst>
                    <a:ext uri="{9D8B030D-6E8A-4147-A177-3AD203B41FA5}">
                      <a16:colId xmlns:a16="http://schemas.microsoft.com/office/drawing/2014/main" val="4276493973"/>
                    </a:ext>
                  </a:extLst>
                </a:gridCol>
              </a:tblGrid>
              <a:tr h="5568587">
                <a:tc>
                  <a:txBody>
                    <a:bodyPr/>
                    <a:lstStyle/>
                    <a:p>
                      <a:r>
                        <a:rPr lang="en-IN" sz="1600" b="1" i="0" dirty="0">
                          <a:solidFill>
                            <a:srgbClr val="000000"/>
                          </a:solidFill>
                          <a:effectLst/>
                          <a:latin typeface="TimesNewRomanPS-BoldMT"/>
                        </a:rPr>
                        <a:t>Probability Distributions-II: </a:t>
                      </a:r>
                      <a:r>
                        <a:rPr lang="en-IN" sz="1600" b="0" i="0" dirty="0">
                          <a:solidFill>
                            <a:srgbClr val="000000"/>
                          </a:solidFill>
                          <a:effectLst/>
                          <a:latin typeface="TimesNewRomanPSMT"/>
                        </a:rPr>
                        <a:t>Multidimensional Random Variables, DFs, Marginal</a:t>
                      </a:r>
                      <a:br>
                        <a:rPr lang="en-IN" sz="1600" b="0" i="0" dirty="0">
                          <a:solidFill>
                            <a:srgbClr val="000000"/>
                          </a:solidFill>
                          <a:effectLst/>
                          <a:latin typeface="TimesNewRomanPSMT"/>
                        </a:rPr>
                      </a:br>
                      <a:r>
                        <a:rPr lang="en-IN" sz="1600" b="0" i="0" dirty="0">
                          <a:solidFill>
                            <a:srgbClr val="000000"/>
                          </a:solidFill>
                          <a:effectLst/>
                          <a:latin typeface="TimesNewRomanPSMT"/>
                        </a:rPr>
                        <a:t>Distributions, Discrete and Continuous Random Variables in two dimensions, Conditional</a:t>
                      </a:r>
                      <a:br>
                        <a:rPr lang="en-IN" sz="1600" b="0" i="0" dirty="0">
                          <a:solidFill>
                            <a:srgbClr val="000000"/>
                          </a:solidFill>
                          <a:effectLst/>
                          <a:latin typeface="TimesNewRomanPSMT"/>
                        </a:rPr>
                      </a:br>
                      <a:r>
                        <a:rPr lang="en-IN" sz="1600" b="0" i="0" dirty="0">
                          <a:solidFill>
                            <a:srgbClr val="000000"/>
                          </a:solidFill>
                          <a:effectLst/>
                          <a:latin typeface="TimesNewRomanPSMT"/>
                        </a:rPr>
                        <a:t>Distributions, Transformation of continuous random variables in two dimensions.</a:t>
                      </a:r>
                      <a:br>
                        <a:rPr lang="en-IN" sz="1600" b="0" i="0" dirty="0">
                          <a:solidFill>
                            <a:srgbClr val="000000"/>
                          </a:solidFill>
                          <a:effectLst/>
                          <a:latin typeface="TimesNewRomanPSMT"/>
                        </a:rPr>
                      </a:br>
                      <a:r>
                        <a:rPr lang="en-IN" sz="1600" b="0" i="0" dirty="0">
                          <a:solidFill>
                            <a:srgbClr val="000000"/>
                          </a:solidFill>
                          <a:effectLst/>
                          <a:latin typeface="Calibri" panose="020F0502020204030204" pitchFamily="34" charset="0"/>
                        </a:rPr>
                        <a:t>● </a:t>
                      </a:r>
                      <a:r>
                        <a:rPr lang="en-IN" sz="1600" b="1" i="0" dirty="0">
                          <a:solidFill>
                            <a:srgbClr val="000000"/>
                          </a:solidFill>
                          <a:effectLst/>
                          <a:latin typeface="TimesNewRomanPS-BoldMT"/>
                        </a:rPr>
                        <a:t>Mathematical Expectation-II: </a:t>
                      </a:r>
                      <a:r>
                        <a:rPr lang="en-IN" sz="1600" b="0" i="0" dirty="0">
                          <a:solidFill>
                            <a:srgbClr val="000000"/>
                          </a:solidFill>
                          <a:effectLst/>
                          <a:latin typeface="TimesNewRomanPSMT"/>
                        </a:rPr>
                        <a:t>Expectation of Two-dimensional Distributions, Moments,</a:t>
                      </a:r>
                      <a:br>
                        <a:rPr lang="en-IN" sz="1600" b="0" i="0" dirty="0">
                          <a:solidFill>
                            <a:srgbClr val="000000"/>
                          </a:solidFill>
                          <a:effectLst/>
                          <a:latin typeface="TimesNewRomanPSMT"/>
                        </a:rPr>
                      </a:br>
                      <a:r>
                        <a:rPr lang="en-IN" sz="1600" b="0" i="0" dirty="0">
                          <a:solidFill>
                            <a:srgbClr val="000000"/>
                          </a:solidFill>
                          <a:effectLst/>
                          <a:latin typeface="TimesNewRomanPSMT"/>
                        </a:rPr>
                        <a:t>Covariance and Correlation Coefficients, Conditional Expectations-Regression Curves,</a:t>
                      </a:r>
                      <a:br>
                        <a:rPr lang="en-IN" sz="1600" b="0" i="0" dirty="0">
                          <a:solidFill>
                            <a:srgbClr val="000000"/>
                          </a:solidFill>
                          <a:effectLst/>
                          <a:latin typeface="TimesNewRomanPSMT"/>
                        </a:rPr>
                      </a:br>
                      <a:r>
                        <a:rPr lang="en-IN" sz="1600" b="0" i="0" dirty="0">
                          <a:solidFill>
                            <a:srgbClr val="000000"/>
                          </a:solidFill>
                          <a:effectLst/>
                          <a:latin typeface="TimesNewRomanPSMT"/>
                        </a:rPr>
                        <a:t>Principle of Least Squares-Regression Lines, M.G.F., Joint Characteristic Functions,</a:t>
                      </a:r>
                      <a:br>
                        <a:rPr lang="en-IN" sz="1600" b="0" i="0" dirty="0">
                          <a:solidFill>
                            <a:srgbClr val="000000"/>
                          </a:solidFill>
                          <a:effectLst/>
                          <a:latin typeface="TimesNewRomanPSMT"/>
                        </a:rPr>
                      </a:br>
                      <a:r>
                        <a:rPr lang="en-IN" sz="1600" b="0" i="0" dirty="0">
                          <a:solidFill>
                            <a:srgbClr val="000000"/>
                          </a:solidFill>
                          <a:effectLst/>
                          <a:latin typeface="TimesNewRomanPSMT"/>
                        </a:rPr>
                        <a:t>Reproductive Property.</a:t>
                      </a:r>
                      <a:br>
                        <a:rPr lang="en-IN" sz="1600" b="0" i="0" dirty="0">
                          <a:solidFill>
                            <a:srgbClr val="000000"/>
                          </a:solidFill>
                          <a:effectLst/>
                          <a:latin typeface="TimesNewRomanPSMT"/>
                        </a:rPr>
                      </a:br>
                      <a:r>
                        <a:rPr lang="en-IN" sz="1600" b="0" i="0" dirty="0" smtClean="0">
                          <a:solidFill>
                            <a:srgbClr val="FF0000"/>
                          </a:solidFill>
                          <a:effectLst/>
                          <a:latin typeface="Calibri" panose="020F0502020204030204" pitchFamily="34" charset="0"/>
                        </a:rPr>
                        <a:t>● </a:t>
                      </a:r>
                      <a:r>
                        <a:rPr lang="en-IN" sz="1600" b="1" i="0" dirty="0" smtClean="0">
                          <a:solidFill>
                            <a:srgbClr val="FF0000"/>
                          </a:solidFill>
                          <a:effectLst/>
                          <a:latin typeface="TimesNewRomanPS-BoldMT"/>
                        </a:rPr>
                        <a:t>Convergence of a Sequence of Random Variables and Limit Theorems: </a:t>
                      </a:r>
                      <a:r>
                        <a:rPr lang="en-IN" sz="1600" b="0" i="0" dirty="0" smtClean="0">
                          <a:solidFill>
                            <a:srgbClr val="FF0000"/>
                          </a:solidFill>
                          <a:effectLst/>
                          <a:latin typeface="TimesNewRomanPSMT"/>
                        </a:rPr>
                        <a:t>Convergence in</a:t>
                      </a:r>
                      <a:br>
                        <a:rPr lang="en-IN" sz="1600" b="0" i="0" dirty="0" smtClean="0">
                          <a:solidFill>
                            <a:srgbClr val="FF0000"/>
                          </a:solidFill>
                          <a:effectLst/>
                          <a:latin typeface="TimesNewRomanPSMT"/>
                        </a:rPr>
                      </a:br>
                      <a:r>
                        <a:rPr lang="en-IN" sz="1600" b="0" i="0" dirty="0" smtClean="0">
                          <a:solidFill>
                            <a:srgbClr val="FF0000"/>
                          </a:solidFill>
                          <a:effectLst/>
                          <a:latin typeface="TimesNewRomanPSMT"/>
                        </a:rPr>
                        <a:t>Probability and Convergence in Distribution, </a:t>
                      </a:r>
                      <a:r>
                        <a:rPr lang="en-IN" sz="1600" b="0" i="0" dirty="0" err="1" smtClean="0">
                          <a:solidFill>
                            <a:srgbClr val="FF0000"/>
                          </a:solidFill>
                          <a:effectLst/>
                          <a:latin typeface="TimesNewRomanPSMT"/>
                        </a:rPr>
                        <a:t>Tchebycheff’s</a:t>
                      </a:r>
                      <a:r>
                        <a:rPr lang="en-IN" sz="1600" b="0" i="0" dirty="0" smtClean="0">
                          <a:solidFill>
                            <a:srgbClr val="FF0000"/>
                          </a:solidFill>
                          <a:effectLst/>
                          <a:latin typeface="TimesNewRomanPSMT"/>
                        </a:rPr>
                        <a:t> Inequality and Theorem,</a:t>
                      </a:r>
                      <a:br>
                        <a:rPr lang="en-IN" sz="1600" b="0" i="0" dirty="0" smtClean="0">
                          <a:solidFill>
                            <a:srgbClr val="FF0000"/>
                          </a:solidFill>
                          <a:effectLst/>
                          <a:latin typeface="TimesNewRomanPSMT"/>
                        </a:rPr>
                      </a:br>
                      <a:r>
                        <a:rPr lang="en-IN" sz="1600" b="0" i="0" dirty="0" smtClean="0">
                          <a:solidFill>
                            <a:srgbClr val="FF0000"/>
                          </a:solidFill>
                          <a:effectLst/>
                          <a:latin typeface="TimesNewRomanPSMT"/>
                        </a:rPr>
                        <a:t>Bernoulli’s Theorem, Law of Large Numbers. Asymptotically Normal Distribution, Limit</a:t>
                      </a:r>
                      <a:br>
                        <a:rPr lang="en-IN" sz="1600" b="0" i="0" dirty="0" smtClean="0">
                          <a:solidFill>
                            <a:srgbClr val="FF0000"/>
                          </a:solidFill>
                          <a:effectLst/>
                          <a:latin typeface="TimesNewRomanPSMT"/>
                        </a:rPr>
                      </a:br>
                      <a:r>
                        <a:rPr lang="en-IN" sz="1600" b="0" i="0" dirty="0" smtClean="0">
                          <a:solidFill>
                            <a:srgbClr val="FF0000"/>
                          </a:solidFill>
                          <a:effectLst/>
                          <a:latin typeface="TimesNewRomanPSMT"/>
                        </a:rPr>
                        <a:t>Theorem for Characteristic Functions, Central Limit Theorem, </a:t>
                      </a:r>
                      <a:r>
                        <a:rPr lang="en-IN" sz="1600" b="0" i="0" dirty="0" err="1" smtClean="0">
                          <a:solidFill>
                            <a:srgbClr val="FF0000"/>
                          </a:solidFill>
                          <a:effectLst/>
                          <a:latin typeface="TimesNewRomanPSMT"/>
                        </a:rPr>
                        <a:t>DeMoivre</a:t>
                      </a:r>
                      <a:r>
                        <a:rPr lang="en-IN" sz="1600" b="0" i="0" dirty="0" smtClean="0">
                          <a:solidFill>
                            <a:srgbClr val="FF0000"/>
                          </a:solidFill>
                          <a:effectLst/>
                          <a:latin typeface="TimesNewRomanPSMT"/>
                        </a:rPr>
                        <a:t> Laplace Limit</a:t>
                      </a:r>
                      <a:br>
                        <a:rPr lang="en-IN" sz="1600" b="0" i="0" dirty="0" smtClean="0">
                          <a:solidFill>
                            <a:srgbClr val="FF0000"/>
                          </a:solidFill>
                          <a:effectLst/>
                          <a:latin typeface="TimesNewRomanPSMT"/>
                        </a:rPr>
                      </a:br>
                      <a:r>
                        <a:rPr lang="en-IN" sz="1600" b="0" i="0" dirty="0" smtClean="0">
                          <a:solidFill>
                            <a:srgbClr val="FF0000"/>
                          </a:solidFill>
                          <a:effectLst/>
                          <a:latin typeface="TimesNewRomanPSMT"/>
                        </a:rPr>
                        <a:t>Theorem.</a:t>
                      </a:r>
                      <a:br>
                        <a:rPr lang="en-IN" sz="1600" b="0" i="0" dirty="0" smtClean="0">
                          <a:solidFill>
                            <a:srgbClr val="FF0000"/>
                          </a:solidFill>
                          <a:effectLst/>
                          <a:latin typeface="TimesNewRomanPSMT"/>
                        </a:rPr>
                      </a:br>
                      <a:r>
                        <a:rPr lang="en-IN" sz="1600" b="0" i="0" dirty="0" smtClean="0">
                          <a:solidFill>
                            <a:srgbClr val="000000"/>
                          </a:solidFill>
                          <a:effectLst/>
                          <a:latin typeface="Calibri" panose="020F0502020204030204" pitchFamily="34" charset="0"/>
                        </a:rPr>
                        <a:t>● </a:t>
                      </a:r>
                      <a:r>
                        <a:rPr lang="en-IN" sz="1600" b="1" i="0" dirty="0">
                          <a:solidFill>
                            <a:srgbClr val="000000"/>
                          </a:solidFill>
                          <a:effectLst/>
                          <a:latin typeface="TimesNewRomanPS-BoldMT"/>
                        </a:rPr>
                        <a:t>Some Important Continuous Distributions: </a:t>
                      </a:r>
                      <a:r>
                        <a:rPr lang="en-IN" sz="1600" b="0" i="0" dirty="0">
                          <a:solidFill>
                            <a:srgbClr val="000000"/>
                          </a:solidFill>
                          <a:effectLst/>
                          <a:latin typeface="TimesNewRomanPSMT"/>
                        </a:rPr>
                        <a:t>Chi-square Dis</a:t>
                      </a:r>
                      <a:r>
                        <a:rPr lang="en-IN" sz="1100" b="0" i="0" dirty="0">
                          <a:solidFill>
                            <a:srgbClr val="000000"/>
                          </a:solidFill>
                          <a:effectLst/>
                          <a:latin typeface="TimesNewRomanPSMT"/>
                        </a:rPr>
                        <a:t>tribution, </a:t>
                      </a:r>
                      <a:r>
                        <a:rPr lang="en-IN" sz="1100" b="0" i="1" dirty="0">
                          <a:solidFill>
                            <a:srgbClr val="000000"/>
                          </a:solidFill>
                          <a:effectLst/>
                          <a:latin typeface="TimesNewRomanPS-ItalicMT"/>
                        </a:rPr>
                        <a:t>t-</a:t>
                      </a:r>
                      <a:r>
                        <a:rPr lang="en-IN" sz="1100" b="0" i="0" dirty="0">
                          <a:solidFill>
                            <a:srgbClr val="000000"/>
                          </a:solidFill>
                          <a:effectLst/>
                          <a:latin typeface="TimesNewRomanPSMT"/>
                        </a:rPr>
                        <a:t>Distribution, </a:t>
                      </a:r>
                      <a:r>
                        <a:rPr lang="en-IN" sz="1100" b="0" i="1" dirty="0">
                          <a:solidFill>
                            <a:srgbClr val="000000"/>
                          </a:solidFill>
                          <a:effectLst/>
                          <a:latin typeface="TimesNewRomanPS-ItalicMT"/>
                        </a:rPr>
                        <a:t>F</a:t>
                      </a:r>
                      <a:br>
                        <a:rPr lang="en-IN" sz="1100" b="0" i="1" dirty="0">
                          <a:solidFill>
                            <a:srgbClr val="000000"/>
                          </a:solidFill>
                          <a:effectLst/>
                          <a:latin typeface="TimesNewRomanPS-ItalicMT"/>
                        </a:rPr>
                      </a:br>
                      <a:r>
                        <a:rPr lang="en-IN" sz="1100" b="0" i="0" dirty="0">
                          <a:solidFill>
                            <a:srgbClr val="000000"/>
                          </a:solidFill>
                          <a:effectLst/>
                          <a:latin typeface="TimesNewRomanPSMT"/>
                        </a:rPr>
                        <a:t>Distribution and important statistics.</a:t>
                      </a:r>
                      <a:endParaRPr lang="en-IN" sz="1700" dirty="0">
                        <a:effectLst/>
                      </a:endParaRPr>
                    </a:p>
                  </a:txBody>
                  <a:tcPr marL="86067" marR="86067" marT="43034" marB="43034" anchor="ctr">
                    <a:lnL w="9525" cap="flat" cmpd="sng" algn="ctr">
                      <a:solidFill>
                        <a:srgbClr val="95B3D7"/>
                      </a:solidFill>
                      <a:prstDash val="solid"/>
                      <a:round/>
                      <a:headEnd type="none" w="med" len="med"/>
                      <a:tailEnd type="none" w="med" len="med"/>
                    </a:lnL>
                    <a:lnR w="9525" cap="flat" cmpd="sng" algn="ctr">
                      <a:solidFill>
                        <a:srgbClr val="95B3D7"/>
                      </a:solidFill>
                      <a:prstDash val="solid"/>
                      <a:round/>
                      <a:headEnd type="none" w="med" len="med"/>
                      <a:tailEnd type="none" w="med" len="med"/>
                    </a:lnR>
                    <a:lnT w="9525" cap="flat" cmpd="sng" algn="ctr">
                      <a:solidFill>
                        <a:srgbClr val="95B3D7"/>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59230403"/>
                  </a:ext>
                </a:extLst>
              </a:tr>
            </a:tbl>
          </a:graphicData>
        </a:graphic>
      </p:graphicFrame>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fld id="{BB1E5778-4B5D-4D65-A1D9-5DF5728947E8}" type="datetime1">
              <a:rPr kumimoji="0" lang="en-US" sz="1200" b="0" i="0" u="none" strike="noStrike" kern="1200" cap="none" spc="0" normalizeH="0" baseline="0" noProof="0" smtClean="0">
                <a:ln>
                  <a:noFill/>
                </a:ln>
                <a:solidFill>
                  <a:srgbClr val="04617B">
                    <a:shade val="90000"/>
                  </a:srgbClr>
                </a:solidFill>
                <a:effectLst/>
                <a:uLnTx/>
                <a:uFillTx/>
                <a:latin typeface="Arial" charset="0"/>
                <a:ea typeface="+mn-ea"/>
                <a:cs typeface="+mn-cs"/>
              </a:rPr>
              <a:pPr marL="0" marR="0" lvl="0" indent="0" algn="l" defTabSz="914400" rtl="0" eaLnBrk="1" fontAlgn="base" latinLnBrk="0" hangingPunct="1">
                <a:lnSpc>
                  <a:spcPct val="100000"/>
                </a:lnSpc>
                <a:spcBef>
                  <a:spcPct val="0"/>
                </a:spcBef>
                <a:spcAft>
                  <a:spcPct val="0"/>
                </a:spcAft>
                <a:buClrTx/>
                <a:buSzTx/>
                <a:buFontTx/>
                <a:buNone/>
                <a:tabLst/>
                <a:defRPr/>
              </a:pPr>
              <a:t>9/16/2024</a:t>
            </a:fld>
            <a:endParaRPr kumimoji="0" lang="en-US" sz="1200" b="0" i="0" u="none" strike="noStrike" kern="1200" cap="none" spc="0" normalizeH="0" baseline="0" noProof="0">
              <a:ln>
                <a:noFill/>
              </a:ln>
              <a:solidFill>
                <a:srgbClr val="04617B">
                  <a:shade val="90000"/>
                </a:srgbClr>
              </a:solidFill>
              <a:effectLst/>
              <a:uLnTx/>
              <a:uFillTx/>
              <a:latin typeface="Arial" charset="0"/>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F10873F7-2B4B-4ADA-999F-C3C42B88468F}" type="slidenum">
              <a:rPr kumimoji="0" lang="en-US" altLang="en-US" sz="1200" b="0" i="0" u="none" strike="noStrike" kern="1200" cap="none" spc="0" normalizeH="0" baseline="0" noProof="0" smtClean="0">
                <a:ln>
                  <a:noFill/>
                </a:ln>
                <a:solidFill>
                  <a:srgbClr val="045C75"/>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28</a:t>
            </a:fld>
            <a:endParaRPr kumimoji="0" lang="en-US" altLang="en-US" sz="1200" b="0" i="0" u="none" strike="noStrike" kern="1200" cap="none" spc="0" normalizeH="0" baseline="0" noProof="0">
              <a:ln>
                <a:noFill/>
              </a:ln>
              <a:solidFill>
                <a:srgbClr val="045C75"/>
              </a:solidFill>
              <a:effectLst/>
              <a:uLnTx/>
              <a:uFillTx/>
              <a:latin typeface="Arial" panose="020B0604020202020204" pitchFamily="34" charset="0"/>
              <a:ea typeface="+mn-ea"/>
              <a:cs typeface="+mn-cs"/>
            </a:endParaRPr>
          </a:p>
        </p:txBody>
      </p:sp>
      <p:sp>
        <p:nvSpPr>
          <p:cNvPr id="7" name="Rectangle 1"/>
          <p:cNvSpPr>
            <a:spLocks noChangeArrowheads="1"/>
          </p:cNvSpPr>
          <p:nvPr/>
        </p:nvSpPr>
        <p:spPr bwMode="auto">
          <a:xfrm>
            <a:off x="3630613" y="193516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1200" cap="none" spc="0" normalizeH="0" baseline="0" noProof="0" smtClean="0">
                <a:ln>
                  <a:noFill/>
                </a:ln>
                <a:solidFill>
                  <a:prstClr val="black"/>
                </a:solidFill>
                <a:effectLst/>
                <a:uLnTx/>
                <a:uFillTx/>
                <a:latin typeface="Arial" panose="020B0604020202020204" pitchFamily="34" charset="0"/>
                <a:ea typeface="+mn-ea"/>
                <a:cs typeface="+mn-cs"/>
              </a:rPr>
              <a:t/>
            </a:r>
            <a:br>
              <a:rPr kumimoji="0" lang="en-US" altLang="en-US" sz="1800" b="0" i="0" u="none" strike="noStrike" kern="1200" cap="none" spc="0" normalizeH="0" baseline="0" noProof="0" smtClean="0">
                <a:ln>
                  <a:noFill/>
                </a:ln>
                <a:solidFill>
                  <a:prstClr val="black"/>
                </a:solidFill>
                <a:effectLst/>
                <a:uLnTx/>
                <a:uFillTx/>
                <a:latin typeface="Arial" panose="020B0604020202020204" pitchFamily="34" charset="0"/>
                <a:ea typeface="+mn-ea"/>
                <a:cs typeface="+mn-cs"/>
              </a:rPr>
            </a:br>
            <a:endParaRPr kumimoji="0" lang="en-US" altLang="en-US" sz="1800" b="0" i="0" u="none" strike="noStrike" kern="1200" cap="none" spc="0" normalizeH="0" baseline="0" noProof="0" smtClean="0">
              <a:ln>
                <a:noFill/>
              </a:ln>
              <a:solidFill>
                <a:prstClr val="black"/>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63036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a:xfrm>
            <a:off x="18869" y="849314"/>
            <a:ext cx="10972800" cy="4389437"/>
          </a:xfrm>
        </p:spPr>
        <p:txBody>
          <a:bodyPr/>
          <a:lstStyle/>
          <a:p>
            <a:r>
              <a:rPr lang="en-US" dirty="0" smtClean="0"/>
              <a:t>Remarks</a:t>
            </a:r>
            <a:endParaRPr lang="en-IN" dirty="0"/>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fld id="{BB1E5778-4B5D-4D65-A1D9-5DF5728947E8}" type="datetime1">
              <a:rPr kumimoji="0" lang="en-US" sz="1200" b="0" i="0" u="none" strike="noStrike" kern="1200" cap="none" spc="0" normalizeH="0" baseline="0" noProof="0" smtClean="0">
                <a:ln>
                  <a:noFill/>
                </a:ln>
                <a:solidFill>
                  <a:srgbClr val="04617B">
                    <a:shade val="90000"/>
                  </a:srgbClr>
                </a:solidFill>
                <a:effectLst/>
                <a:uLnTx/>
                <a:uFillTx/>
                <a:latin typeface="Arial" charset="0"/>
                <a:ea typeface="+mn-ea"/>
                <a:cs typeface="+mn-cs"/>
              </a:rPr>
              <a:pPr marL="0" marR="0" lvl="0" indent="0" algn="l" defTabSz="914400" rtl="0" eaLnBrk="1" fontAlgn="base" latinLnBrk="0" hangingPunct="1">
                <a:lnSpc>
                  <a:spcPct val="100000"/>
                </a:lnSpc>
                <a:spcBef>
                  <a:spcPct val="0"/>
                </a:spcBef>
                <a:spcAft>
                  <a:spcPct val="0"/>
                </a:spcAft>
                <a:buClrTx/>
                <a:buSzTx/>
                <a:buFontTx/>
                <a:buNone/>
                <a:tabLst/>
                <a:defRPr/>
              </a:pPr>
              <a:t>9/17/2024</a:t>
            </a:fld>
            <a:endParaRPr kumimoji="0" lang="en-US" sz="1200" b="0" i="0" u="none" strike="noStrike" kern="1200" cap="none" spc="0" normalizeH="0" baseline="0" noProof="0">
              <a:ln>
                <a:noFill/>
              </a:ln>
              <a:solidFill>
                <a:srgbClr val="04617B">
                  <a:shade val="90000"/>
                </a:srgbClr>
              </a:solidFill>
              <a:effectLst/>
              <a:uLnTx/>
              <a:uFillTx/>
              <a:latin typeface="Arial" charset="0"/>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F10873F7-2B4B-4ADA-999F-C3C42B88468F}" type="slidenum">
              <a:rPr kumimoji="0" lang="en-US" altLang="en-US" sz="1200" b="0" i="0" u="none" strike="noStrike" kern="1200" cap="none" spc="0" normalizeH="0" baseline="0" noProof="0" smtClean="0">
                <a:ln>
                  <a:noFill/>
                </a:ln>
                <a:solidFill>
                  <a:srgbClr val="045C75"/>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3</a:t>
            </a:fld>
            <a:endParaRPr kumimoji="0" lang="en-US" altLang="en-US" sz="1200" b="0" i="0" u="none" strike="noStrike" kern="1200" cap="none" spc="0" normalizeH="0" baseline="0" noProof="0">
              <a:ln>
                <a:noFill/>
              </a:ln>
              <a:solidFill>
                <a:srgbClr val="045C75"/>
              </a:solidFill>
              <a:effectLst/>
              <a:uLnTx/>
              <a:uFillTx/>
              <a:latin typeface="Arial" panose="020B0604020202020204" pitchFamily="34" charset="0"/>
              <a:ea typeface="+mn-ea"/>
              <a:cs typeface="+mn-cs"/>
            </a:endParaRPr>
          </a:p>
        </p:txBody>
      </p:sp>
      <p:pic>
        <p:nvPicPr>
          <p:cNvPr id="6" name="Picture 5"/>
          <p:cNvPicPr>
            <a:picLocks noChangeAspect="1"/>
          </p:cNvPicPr>
          <p:nvPr/>
        </p:nvPicPr>
        <p:blipFill>
          <a:blip r:embed="rId2"/>
          <a:stretch>
            <a:fillRect/>
          </a:stretch>
        </p:blipFill>
        <p:spPr>
          <a:xfrm>
            <a:off x="529864" y="3360511"/>
            <a:ext cx="11052536" cy="1483179"/>
          </a:xfrm>
          <a:prstGeom prst="rect">
            <a:avLst/>
          </a:prstGeom>
        </p:spPr>
      </p:pic>
      <p:sp>
        <p:nvSpPr>
          <p:cNvPr id="10" name="Rectangle 9"/>
          <p:cNvSpPr/>
          <p:nvPr/>
        </p:nvSpPr>
        <p:spPr>
          <a:xfrm>
            <a:off x="807680" y="2242911"/>
            <a:ext cx="8662892" cy="646331"/>
          </a:xfrm>
          <a:prstGeom prst="rect">
            <a:avLst/>
          </a:prstGeom>
        </p:spPr>
        <p:txBody>
          <a:bodyPr wrap="square">
            <a:spAutoFit/>
          </a:bodyPr>
          <a:lstStyle/>
          <a:p>
            <a:r>
              <a:rPr lang="en-US" dirty="0" smtClean="0">
                <a:solidFill>
                  <a:srgbClr val="000000"/>
                </a:solidFill>
                <a:latin typeface="TimesTen-Roman"/>
              </a:rPr>
              <a:t>Joint </a:t>
            </a:r>
            <a:r>
              <a:rPr lang="en-US" dirty="0" err="1">
                <a:solidFill>
                  <a:srgbClr val="000000"/>
                </a:solidFill>
                <a:latin typeface="TimesTen-Roman"/>
              </a:rPr>
              <a:t>pmf</a:t>
            </a:r>
            <a:r>
              <a:rPr lang="en-US" dirty="0">
                <a:solidFill>
                  <a:srgbClr val="000000"/>
                </a:solidFill>
                <a:latin typeface="TimesTen-Roman"/>
              </a:rPr>
              <a:t> can be expressed as </a:t>
            </a:r>
            <a:r>
              <a:rPr lang="en-US" dirty="0" smtClean="0">
                <a:solidFill>
                  <a:srgbClr val="000000"/>
                </a:solidFill>
                <a:latin typeface="TimesTen-Roman"/>
              </a:rPr>
              <a:t>the product </a:t>
            </a:r>
            <a:r>
              <a:rPr lang="en-US" dirty="0">
                <a:solidFill>
                  <a:srgbClr val="000000"/>
                </a:solidFill>
                <a:latin typeface="TimesTen-Roman"/>
              </a:rPr>
              <a:t>of a conditional </a:t>
            </a:r>
            <a:r>
              <a:rPr lang="en-US" dirty="0" err="1">
                <a:solidFill>
                  <a:srgbClr val="000000"/>
                </a:solidFill>
                <a:latin typeface="TimesTen-Roman"/>
              </a:rPr>
              <a:t>pmf</a:t>
            </a:r>
            <a:r>
              <a:rPr lang="en-US" dirty="0">
                <a:solidFill>
                  <a:srgbClr val="000000"/>
                </a:solidFill>
                <a:latin typeface="TimesTen-Roman"/>
              </a:rPr>
              <a:t> and a marginal </a:t>
            </a:r>
            <a:r>
              <a:rPr lang="en-US" dirty="0" err="1" smtClean="0">
                <a:solidFill>
                  <a:srgbClr val="000000"/>
                </a:solidFill>
                <a:latin typeface="TimesTen-Roman"/>
              </a:rPr>
              <a:t>pmf</a:t>
            </a:r>
            <a:r>
              <a:rPr lang="en-US" dirty="0" smtClean="0"/>
              <a:t> </a:t>
            </a:r>
            <a:br>
              <a:rPr lang="en-US" dirty="0" smtClean="0"/>
            </a:br>
            <a:endParaRPr lang="en-IN" dirty="0"/>
          </a:p>
        </p:txBody>
      </p:sp>
    </p:spTree>
    <p:extLst>
      <p:ext uri="{BB962C8B-B14F-4D97-AF65-F5344CB8AC3E}">
        <p14:creationId xmlns:p14="http://schemas.microsoft.com/office/powerpoint/2010/main" val="24409887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fld id="{BB1E5778-4B5D-4D65-A1D9-5DF5728947E8}" type="datetime1">
              <a:rPr kumimoji="0" lang="en-US" sz="1200" b="0" i="0" u="none" strike="noStrike" kern="1200" cap="none" spc="0" normalizeH="0" baseline="0" noProof="0" smtClean="0">
                <a:ln>
                  <a:noFill/>
                </a:ln>
                <a:solidFill>
                  <a:srgbClr val="04617B">
                    <a:shade val="90000"/>
                  </a:srgbClr>
                </a:solidFill>
                <a:effectLst/>
                <a:uLnTx/>
                <a:uFillTx/>
                <a:latin typeface="Arial" charset="0"/>
                <a:ea typeface="+mn-ea"/>
                <a:cs typeface="+mn-cs"/>
              </a:rPr>
              <a:pPr marL="0" marR="0" lvl="0" indent="0" algn="l" defTabSz="914400" rtl="0" eaLnBrk="1" fontAlgn="base" latinLnBrk="0" hangingPunct="1">
                <a:lnSpc>
                  <a:spcPct val="100000"/>
                </a:lnSpc>
                <a:spcBef>
                  <a:spcPct val="0"/>
                </a:spcBef>
                <a:spcAft>
                  <a:spcPct val="0"/>
                </a:spcAft>
                <a:buClrTx/>
                <a:buSzTx/>
                <a:buFontTx/>
                <a:buNone/>
                <a:tabLst/>
                <a:defRPr/>
              </a:pPr>
              <a:t>9/17/2024</a:t>
            </a:fld>
            <a:endParaRPr kumimoji="0" lang="en-US" sz="1200" b="0" i="0" u="none" strike="noStrike" kern="1200" cap="none" spc="0" normalizeH="0" baseline="0" noProof="0">
              <a:ln>
                <a:noFill/>
              </a:ln>
              <a:solidFill>
                <a:srgbClr val="04617B">
                  <a:shade val="90000"/>
                </a:srgbClr>
              </a:solidFill>
              <a:effectLst/>
              <a:uLnTx/>
              <a:uFillTx/>
              <a:latin typeface="Arial" charset="0"/>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F10873F7-2B4B-4ADA-999F-C3C42B88468F}" type="slidenum">
              <a:rPr kumimoji="0" lang="en-US" altLang="en-US" sz="1200" b="0" i="0" u="none" strike="noStrike" kern="1200" cap="none" spc="0" normalizeH="0" baseline="0" noProof="0" smtClean="0">
                <a:ln>
                  <a:noFill/>
                </a:ln>
                <a:solidFill>
                  <a:srgbClr val="045C75"/>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4</a:t>
            </a:fld>
            <a:endParaRPr kumimoji="0" lang="en-US" altLang="en-US" sz="1200" b="0" i="0" u="none" strike="noStrike" kern="1200" cap="none" spc="0" normalizeH="0" baseline="0" noProof="0">
              <a:ln>
                <a:noFill/>
              </a:ln>
              <a:solidFill>
                <a:srgbClr val="045C75"/>
              </a:solidFill>
              <a:effectLst/>
              <a:uLnTx/>
              <a:uFillTx/>
              <a:latin typeface="Arial" panose="020B0604020202020204" pitchFamily="34" charset="0"/>
              <a:ea typeface="+mn-ea"/>
              <a:cs typeface="+mn-cs"/>
            </a:endParaRPr>
          </a:p>
        </p:txBody>
      </p:sp>
      <p:pic>
        <p:nvPicPr>
          <p:cNvPr id="6" name="Picture 5"/>
          <p:cNvPicPr>
            <a:picLocks noChangeAspect="1"/>
          </p:cNvPicPr>
          <p:nvPr/>
        </p:nvPicPr>
        <p:blipFill>
          <a:blip r:embed="rId2"/>
          <a:stretch>
            <a:fillRect/>
          </a:stretch>
        </p:blipFill>
        <p:spPr>
          <a:xfrm>
            <a:off x="256903" y="1077913"/>
            <a:ext cx="11179680" cy="1714501"/>
          </a:xfrm>
          <a:prstGeom prst="rect">
            <a:avLst/>
          </a:prstGeom>
        </p:spPr>
      </p:pic>
      <p:pic>
        <p:nvPicPr>
          <p:cNvPr id="7" name="Picture 6"/>
          <p:cNvPicPr>
            <a:picLocks noChangeAspect="1"/>
          </p:cNvPicPr>
          <p:nvPr/>
        </p:nvPicPr>
        <p:blipFill>
          <a:blip r:embed="rId3"/>
          <a:stretch>
            <a:fillRect/>
          </a:stretch>
        </p:blipFill>
        <p:spPr>
          <a:xfrm>
            <a:off x="861305" y="3518174"/>
            <a:ext cx="10213095" cy="2500629"/>
          </a:xfrm>
          <a:prstGeom prst="rect">
            <a:avLst/>
          </a:prstGeom>
        </p:spPr>
      </p:pic>
    </p:spTree>
    <p:extLst>
      <p:ext uri="{BB962C8B-B14F-4D97-AF65-F5344CB8AC3E}">
        <p14:creationId xmlns:p14="http://schemas.microsoft.com/office/powerpoint/2010/main" val="5572584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fld id="{BB1E5778-4B5D-4D65-A1D9-5DF5728947E8}" type="datetime1">
              <a:rPr kumimoji="0" lang="en-US" sz="1200" b="0" i="0" u="none" strike="noStrike" kern="1200" cap="none" spc="0" normalizeH="0" baseline="0" noProof="0" smtClean="0">
                <a:ln>
                  <a:noFill/>
                </a:ln>
                <a:solidFill>
                  <a:srgbClr val="04617B">
                    <a:shade val="90000"/>
                  </a:srgbClr>
                </a:solidFill>
                <a:effectLst/>
                <a:uLnTx/>
                <a:uFillTx/>
                <a:latin typeface="Arial" charset="0"/>
                <a:ea typeface="+mn-ea"/>
                <a:cs typeface="+mn-cs"/>
              </a:rPr>
              <a:pPr marL="0" marR="0" lvl="0" indent="0" algn="l" defTabSz="914400" rtl="0" eaLnBrk="1" fontAlgn="base" latinLnBrk="0" hangingPunct="1">
                <a:lnSpc>
                  <a:spcPct val="100000"/>
                </a:lnSpc>
                <a:spcBef>
                  <a:spcPct val="0"/>
                </a:spcBef>
                <a:spcAft>
                  <a:spcPct val="0"/>
                </a:spcAft>
                <a:buClrTx/>
                <a:buSzTx/>
                <a:buFontTx/>
                <a:buNone/>
                <a:tabLst/>
                <a:defRPr/>
              </a:pPr>
              <a:t>9/17/2024</a:t>
            </a:fld>
            <a:endParaRPr kumimoji="0" lang="en-US" sz="1200" b="0" i="0" u="none" strike="noStrike" kern="1200" cap="none" spc="0" normalizeH="0" baseline="0" noProof="0">
              <a:ln>
                <a:noFill/>
              </a:ln>
              <a:solidFill>
                <a:srgbClr val="04617B">
                  <a:shade val="90000"/>
                </a:srgbClr>
              </a:solidFill>
              <a:effectLst/>
              <a:uLnTx/>
              <a:uFillTx/>
              <a:latin typeface="Arial" charset="0"/>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F10873F7-2B4B-4ADA-999F-C3C42B88468F}" type="slidenum">
              <a:rPr kumimoji="0" lang="en-US" altLang="en-US" sz="1200" b="0" i="0" u="none" strike="noStrike" kern="1200" cap="none" spc="0" normalizeH="0" baseline="0" noProof="0" smtClean="0">
                <a:ln>
                  <a:noFill/>
                </a:ln>
                <a:solidFill>
                  <a:srgbClr val="045C75"/>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5</a:t>
            </a:fld>
            <a:endParaRPr kumimoji="0" lang="en-US" altLang="en-US" sz="1200" b="0" i="0" u="none" strike="noStrike" kern="1200" cap="none" spc="0" normalizeH="0" baseline="0" noProof="0">
              <a:ln>
                <a:noFill/>
              </a:ln>
              <a:solidFill>
                <a:srgbClr val="045C75"/>
              </a:solidFill>
              <a:effectLst/>
              <a:uLnTx/>
              <a:uFillTx/>
              <a:latin typeface="Arial" panose="020B0604020202020204" pitchFamily="34" charset="0"/>
              <a:ea typeface="+mn-ea"/>
              <a:cs typeface="+mn-cs"/>
            </a:endParaRPr>
          </a:p>
        </p:txBody>
      </p:sp>
      <p:pic>
        <p:nvPicPr>
          <p:cNvPr id="6" name="Picture 5"/>
          <p:cNvPicPr>
            <a:picLocks noChangeAspect="1"/>
          </p:cNvPicPr>
          <p:nvPr/>
        </p:nvPicPr>
        <p:blipFill>
          <a:blip r:embed="rId2"/>
          <a:stretch>
            <a:fillRect/>
          </a:stretch>
        </p:blipFill>
        <p:spPr>
          <a:xfrm>
            <a:off x="1363707" y="1935164"/>
            <a:ext cx="7794539" cy="3799430"/>
          </a:xfrm>
          <a:prstGeom prst="rect">
            <a:avLst/>
          </a:prstGeom>
        </p:spPr>
      </p:pic>
      <p:pic>
        <p:nvPicPr>
          <p:cNvPr id="7" name="Picture 6"/>
          <p:cNvPicPr>
            <a:picLocks noChangeAspect="1"/>
          </p:cNvPicPr>
          <p:nvPr/>
        </p:nvPicPr>
        <p:blipFill>
          <a:blip r:embed="rId3"/>
          <a:stretch>
            <a:fillRect/>
          </a:stretch>
        </p:blipFill>
        <p:spPr>
          <a:xfrm>
            <a:off x="1363707" y="5992725"/>
            <a:ext cx="7778303" cy="419190"/>
          </a:xfrm>
          <a:prstGeom prst="rect">
            <a:avLst/>
          </a:prstGeom>
        </p:spPr>
      </p:pic>
    </p:spTree>
    <p:extLst>
      <p:ext uri="{BB962C8B-B14F-4D97-AF65-F5344CB8AC3E}">
        <p14:creationId xmlns:p14="http://schemas.microsoft.com/office/powerpoint/2010/main" val="77119704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Conditional </a:t>
            </a:r>
            <a:r>
              <a:rPr lang="en-US" dirty="0" smtClean="0">
                <a:solidFill>
                  <a:schemeClr val="accent5">
                    <a:lumMod val="75000"/>
                  </a:schemeClr>
                </a:solidFill>
              </a:rPr>
              <a:t>PDF</a:t>
            </a:r>
            <a:endParaRPr lang="en-IN" dirty="0">
              <a:solidFill>
                <a:schemeClr val="accent5">
                  <a:lumMod val="75000"/>
                </a:schemeClr>
              </a:solidFill>
            </a:endParaRPr>
          </a:p>
        </p:txBody>
      </p:sp>
      <p:sp>
        <p:nvSpPr>
          <p:cNvPr id="3" name="Content Placeholder 2"/>
          <p:cNvSpPr>
            <a:spLocks noGrp="1"/>
          </p:cNvSpPr>
          <p:nvPr>
            <p:ph idx="1"/>
          </p:nvPr>
        </p:nvSpPr>
        <p:spPr/>
        <p:txBody>
          <a:bodyPr/>
          <a:lstStyle/>
          <a:p>
            <a:endParaRPr lang="en-IN" dirty="0"/>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fld id="{BB1E5778-4B5D-4D65-A1D9-5DF5728947E8}" type="datetime1">
              <a:rPr kumimoji="0" lang="en-US" sz="1200" b="0" i="0" u="none" strike="noStrike" kern="1200" cap="none" spc="0" normalizeH="0" baseline="0" noProof="0" smtClean="0">
                <a:ln>
                  <a:noFill/>
                </a:ln>
                <a:solidFill>
                  <a:srgbClr val="04617B">
                    <a:shade val="90000"/>
                  </a:srgbClr>
                </a:solidFill>
                <a:effectLst/>
                <a:uLnTx/>
                <a:uFillTx/>
                <a:latin typeface="Arial" charset="0"/>
                <a:ea typeface="+mn-ea"/>
                <a:cs typeface="+mn-cs"/>
              </a:rPr>
              <a:pPr marL="0" marR="0" lvl="0" indent="0" algn="l" defTabSz="914400" rtl="0" eaLnBrk="1" fontAlgn="base" latinLnBrk="0" hangingPunct="1">
                <a:lnSpc>
                  <a:spcPct val="100000"/>
                </a:lnSpc>
                <a:spcBef>
                  <a:spcPct val="0"/>
                </a:spcBef>
                <a:spcAft>
                  <a:spcPct val="0"/>
                </a:spcAft>
                <a:buClrTx/>
                <a:buSzTx/>
                <a:buFontTx/>
                <a:buNone/>
                <a:tabLst/>
                <a:defRPr/>
              </a:pPr>
              <a:t>9/16/2024</a:t>
            </a:fld>
            <a:endParaRPr kumimoji="0" lang="en-US" sz="1200" b="0" i="0" u="none" strike="noStrike" kern="1200" cap="none" spc="0" normalizeH="0" baseline="0" noProof="0">
              <a:ln>
                <a:noFill/>
              </a:ln>
              <a:solidFill>
                <a:srgbClr val="04617B">
                  <a:shade val="90000"/>
                </a:srgbClr>
              </a:solidFill>
              <a:effectLst/>
              <a:uLnTx/>
              <a:uFillTx/>
              <a:latin typeface="Arial" charset="0"/>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F10873F7-2B4B-4ADA-999F-C3C42B88468F}" type="slidenum">
              <a:rPr kumimoji="0" lang="en-US" altLang="en-US" sz="1200" b="0" i="0" u="none" strike="noStrike" kern="1200" cap="none" spc="0" normalizeH="0" baseline="0" noProof="0" smtClean="0">
                <a:ln>
                  <a:noFill/>
                </a:ln>
                <a:solidFill>
                  <a:srgbClr val="045C75"/>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6</a:t>
            </a:fld>
            <a:endParaRPr kumimoji="0" lang="en-US" altLang="en-US" sz="1200" b="0" i="0" u="none" strike="noStrike" kern="1200" cap="none" spc="0" normalizeH="0" baseline="0" noProof="0">
              <a:ln>
                <a:noFill/>
              </a:ln>
              <a:solidFill>
                <a:srgbClr val="045C75"/>
              </a:solidFill>
              <a:effectLst/>
              <a:uLnTx/>
              <a:uFillTx/>
              <a:latin typeface="Arial" panose="020B0604020202020204" pitchFamily="34" charset="0"/>
              <a:ea typeface="+mn-ea"/>
              <a:cs typeface="+mn-cs"/>
            </a:endParaRPr>
          </a:p>
        </p:txBody>
      </p:sp>
      <p:pic>
        <p:nvPicPr>
          <p:cNvPr id="6" name="Picture 5"/>
          <p:cNvPicPr>
            <a:picLocks noChangeAspect="1"/>
          </p:cNvPicPr>
          <p:nvPr/>
        </p:nvPicPr>
        <p:blipFill>
          <a:blip r:embed="rId2"/>
          <a:stretch>
            <a:fillRect/>
          </a:stretch>
        </p:blipFill>
        <p:spPr>
          <a:xfrm>
            <a:off x="731520" y="1935164"/>
            <a:ext cx="10020443" cy="1574451"/>
          </a:xfrm>
          <a:prstGeom prst="rect">
            <a:avLst/>
          </a:prstGeom>
        </p:spPr>
      </p:pic>
    </p:spTree>
    <p:extLst>
      <p:ext uri="{BB962C8B-B14F-4D97-AF65-F5344CB8AC3E}">
        <p14:creationId xmlns:p14="http://schemas.microsoft.com/office/powerpoint/2010/main" val="50833845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fld id="{BB1E5778-4B5D-4D65-A1D9-5DF5728947E8}" type="datetime1">
              <a:rPr kumimoji="0" lang="en-US" sz="1200" b="0" i="0" u="none" strike="noStrike" kern="1200" cap="none" spc="0" normalizeH="0" baseline="0" noProof="0" smtClean="0">
                <a:ln>
                  <a:noFill/>
                </a:ln>
                <a:solidFill>
                  <a:srgbClr val="04617B">
                    <a:shade val="90000"/>
                  </a:srgbClr>
                </a:solidFill>
                <a:effectLst/>
                <a:uLnTx/>
                <a:uFillTx/>
                <a:latin typeface="Arial" charset="0"/>
                <a:ea typeface="+mn-ea"/>
                <a:cs typeface="+mn-cs"/>
              </a:rPr>
              <a:pPr marL="0" marR="0" lvl="0" indent="0" algn="l" defTabSz="914400" rtl="0" eaLnBrk="1" fontAlgn="base" latinLnBrk="0" hangingPunct="1">
                <a:lnSpc>
                  <a:spcPct val="100000"/>
                </a:lnSpc>
                <a:spcBef>
                  <a:spcPct val="0"/>
                </a:spcBef>
                <a:spcAft>
                  <a:spcPct val="0"/>
                </a:spcAft>
                <a:buClrTx/>
                <a:buSzTx/>
                <a:buFontTx/>
                <a:buNone/>
                <a:tabLst/>
                <a:defRPr/>
              </a:pPr>
              <a:t>9/16/2024</a:t>
            </a:fld>
            <a:endParaRPr kumimoji="0" lang="en-US" sz="1200" b="0" i="0" u="none" strike="noStrike" kern="1200" cap="none" spc="0" normalizeH="0" baseline="0" noProof="0">
              <a:ln>
                <a:noFill/>
              </a:ln>
              <a:solidFill>
                <a:srgbClr val="04617B">
                  <a:shade val="90000"/>
                </a:srgbClr>
              </a:solidFill>
              <a:effectLst/>
              <a:uLnTx/>
              <a:uFillTx/>
              <a:latin typeface="Arial" charset="0"/>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F10873F7-2B4B-4ADA-999F-C3C42B88468F}" type="slidenum">
              <a:rPr kumimoji="0" lang="en-US" altLang="en-US" sz="1200" b="0" i="0" u="none" strike="noStrike" kern="1200" cap="none" spc="0" normalizeH="0" baseline="0" noProof="0" smtClean="0">
                <a:ln>
                  <a:noFill/>
                </a:ln>
                <a:solidFill>
                  <a:srgbClr val="045C75"/>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7</a:t>
            </a:fld>
            <a:endParaRPr kumimoji="0" lang="en-US" altLang="en-US" sz="1200" b="0" i="0" u="none" strike="noStrike" kern="1200" cap="none" spc="0" normalizeH="0" baseline="0" noProof="0">
              <a:ln>
                <a:noFill/>
              </a:ln>
              <a:solidFill>
                <a:srgbClr val="045C75"/>
              </a:solidFill>
              <a:effectLst/>
              <a:uLnTx/>
              <a:uFillTx/>
              <a:latin typeface="Arial" panose="020B0604020202020204" pitchFamily="34" charset="0"/>
              <a:ea typeface="+mn-ea"/>
              <a:cs typeface="+mn-cs"/>
            </a:endParaRPr>
          </a:p>
        </p:txBody>
      </p:sp>
      <p:pic>
        <p:nvPicPr>
          <p:cNvPr id="6" name="Picture 5"/>
          <p:cNvPicPr>
            <a:picLocks noChangeAspect="1"/>
          </p:cNvPicPr>
          <p:nvPr/>
        </p:nvPicPr>
        <p:blipFill>
          <a:blip r:embed="rId2"/>
          <a:stretch>
            <a:fillRect/>
          </a:stretch>
        </p:blipFill>
        <p:spPr>
          <a:xfrm>
            <a:off x="1470796" y="1935164"/>
            <a:ext cx="9646688" cy="3799430"/>
          </a:xfrm>
          <a:prstGeom prst="rect">
            <a:avLst/>
          </a:prstGeom>
        </p:spPr>
      </p:pic>
    </p:spTree>
    <p:extLst>
      <p:ext uri="{BB962C8B-B14F-4D97-AF65-F5344CB8AC3E}">
        <p14:creationId xmlns:p14="http://schemas.microsoft.com/office/powerpoint/2010/main" val="264505654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t>
            </a:r>
            <a:endParaRPr lang="en-IN" dirty="0"/>
          </a:p>
        </p:txBody>
      </p:sp>
      <p:sp>
        <p:nvSpPr>
          <p:cNvPr id="3" name="Content Placeholder 2"/>
          <p:cNvSpPr>
            <a:spLocks noGrp="1"/>
          </p:cNvSpPr>
          <p:nvPr>
            <p:ph idx="1"/>
          </p:nvPr>
        </p:nvSpPr>
        <p:spPr/>
        <p:txBody>
          <a:bodyPr/>
          <a:lstStyle/>
          <a:p>
            <a:endParaRPr lang="en-IN" dirty="0"/>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fld id="{BB1E5778-4B5D-4D65-A1D9-5DF5728947E8}" type="datetime1">
              <a:rPr kumimoji="0" lang="en-US" sz="1200" b="0" i="0" u="none" strike="noStrike" kern="1200" cap="none" spc="0" normalizeH="0" baseline="0" noProof="0" smtClean="0">
                <a:ln>
                  <a:noFill/>
                </a:ln>
                <a:solidFill>
                  <a:srgbClr val="04617B">
                    <a:shade val="90000"/>
                  </a:srgbClr>
                </a:solidFill>
                <a:effectLst/>
                <a:uLnTx/>
                <a:uFillTx/>
                <a:latin typeface="Arial" charset="0"/>
                <a:ea typeface="+mn-ea"/>
                <a:cs typeface="+mn-cs"/>
              </a:rPr>
              <a:pPr marL="0" marR="0" lvl="0" indent="0" algn="l" defTabSz="914400" rtl="0" eaLnBrk="1" fontAlgn="base" latinLnBrk="0" hangingPunct="1">
                <a:lnSpc>
                  <a:spcPct val="100000"/>
                </a:lnSpc>
                <a:spcBef>
                  <a:spcPct val="0"/>
                </a:spcBef>
                <a:spcAft>
                  <a:spcPct val="0"/>
                </a:spcAft>
                <a:buClrTx/>
                <a:buSzTx/>
                <a:buFontTx/>
                <a:buNone/>
                <a:tabLst/>
                <a:defRPr/>
              </a:pPr>
              <a:t>9/16/2024</a:t>
            </a:fld>
            <a:endParaRPr kumimoji="0" lang="en-US" sz="1200" b="0" i="0" u="none" strike="noStrike" kern="1200" cap="none" spc="0" normalizeH="0" baseline="0" noProof="0">
              <a:ln>
                <a:noFill/>
              </a:ln>
              <a:solidFill>
                <a:srgbClr val="04617B">
                  <a:shade val="90000"/>
                </a:srgbClr>
              </a:solidFill>
              <a:effectLst/>
              <a:uLnTx/>
              <a:uFillTx/>
              <a:latin typeface="Arial" charset="0"/>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F10873F7-2B4B-4ADA-999F-C3C42B88468F}" type="slidenum">
              <a:rPr kumimoji="0" lang="en-US" altLang="en-US" sz="1200" b="0" i="0" u="none" strike="noStrike" kern="1200" cap="none" spc="0" normalizeH="0" baseline="0" noProof="0" smtClean="0">
                <a:ln>
                  <a:noFill/>
                </a:ln>
                <a:solidFill>
                  <a:srgbClr val="045C75"/>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8</a:t>
            </a:fld>
            <a:endParaRPr kumimoji="0" lang="en-US" altLang="en-US" sz="1200" b="0" i="0" u="none" strike="noStrike" kern="1200" cap="none" spc="0" normalizeH="0" baseline="0" noProof="0">
              <a:ln>
                <a:noFill/>
              </a:ln>
              <a:solidFill>
                <a:srgbClr val="045C75"/>
              </a:solidFill>
              <a:effectLst/>
              <a:uLnTx/>
              <a:uFillTx/>
              <a:latin typeface="Arial" panose="020B0604020202020204" pitchFamily="34" charset="0"/>
              <a:ea typeface="+mn-ea"/>
              <a:cs typeface="+mn-cs"/>
            </a:endParaRPr>
          </a:p>
        </p:txBody>
      </p:sp>
      <p:pic>
        <p:nvPicPr>
          <p:cNvPr id="6" name="Picture 5"/>
          <p:cNvPicPr>
            <a:picLocks noChangeAspect="1"/>
          </p:cNvPicPr>
          <p:nvPr/>
        </p:nvPicPr>
        <p:blipFill>
          <a:blip r:embed="rId2"/>
          <a:stretch>
            <a:fillRect/>
          </a:stretch>
        </p:blipFill>
        <p:spPr>
          <a:xfrm>
            <a:off x="0" y="1847850"/>
            <a:ext cx="11148966" cy="1730012"/>
          </a:xfrm>
          <a:prstGeom prst="rect">
            <a:avLst/>
          </a:prstGeom>
        </p:spPr>
      </p:pic>
    </p:spTree>
    <p:extLst>
      <p:ext uri="{BB962C8B-B14F-4D97-AF65-F5344CB8AC3E}">
        <p14:creationId xmlns:p14="http://schemas.microsoft.com/office/powerpoint/2010/main" val="209262684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Determine</a:t>
            </a:r>
            <a:endParaRPr lang="en-IN" dirty="0"/>
          </a:p>
        </p:txBody>
      </p:sp>
      <p:sp>
        <p:nvSpPr>
          <p:cNvPr id="3" name="Content Placeholder 2"/>
          <p:cNvSpPr>
            <a:spLocks noGrp="1"/>
          </p:cNvSpPr>
          <p:nvPr>
            <p:ph idx="1"/>
          </p:nvPr>
        </p:nvSpPr>
        <p:spPr/>
        <p:txBody>
          <a:bodyPr/>
          <a:lstStyle/>
          <a:p>
            <a:endParaRPr lang="en-IN" dirty="0"/>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fld id="{BB1E5778-4B5D-4D65-A1D9-5DF5728947E8}" type="datetime1">
              <a:rPr kumimoji="0" lang="en-US" sz="1200" b="0" i="0" u="none" strike="noStrike" kern="1200" cap="none" spc="0" normalizeH="0" baseline="0" noProof="0" smtClean="0">
                <a:ln>
                  <a:noFill/>
                </a:ln>
                <a:solidFill>
                  <a:srgbClr val="04617B">
                    <a:shade val="90000"/>
                  </a:srgbClr>
                </a:solidFill>
                <a:effectLst/>
                <a:uLnTx/>
                <a:uFillTx/>
                <a:latin typeface="Arial" charset="0"/>
                <a:ea typeface="+mn-ea"/>
                <a:cs typeface="+mn-cs"/>
              </a:rPr>
              <a:pPr marL="0" marR="0" lvl="0" indent="0" algn="l" defTabSz="914400" rtl="0" eaLnBrk="1" fontAlgn="base" latinLnBrk="0" hangingPunct="1">
                <a:lnSpc>
                  <a:spcPct val="100000"/>
                </a:lnSpc>
                <a:spcBef>
                  <a:spcPct val="0"/>
                </a:spcBef>
                <a:spcAft>
                  <a:spcPct val="0"/>
                </a:spcAft>
                <a:buClrTx/>
                <a:buSzTx/>
                <a:buFontTx/>
                <a:buNone/>
                <a:tabLst/>
                <a:defRPr/>
              </a:pPr>
              <a:t>9/17/2024</a:t>
            </a:fld>
            <a:endParaRPr kumimoji="0" lang="en-US" sz="1200" b="0" i="0" u="none" strike="noStrike" kern="1200" cap="none" spc="0" normalizeH="0" baseline="0" noProof="0">
              <a:ln>
                <a:noFill/>
              </a:ln>
              <a:solidFill>
                <a:srgbClr val="04617B">
                  <a:shade val="90000"/>
                </a:srgbClr>
              </a:solidFill>
              <a:effectLst/>
              <a:uLnTx/>
              <a:uFillTx/>
              <a:latin typeface="Arial" charset="0"/>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F10873F7-2B4B-4ADA-999F-C3C42B88468F}" type="slidenum">
              <a:rPr kumimoji="0" lang="en-US" altLang="en-US" sz="1200" b="0" i="0" u="none" strike="noStrike" kern="1200" cap="none" spc="0" normalizeH="0" baseline="0" noProof="0" smtClean="0">
                <a:ln>
                  <a:noFill/>
                </a:ln>
                <a:solidFill>
                  <a:srgbClr val="045C75"/>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9</a:t>
            </a:fld>
            <a:endParaRPr kumimoji="0" lang="en-US" altLang="en-US" sz="1200" b="0" i="0" u="none" strike="noStrike" kern="1200" cap="none" spc="0" normalizeH="0" baseline="0" noProof="0">
              <a:ln>
                <a:noFill/>
              </a:ln>
              <a:solidFill>
                <a:srgbClr val="045C75"/>
              </a:solidFill>
              <a:effectLst/>
              <a:uLnTx/>
              <a:uFillTx/>
              <a:latin typeface="Arial" panose="020B0604020202020204" pitchFamily="34" charset="0"/>
              <a:ea typeface="+mn-ea"/>
              <a:cs typeface="+mn-cs"/>
            </a:endParaRPr>
          </a:p>
        </p:txBody>
      </p:sp>
      <p:pic>
        <p:nvPicPr>
          <p:cNvPr id="6" name="Picture 5"/>
          <p:cNvPicPr>
            <a:picLocks noChangeAspect="1"/>
          </p:cNvPicPr>
          <p:nvPr/>
        </p:nvPicPr>
        <p:blipFill>
          <a:blip r:embed="rId2"/>
          <a:stretch>
            <a:fillRect/>
          </a:stretch>
        </p:blipFill>
        <p:spPr>
          <a:xfrm>
            <a:off x="812389" y="1935164"/>
            <a:ext cx="2642011" cy="1666499"/>
          </a:xfrm>
          <a:prstGeom prst="rect">
            <a:avLst/>
          </a:prstGeom>
        </p:spPr>
      </p:pic>
      <p:pic>
        <p:nvPicPr>
          <p:cNvPr id="7" name="Picture 6"/>
          <p:cNvPicPr>
            <a:picLocks noChangeAspect="1"/>
          </p:cNvPicPr>
          <p:nvPr/>
        </p:nvPicPr>
        <p:blipFill>
          <a:blip r:embed="rId3"/>
          <a:stretch>
            <a:fillRect/>
          </a:stretch>
        </p:blipFill>
        <p:spPr>
          <a:xfrm>
            <a:off x="1197473" y="5032387"/>
            <a:ext cx="2747509" cy="789703"/>
          </a:xfrm>
          <a:prstGeom prst="rect">
            <a:avLst/>
          </a:prstGeom>
        </p:spPr>
      </p:pic>
    </p:spTree>
    <p:extLst>
      <p:ext uri="{BB962C8B-B14F-4D97-AF65-F5344CB8AC3E}">
        <p14:creationId xmlns:p14="http://schemas.microsoft.com/office/powerpoint/2010/main" val="2382157050"/>
      </p:ext>
    </p:extLst>
  </p:cSld>
  <p:clrMapOvr>
    <a:masterClrMapping/>
  </p:clrMapOvr>
  <p:timing>
    <p:tnLst>
      <p:par>
        <p:cTn id="1" dur="indefinite" restart="never" nodeType="tmRoot"/>
      </p:par>
    </p:tnLst>
  </p:timing>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ppt/theme/themeOverride2.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docProps/app.xml><?xml version="1.0" encoding="utf-8"?>
<Properties xmlns="http://schemas.openxmlformats.org/officeDocument/2006/extended-properties" xmlns:vt="http://schemas.openxmlformats.org/officeDocument/2006/docPropsVTypes">
  <TotalTime>1096</TotalTime>
  <Words>509</Words>
  <Application>Microsoft Office PowerPoint</Application>
  <PresentationFormat>Widescreen</PresentationFormat>
  <Paragraphs>127</Paragraphs>
  <Slides>28</Slides>
  <Notes>3</Notes>
  <HiddenSlides>0</HiddenSlides>
  <MMClips>0</MMClips>
  <ScaleCrop>false</ScaleCrop>
  <HeadingPairs>
    <vt:vector size="8" baseType="variant">
      <vt:variant>
        <vt:lpstr>Fonts Used</vt:lpstr>
      </vt:variant>
      <vt:variant>
        <vt:i4>14</vt:i4>
      </vt:variant>
      <vt:variant>
        <vt:lpstr>Theme</vt:lpstr>
      </vt:variant>
      <vt:variant>
        <vt:i4>2</vt:i4>
      </vt:variant>
      <vt:variant>
        <vt:lpstr>Embedded OLE Servers</vt:lpstr>
      </vt:variant>
      <vt:variant>
        <vt:i4>1</vt:i4>
      </vt:variant>
      <vt:variant>
        <vt:lpstr>Slide Titles</vt:lpstr>
      </vt:variant>
      <vt:variant>
        <vt:i4>28</vt:i4>
      </vt:variant>
    </vt:vector>
  </HeadingPairs>
  <TitlesOfParts>
    <vt:vector size="45" baseType="lpstr">
      <vt:lpstr>Arial</vt:lpstr>
      <vt:lpstr>Arial Narrow</vt:lpstr>
      <vt:lpstr>Calibri</vt:lpstr>
      <vt:lpstr>Calibri Light</vt:lpstr>
      <vt:lpstr>Cambria Math</vt:lpstr>
      <vt:lpstr>Constantia</vt:lpstr>
      <vt:lpstr>Symbol</vt:lpstr>
      <vt:lpstr>Times New Roman</vt:lpstr>
      <vt:lpstr>TimesNewRomanPS-BoldMT</vt:lpstr>
      <vt:lpstr>TimesNewRomanPS-ItalicMT</vt:lpstr>
      <vt:lpstr>TimesNewRomanPSMT</vt:lpstr>
      <vt:lpstr>TimesTen-Roman</vt:lpstr>
      <vt:lpstr>Wingdings 2</vt:lpstr>
      <vt:lpstr>Zapf Dingbats</vt:lpstr>
      <vt:lpstr>Office Theme</vt:lpstr>
      <vt:lpstr>Flow</vt:lpstr>
      <vt:lpstr>Equation</vt:lpstr>
      <vt:lpstr>Lecture - 9</vt:lpstr>
      <vt:lpstr>Conditional PMF</vt:lpstr>
      <vt:lpstr>PowerPoint Presentation</vt:lpstr>
      <vt:lpstr>PowerPoint Presentation</vt:lpstr>
      <vt:lpstr>PowerPoint Presentation</vt:lpstr>
      <vt:lpstr>Conditional PDF</vt:lpstr>
      <vt:lpstr>PowerPoint Presentation</vt:lpstr>
      <vt:lpstr>Ex:</vt:lpstr>
      <vt:lpstr>Determine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Covariance and Correlation Coefficient </vt:lpstr>
      <vt:lpstr> Covariance and Correlation (Example 6 (Cont.))  </vt:lpstr>
      <vt:lpstr> Covariance and Correlation </vt:lpstr>
      <vt:lpstr>Covariance and Correlation </vt:lpstr>
      <vt:lpstr>Covariance and Correlation </vt:lpstr>
      <vt:lpstr>Zero Covariance and Independence</vt:lpstr>
      <vt:lpstr>Bivariate Normal Distribution </vt:lpstr>
      <vt:lpstr> Bivariate Normal Distribution </vt:lpstr>
      <vt:lpstr>Bivariate Normal Distribution (Matlab)</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IIITB</dc:creator>
  <cp:lastModifiedBy>IIITB</cp:lastModifiedBy>
  <cp:revision>13</cp:revision>
  <dcterms:created xsi:type="dcterms:W3CDTF">2024-09-16T13:15:18Z</dcterms:created>
  <dcterms:modified xsi:type="dcterms:W3CDTF">2024-09-17T07:32:15Z</dcterms:modified>
</cp:coreProperties>
</file>