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71.xml" ContentType="application/inkml+xml"/>
  <Override PartName="/ppt/ink/ink72.xml" ContentType="application/inkml+xml"/>
  <Override PartName="/ppt/ink/ink7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5" r:id="rId2"/>
    <p:sldId id="271" r:id="rId3"/>
    <p:sldId id="296" r:id="rId4"/>
    <p:sldId id="297" r:id="rId5"/>
    <p:sldId id="298" r:id="rId6"/>
    <p:sldId id="260" r:id="rId7"/>
    <p:sldId id="262" r:id="rId8"/>
    <p:sldId id="283" r:id="rId9"/>
    <p:sldId id="264" r:id="rId10"/>
    <p:sldId id="286" r:id="rId11"/>
    <p:sldId id="266" r:id="rId12"/>
    <p:sldId id="267" r:id="rId13"/>
    <p:sldId id="293" r:id="rId14"/>
    <p:sldId id="287" r:id="rId15"/>
    <p:sldId id="288" r:id="rId16"/>
    <p:sldId id="294" r:id="rId17"/>
    <p:sldId id="295" r:id="rId18"/>
    <p:sldId id="256" r:id="rId19"/>
    <p:sldId id="263" r:id="rId20"/>
    <p:sldId id="280" r:id="rId21"/>
    <p:sldId id="258"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1E64"/>
    <a:srgbClr val="ED3EB9"/>
    <a:srgbClr val="000000"/>
    <a:srgbClr val="21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139CF-CEF9-9B50-542C-7D57079BB499}" v="57" dt="2021-12-21T13:29:16.581"/>
    <p1510:client id="{47E340D9-B407-AB67-A56C-33FB10651CE7}" v="471" dt="2021-12-22T08:13:48.544"/>
    <p1510:client id="{695B11B6-AAE7-DBDE-1222-A3716C65D5F9}" v="1136" dt="2021-12-16T09:49:32.759"/>
    <p1510:client id="{7BD69BF2-4160-5923-D9B3-9CBDEB40F1F3}" v="595" dt="2021-12-22T09:55:50.799"/>
    <p1510:client id="{8B572CD5-5EE9-A12D-EF23-2DDD40DA4910}" v="79" dt="2021-12-20T10:54:26.210"/>
    <p1510:client id="{92D12D50-971F-468C-B3F1-E3AAA4310EAE}" v="25" dt="2021-12-14T13:38:45.554"/>
    <p1510:client id="{A6F1D40E-8999-2F44-DC66-AEFEF917A70E}" v="1206" dt="2021-12-15T17:01:32.994"/>
    <p1510:client id="{C0E631D6-7F6D-BFB2-E4BF-F38E96E21B5F}" v="476" dt="2021-12-22T07:01:16.472"/>
    <p1510:client id="{FC48B04D-DC2F-0C7D-7BCA-787A7E962ED5}" v="381" dt="2021-12-20T08:33:16.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210"/>
      </p:cViewPr>
      <p:guideLst/>
    </p:cSldViewPr>
  </p:slideViewPr>
  <p:notesTextViewPr>
    <p:cViewPr>
      <p:scale>
        <a:sx n="1" d="1"/>
        <a:sy n="1" d="1"/>
      </p:scale>
      <p:origin x="0" y="0"/>
    </p:cViewPr>
  </p:notesTextViewPr>
  <p:sorterViewPr>
    <p:cViewPr>
      <p:scale>
        <a:sx n="100" d="100"/>
        <a:sy n="100" d="100"/>
      </p:scale>
      <p:origin x="0" y="-80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rinath R" userId="S::badrinath.r@iiitb.ac.in::155a43e7-1f5f-414f-9bca-c8a1af989a19" providerId="AD" clId="Web-{695B11B6-AAE7-DBDE-1222-A3716C65D5F9}"/>
    <pc:docChg chg="addSld delSld modSld sldOrd">
      <pc:chgData name="Badrinath R" userId="S::badrinath.r@iiitb.ac.in::155a43e7-1f5f-414f-9bca-c8a1af989a19" providerId="AD" clId="Web-{695B11B6-AAE7-DBDE-1222-A3716C65D5F9}" dt="2021-12-16T09:52:37.434" v="889" actId="20577"/>
      <pc:docMkLst>
        <pc:docMk/>
      </pc:docMkLst>
      <pc:sldChg chg="addSp modSp">
        <pc:chgData name="Badrinath R" userId="S::badrinath.r@iiitb.ac.in::155a43e7-1f5f-414f-9bca-c8a1af989a19" providerId="AD" clId="Web-{695B11B6-AAE7-DBDE-1222-A3716C65D5F9}" dt="2021-12-16T09:52:37.434" v="889" actId="20577"/>
        <pc:sldMkLst>
          <pc:docMk/>
          <pc:sldMk cId="264471763" sldId="259"/>
        </pc:sldMkLst>
        <pc:graphicFrameChg chg="mod modGraphic">
          <ac:chgData name="Badrinath R" userId="S::badrinath.r@iiitb.ac.in::155a43e7-1f5f-414f-9bca-c8a1af989a19" providerId="AD" clId="Web-{695B11B6-AAE7-DBDE-1222-A3716C65D5F9}" dt="2021-12-16T09:46:49.802" v="846"/>
          <ac:graphicFrameMkLst>
            <pc:docMk/>
            <pc:sldMk cId="264471763" sldId="259"/>
            <ac:graphicFrameMk id="2" creationId="{9FF01CAD-95CA-436B-899D-5A1EA3482DED}"/>
          </ac:graphicFrameMkLst>
        </pc:graphicFrameChg>
        <pc:graphicFrameChg chg="add mod modGraphic">
          <ac:chgData name="Badrinath R" userId="S::badrinath.r@iiitb.ac.in::155a43e7-1f5f-414f-9bca-c8a1af989a19" providerId="AD" clId="Web-{695B11B6-AAE7-DBDE-1222-A3716C65D5F9}" dt="2021-12-16T09:45:59.801" v="836" actId="1076"/>
          <ac:graphicFrameMkLst>
            <pc:docMk/>
            <pc:sldMk cId="264471763" sldId="259"/>
            <ac:graphicFrameMk id="46" creationId="{F3DA170F-0847-4904-B4D4-7CAE5E6A088C}"/>
          </ac:graphicFrameMkLst>
        </pc:graphicFrameChg>
        <pc:graphicFrameChg chg="mod modGraphic">
          <ac:chgData name="Badrinath R" userId="S::badrinath.r@iiitb.ac.in::155a43e7-1f5f-414f-9bca-c8a1af989a19" providerId="AD" clId="Web-{695B11B6-AAE7-DBDE-1222-A3716C65D5F9}" dt="2021-12-16T09:47:09.834" v="851"/>
          <ac:graphicFrameMkLst>
            <pc:docMk/>
            <pc:sldMk cId="264471763" sldId="259"/>
            <ac:graphicFrameMk id="330" creationId="{9F3EB32F-9BB9-4710-99DB-808096F0DB33}"/>
          </ac:graphicFrameMkLst>
        </pc:graphicFrameChg>
        <pc:graphicFrameChg chg="add mod modGraphic">
          <ac:chgData name="Badrinath R" userId="S::badrinath.r@iiitb.ac.in::155a43e7-1f5f-414f-9bca-c8a1af989a19" providerId="AD" clId="Web-{695B11B6-AAE7-DBDE-1222-A3716C65D5F9}" dt="2021-12-16T09:52:37.434" v="889" actId="20577"/>
          <ac:graphicFrameMkLst>
            <pc:docMk/>
            <pc:sldMk cId="264471763" sldId="259"/>
            <ac:graphicFrameMk id="617" creationId="{98F9BB8C-62A3-4233-84C3-5646A9C5E46A}"/>
          </ac:graphicFrameMkLst>
        </pc:graphicFrameChg>
      </pc:sldChg>
      <pc:sldChg chg="addSp delSp ord">
        <pc:chgData name="Badrinath R" userId="S::badrinath.r@iiitb.ac.in::155a43e7-1f5f-414f-9bca-c8a1af989a19" providerId="AD" clId="Web-{695B11B6-AAE7-DBDE-1222-A3716C65D5F9}" dt="2021-12-16T09:49:32.759" v="876"/>
        <pc:sldMkLst>
          <pc:docMk/>
          <pc:sldMk cId="3410662538" sldId="260"/>
        </pc:sldMkLst>
        <pc:spChg chg="add del">
          <ac:chgData name="Badrinath R" userId="S::badrinath.r@iiitb.ac.in::155a43e7-1f5f-414f-9bca-c8a1af989a19" providerId="AD" clId="Web-{695B11B6-AAE7-DBDE-1222-A3716C65D5F9}" dt="2021-12-16T09:49:32.759" v="876"/>
          <ac:spMkLst>
            <pc:docMk/>
            <pc:sldMk cId="3410662538" sldId="260"/>
            <ac:spMk id="3" creationId="{E9C3476D-4DC0-4024-A64A-4496F4415717}"/>
          </ac:spMkLst>
        </pc:spChg>
        <pc:spChg chg="add del">
          <ac:chgData name="Badrinath R" userId="S::badrinath.r@iiitb.ac.in::155a43e7-1f5f-414f-9bca-c8a1af989a19" providerId="AD" clId="Web-{695B11B6-AAE7-DBDE-1222-A3716C65D5F9}" dt="2021-12-16T09:49:28.540" v="875"/>
          <ac:spMkLst>
            <pc:docMk/>
            <pc:sldMk cId="3410662538" sldId="260"/>
            <ac:spMk id="4" creationId="{0E38D432-BC28-4A7A-A2F8-A33C5D66DDB1}"/>
          </ac:spMkLst>
        </pc:spChg>
      </pc:sldChg>
      <pc:sldChg chg="del">
        <pc:chgData name="Badrinath R" userId="S::badrinath.r@iiitb.ac.in::155a43e7-1f5f-414f-9bca-c8a1af989a19" providerId="AD" clId="Web-{695B11B6-AAE7-DBDE-1222-A3716C65D5F9}" dt="2021-12-16T09:47:41.085" v="852"/>
        <pc:sldMkLst>
          <pc:docMk/>
          <pc:sldMk cId="1848842609" sldId="261"/>
        </pc:sldMkLst>
      </pc:sldChg>
      <pc:sldChg chg="ord">
        <pc:chgData name="Badrinath R" userId="S::badrinath.r@iiitb.ac.in::155a43e7-1f5f-414f-9bca-c8a1af989a19" providerId="AD" clId="Web-{695B11B6-AAE7-DBDE-1222-A3716C65D5F9}" dt="2021-12-16T05:46:41.885" v="1"/>
        <pc:sldMkLst>
          <pc:docMk/>
          <pc:sldMk cId="2077489045" sldId="262"/>
        </pc:sldMkLst>
      </pc:sldChg>
      <pc:sldChg chg="add del replId">
        <pc:chgData name="Badrinath R" userId="S::badrinath.r@iiitb.ac.in::155a43e7-1f5f-414f-9bca-c8a1af989a19" providerId="AD" clId="Web-{695B11B6-AAE7-DBDE-1222-A3716C65D5F9}" dt="2021-12-16T05:46:55.386" v="3"/>
        <pc:sldMkLst>
          <pc:docMk/>
          <pc:sldMk cId="766929884" sldId="264"/>
        </pc:sldMkLst>
      </pc:sldChg>
      <pc:sldChg chg="addSp delSp modSp new addAnim modAnim">
        <pc:chgData name="Badrinath R" userId="S::badrinath.r@iiitb.ac.in::155a43e7-1f5f-414f-9bca-c8a1af989a19" providerId="AD" clId="Web-{695B11B6-AAE7-DBDE-1222-A3716C65D5F9}" dt="2021-12-16T08:48:17.952" v="736"/>
        <pc:sldMkLst>
          <pc:docMk/>
          <pc:sldMk cId="2175116493" sldId="264"/>
        </pc:sldMkLst>
        <pc:spChg chg="add mod">
          <ac:chgData name="Badrinath R" userId="S::badrinath.r@iiitb.ac.in::155a43e7-1f5f-414f-9bca-c8a1af989a19" providerId="AD" clId="Web-{695B11B6-AAE7-DBDE-1222-A3716C65D5F9}" dt="2021-12-16T06:34:44.137" v="630" actId="1076"/>
          <ac:spMkLst>
            <pc:docMk/>
            <pc:sldMk cId="2175116493" sldId="264"/>
            <ac:spMk id="2" creationId="{46A0C93A-5853-46FA-8E41-4DB79F9EE47E}"/>
          </ac:spMkLst>
        </pc:spChg>
        <pc:spChg chg="add del">
          <ac:chgData name="Badrinath R" userId="S::badrinath.r@iiitb.ac.in::155a43e7-1f5f-414f-9bca-c8a1af989a19" providerId="AD" clId="Web-{695B11B6-AAE7-DBDE-1222-A3716C65D5F9}" dt="2021-12-16T05:55:26.506" v="86"/>
          <ac:spMkLst>
            <pc:docMk/>
            <pc:sldMk cId="2175116493" sldId="264"/>
            <ac:spMk id="3" creationId="{0D99005B-E255-4329-98B6-616E62132F62}"/>
          </ac:spMkLst>
        </pc:spChg>
        <pc:spChg chg="add mod">
          <ac:chgData name="Badrinath R" userId="S::badrinath.r@iiitb.ac.in::155a43e7-1f5f-414f-9bca-c8a1af989a19" providerId="AD" clId="Web-{695B11B6-AAE7-DBDE-1222-A3716C65D5F9}" dt="2021-12-16T08:39:31.113" v="689"/>
          <ac:spMkLst>
            <pc:docMk/>
            <pc:sldMk cId="2175116493" sldId="264"/>
            <ac:spMk id="3" creationId="{363A3A75-3EE1-469A-B23A-2E33EF3E57CD}"/>
          </ac:spMkLst>
        </pc:spChg>
        <pc:spChg chg="add mod">
          <ac:chgData name="Badrinath R" userId="S::badrinath.r@iiitb.ac.in::155a43e7-1f5f-414f-9bca-c8a1af989a19" providerId="AD" clId="Web-{695B11B6-AAE7-DBDE-1222-A3716C65D5F9}" dt="2021-12-16T06:34:44.152" v="631" actId="1076"/>
          <ac:spMkLst>
            <pc:docMk/>
            <pc:sldMk cId="2175116493" sldId="264"/>
            <ac:spMk id="4" creationId="{6B99BAAD-A638-49FF-872D-AAAD0E04157B}"/>
          </ac:spMkLst>
        </pc:spChg>
        <pc:spChg chg="add mod">
          <ac:chgData name="Badrinath R" userId="S::badrinath.r@iiitb.ac.in::155a43e7-1f5f-414f-9bca-c8a1af989a19" providerId="AD" clId="Web-{695B11B6-AAE7-DBDE-1222-A3716C65D5F9}" dt="2021-12-16T06:34:44.246" v="638" actId="1076"/>
          <ac:spMkLst>
            <pc:docMk/>
            <pc:sldMk cId="2175116493" sldId="264"/>
            <ac:spMk id="12" creationId="{A729A9BA-DA93-45AA-A993-269157EB764E}"/>
          </ac:spMkLst>
        </pc:spChg>
        <pc:spChg chg="add del mod">
          <ac:chgData name="Badrinath R" userId="S::badrinath.r@iiitb.ac.in::155a43e7-1f5f-414f-9bca-c8a1af989a19" providerId="AD" clId="Web-{695B11B6-AAE7-DBDE-1222-A3716C65D5F9}" dt="2021-12-16T05:54:26.005" v="52"/>
          <ac:spMkLst>
            <pc:docMk/>
            <pc:sldMk cId="2175116493" sldId="264"/>
            <ac:spMk id="13" creationId="{04ED5318-5C82-4E25-B62F-93F04C1D068C}"/>
          </ac:spMkLst>
        </pc:spChg>
        <pc:spChg chg="add mod">
          <ac:chgData name="Badrinath R" userId="S::badrinath.r@iiitb.ac.in::155a43e7-1f5f-414f-9bca-c8a1af989a19" providerId="AD" clId="Web-{695B11B6-AAE7-DBDE-1222-A3716C65D5F9}" dt="2021-12-16T05:57:15.837" v="156" actId="1076"/>
          <ac:spMkLst>
            <pc:docMk/>
            <pc:sldMk cId="2175116493" sldId="264"/>
            <ac:spMk id="14" creationId="{D6606DF5-2CFB-4602-A564-F829EBB3EB15}"/>
          </ac:spMkLst>
        </pc:spChg>
        <pc:spChg chg="add mod">
          <ac:chgData name="Badrinath R" userId="S::badrinath.r@iiitb.ac.in::155a43e7-1f5f-414f-9bca-c8a1af989a19" providerId="AD" clId="Web-{695B11B6-AAE7-DBDE-1222-A3716C65D5F9}" dt="2021-12-16T08:37:38.064" v="671" actId="20577"/>
          <ac:spMkLst>
            <pc:docMk/>
            <pc:sldMk cId="2175116493" sldId="264"/>
            <ac:spMk id="15" creationId="{992CA1A4-08E1-4632-8E78-9417C89092BF}"/>
          </ac:spMkLst>
        </pc:spChg>
        <pc:spChg chg="add mod">
          <ac:chgData name="Badrinath R" userId="S::badrinath.r@iiitb.ac.in::155a43e7-1f5f-414f-9bca-c8a1af989a19" providerId="AD" clId="Web-{695B11B6-AAE7-DBDE-1222-A3716C65D5F9}" dt="2021-12-16T06:01:09.780" v="256"/>
          <ac:spMkLst>
            <pc:docMk/>
            <pc:sldMk cId="2175116493" sldId="264"/>
            <ac:spMk id="16" creationId="{F2934AA4-B220-43AF-9FB9-CD23259F5321}"/>
          </ac:spMkLst>
        </pc:spChg>
        <pc:spChg chg="add mod">
          <ac:chgData name="Badrinath R" userId="S::badrinath.r@iiitb.ac.in::155a43e7-1f5f-414f-9bca-c8a1af989a19" providerId="AD" clId="Web-{695B11B6-AAE7-DBDE-1222-A3716C65D5F9}" dt="2021-12-16T06:01:22.530" v="259" actId="20577"/>
          <ac:spMkLst>
            <pc:docMk/>
            <pc:sldMk cId="2175116493" sldId="264"/>
            <ac:spMk id="17" creationId="{BA21D7BF-B8BB-40DA-8A8A-DF717B1FDA1E}"/>
          </ac:spMkLst>
        </pc:spChg>
        <pc:spChg chg="add mod topLvl">
          <ac:chgData name="Badrinath R" userId="S::badrinath.r@iiitb.ac.in::155a43e7-1f5f-414f-9bca-c8a1af989a19" providerId="AD" clId="Web-{695B11B6-AAE7-DBDE-1222-A3716C65D5F9}" dt="2021-12-16T08:42:59.242" v="701"/>
          <ac:spMkLst>
            <pc:docMk/>
            <pc:sldMk cId="2175116493" sldId="264"/>
            <ac:spMk id="18" creationId="{8D68BCD8-4CA5-46BD-8378-3EE1D39A4FE5}"/>
          </ac:spMkLst>
        </pc:spChg>
        <pc:spChg chg="add mod">
          <ac:chgData name="Badrinath R" userId="S::badrinath.r@iiitb.ac.in::155a43e7-1f5f-414f-9bca-c8a1af989a19" providerId="AD" clId="Web-{695B11B6-AAE7-DBDE-1222-A3716C65D5F9}" dt="2021-12-16T06:06:18.130" v="391" actId="1076"/>
          <ac:spMkLst>
            <pc:docMk/>
            <pc:sldMk cId="2175116493" sldId="264"/>
            <ac:spMk id="19" creationId="{9CAA7CF8-08B3-4C1F-A052-85D7503673BF}"/>
          </ac:spMkLst>
        </pc:spChg>
        <pc:spChg chg="add mod topLvl">
          <ac:chgData name="Badrinath R" userId="S::badrinath.r@iiitb.ac.in::155a43e7-1f5f-414f-9bca-c8a1af989a19" providerId="AD" clId="Web-{695B11B6-AAE7-DBDE-1222-A3716C65D5F9}" dt="2021-12-16T08:42:59.242" v="701"/>
          <ac:spMkLst>
            <pc:docMk/>
            <pc:sldMk cId="2175116493" sldId="264"/>
            <ac:spMk id="20" creationId="{3B77AE94-DFA0-46FC-9871-D58D945FA5AE}"/>
          </ac:spMkLst>
        </pc:spChg>
        <pc:spChg chg="add mod">
          <ac:chgData name="Badrinath R" userId="S::badrinath.r@iiitb.ac.in::155a43e7-1f5f-414f-9bca-c8a1af989a19" providerId="AD" clId="Web-{695B11B6-AAE7-DBDE-1222-A3716C65D5F9}" dt="2021-12-16T06:05:30.207" v="372" actId="1076"/>
          <ac:spMkLst>
            <pc:docMk/>
            <pc:sldMk cId="2175116493" sldId="264"/>
            <ac:spMk id="21" creationId="{6DB4A371-D79F-4632-94C8-FA9B143266BD}"/>
          </ac:spMkLst>
        </pc:spChg>
        <pc:spChg chg="add mod">
          <ac:chgData name="Badrinath R" userId="S::badrinath.r@iiitb.ac.in::155a43e7-1f5f-414f-9bca-c8a1af989a19" providerId="AD" clId="Web-{695B11B6-AAE7-DBDE-1222-A3716C65D5F9}" dt="2021-12-16T06:09:24.712" v="405"/>
          <ac:spMkLst>
            <pc:docMk/>
            <pc:sldMk cId="2175116493" sldId="264"/>
            <ac:spMk id="22" creationId="{F8BCC45F-8D7F-4A52-819D-0469FFC2CE9D}"/>
          </ac:spMkLst>
        </pc:spChg>
        <pc:spChg chg="add mod">
          <ac:chgData name="Badrinath R" userId="S::badrinath.r@iiitb.ac.in::155a43e7-1f5f-414f-9bca-c8a1af989a19" providerId="AD" clId="Web-{695B11B6-AAE7-DBDE-1222-A3716C65D5F9}" dt="2021-12-16T06:09:41.557" v="407"/>
          <ac:spMkLst>
            <pc:docMk/>
            <pc:sldMk cId="2175116493" sldId="264"/>
            <ac:spMk id="23" creationId="{3833EB94-3B86-43D2-83B2-1254A7A446AA}"/>
          </ac:spMkLst>
        </pc:spChg>
        <pc:spChg chg="add mod">
          <ac:chgData name="Badrinath R" userId="S::badrinath.r@iiitb.ac.in::155a43e7-1f5f-414f-9bca-c8a1af989a19" providerId="AD" clId="Web-{695B11B6-AAE7-DBDE-1222-A3716C65D5F9}" dt="2021-12-16T08:38:34.737" v="674" actId="14100"/>
          <ac:spMkLst>
            <pc:docMk/>
            <pc:sldMk cId="2175116493" sldId="264"/>
            <ac:spMk id="24" creationId="{8164A558-E0B6-44DC-A45F-5FC748A6DE3B}"/>
          </ac:spMkLst>
        </pc:spChg>
        <pc:spChg chg="add mod">
          <ac:chgData name="Badrinath R" userId="S::badrinath.r@iiitb.ac.in::155a43e7-1f5f-414f-9bca-c8a1af989a19" providerId="AD" clId="Web-{695B11B6-AAE7-DBDE-1222-A3716C65D5F9}" dt="2021-12-16T06:12:16.669" v="438"/>
          <ac:spMkLst>
            <pc:docMk/>
            <pc:sldMk cId="2175116493" sldId="264"/>
            <ac:spMk id="25" creationId="{FE2E966D-76C7-463B-84B7-591CA1C2A2A1}"/>
          </ac:spMkLst>
        </pc:spChg>
        <pc:spChg chg="add del">
          <ac:chgData name="Badrinath R" userId="S::badrinath.r@iiitb.ac.in::155a43e7-1f5f-414f-9bca-c8a1af989a19" providerId="AD" clId="Web-{695B11B6-AAE7-DBDE-1222-A3716C65D5F9}" dt="2021-12-16T06:14:25.297" v="452"/>
          <ac:spMkLst>
            <pc:docMk/>
            <pc:sldMk cId="2175116493" sldId="264"/>
            <ac:spMk id="26" creationId="{FC93EBD1-70B2-4CD5-A7ED-3C6E510AF7B3}"/>
          </ac:spMkLst>
        </pc:spChg>
        <pc:spChg chg="add mod ord">
          <ac:chgData name="Badrinath R" userId="S::badrinath.r@iiitb.ac.in::155a43e7-1f5f-414f-9bca-c8a1af989a19" providerId="AD" clId="Web-{695B11B6-AAE7-DBDE-1222-A3716C65D5F9}" dt="2021-12-16T06:34:44.121" v="629" actId="1076"/>
          <ac:spMkLst>
            <pc:docMk/>
            <pc:sldMk cId="2175116493" sldId="264"/>
            <ac:spMk id="27" creationId="{8F6195CA-9BBA-4E9D-BEE8-1FF733988847}"/>
          </ac:spMkLst>
        </pc:spChg>
        <pc:spChg chg="add mod ord">
          <ac:chgData name="Badrinath R" userId="S::badrinath.r@iiitb.ac.in::155a43e7-1f5f-414f-9bca-c8a1af989a19" providerId="AD" clId="Web-{695B11B6-AAE7-DBDE-1222-A3716C65D5F9}" dt="2021-12-16T06:34:44.121" v="628" actId="1076"/>
          <ac:spMkLst>
            <pc:docMk/>
            <pc:sldMk cId="2175116493" sldId="264"/>
            <ac:spMk id="28" creationId="{0886EB75-80FB-47ED-A924-DAF2D3AD96FC}"/>
          </ac:spMkLst>
        </pc:spChg>
        <pc:spChg chg="add mod ord">
          <ac:chgData name="Badrinath R" userId="S::badrinath.r@iiitb.ac.in::155a43e7-1f5f-414f-9bca-c8a1af989a19" providerId="AD" clId="Web-{695B11B6-AAE7-DBDE-1222-A3716C65D5F9}" dt="2021-12-16T06:34:44.106" v="627" actId="1076"/>
          <ac:spMkLst>
            <pc:docMk/>
            <pc:sldMk cId="2175116493" sldId="264"/>
            <ac:spMk id="29" creationId="{3EB11B33-2526-4DEF-8462-33592B3F8C4F}"/>
          </ac:spMkLst>
        </pc:spChg>
        <pc:spChg chg="add mod">
          <ac:chgData name="Badrinath R" userId="S::badrinath.r@iiitb.ac.in::155a43e7-1f5f-414f-9bca-c8a1af989a19" providerId="AD" clId="Web-{695B11B6-AAE7-DBDE-1222-A3716C65D5F9}" dt="2021-12-16T06:20:20.305" v="501" actId="1076"/>
          <ac:spMkLst>
            <pc:docMk/>
            <pc:sldMk cId="2175116493" sldId="264"/>
            <ac:spMk id="30" creationId="{B2E23146-F5B4-4738-8E62-A0E9B67FAA4A}"/>
          </ac:spMkLst>
        </pc:spChg>
        <pc:spChg chg="add mod">
          <ac:chgData name="Badrinath R" userId="S::badrinath.r@iiitb.ac.in::155a43e7-1f5f-414f-9bca-c8a1af989a19" providerId="AD" clId="Web-{695B11B6-AAE7-DBDE-1222-A3716C65D5F9}" dt="2021-12-16T06:18:34.725" v="489" actId="1076"/>
          <ac:spMkLst>
            <pc:docMk/>
            <pc:sldMk cId="2175116493" sldId="264"/>
            <ac:spMk id="31" creationId="{25E2B837-E21B-451D-BA81-2806AE07A02C}"/>
          </ac:spMkLst>
        </pc:spChg>
        <pc:spChg chg="add mod">
          <ac:chgData name="Badrinath R" userId="S::badrinath.r@iiitb.ac.in::155a43e7-1f5f-414f-9bca-c8a1af989a19" providerId="AD" clId="Web-{695B11B6-AAE7-DBDE-1222-A3716C65D5F9}" dt="2021-12-16T06:21:42.526" v="503"/>
          <ac:spMkLst>
            <pc:docMk/>
            <pc:sldMk cId="2175116493" sldId="264"/>
            <ac:spMk id="32" creationId="{6025AE2B-AA61-4BE7-ACEA-EC95716FC7E5}"/>
          </ac:spMkLst>
        </pc:spChg>
        <pc:spChg chg="add mod">
          <ac:chgData name="Badrinath R" userId="S::badrinath.r@iiitb.ac.in::155a43e7-1f5f-414f-9bca-c8a1af989a19" providerId="AD" clId="Web-{695B11B6-AAE7-DBDE-1222-A3716C65D5F9}" dt="2021-12-16T06:26:17.251" v="534" actId="14100"/>
          <ac:spMkLst>
            <pc:docMk/>
            <pc:sldMk cId="2175116493" sldId="264"/>
            <ac:spMk id="34" creationId="{50E07F52-0DE3-47C3-BB92-B3431C7BB5D7}"/>
          </ac:spMkLst>
        </pc:spChg>
        <pc:spChg chg="add del">
          <ac:chgData name="Badrinath R" userId="S::badrinath.r@iiitb.ac.in::155a43e7-1f5f-414f-9bca-c8a1af989a19" providerId="AD" clId="Web-{695B11B6-AAE7-DBDE-1222-A3716C65D5F9}" dt="2021-12-16T06:25:14.749" v="524"/>
          <ac:spMkLst>
            <pc:docMk/>
            <pc:sldMk cId="2175116493" sldId="264"/>
            <ac:spMk id="35" creationId="{6279B18D-74AE-4CEA-BC13-3271FC35F8B9}"/>
          </ac:spMkLst>
        </pc:spChg>
        <pc:spChg chg="add del">
          <ac:chgData name="Badrinath R" userId="S::badrinath.r@iiitb.ac.in::155a43e7-1f5f-414f-9bca-c8a1af989a19" providerId="AD" clId="Web-{695B11B6-AAE7-DBDE-1222-A3716C65D5F9}" dt="2021-12-16T06:25:21.906" v="526"/>
          <ac:spMkLst>
            <pc:docMk/>
            <pc:sldMk cId="2175116493" sldId="264"/>
            <ac:spMk id="36" creationId="{763E5D7A-6BEA-4F5C-B887-EFDF310BC2CE}"/>
          </ac:spMkLst>
        </pc:spChg>
        <pc:spChg chg="add mod">
          <ac:chgData name="Badrinath R" userId="S::badrinath.r@iiitb.ac.in::155a43e7-1f5f-414f-9bca-c8a1af989a19" providerId="AD" clId="Web-{695B11B6-AAE7-DBDE-1222-A3716C65D5F9}" dt="2021-12-16T06:34:44.246" v="639" actId="1076"/>
          <ac:spMkLst>
            <pc:docMk/>
            <pc:sldMk cId="2175116493" sldId="264"/>
            <ac:spMk id="37" creationId="{2E65D2F4-DBC1-453F-BF97-34B3753D10AD}"/>
          </ac:spMkLst>
        </pc:spChg>
        <pc:spChg chg="add mod">
          <ac:chgData name="Badrinath R" userId="S::badrinath.r@iiitb.ac.in::155a43e7-1f5f-414f-9bca-c8a1af989a19" providerId="AD" clId="Web-{695B11B6-AAE7-DBDE-1222-A3716C65D5F9}" dt="2021-12-16T06:34:44.262" v="640" actId="1076"/>
          <ac:spMkLst>
            <pc:docMk/>
            <pc:sldMk cId="2175116493" sldId="264"/>
            <ac:spMk id="38" creationId="{01643F39-8A29-4BB6-AE7F-3CF6E8F11628}"/>
          </ac:spMkLst>
        </pc:spChg>
        <pc:spChg chg="add mod">
          <ac:chgData name="Badrinath R" userId="S::badrinath.r@iiitb.ac.in::155a43e7-1f5f-414f-9bca-c8a1af989a19" providerId="AD" clId="Web-{695B11B6-AAE7-DBDE-1222-A3716C65D5F9}" dt="2021-12-16T06:34:44.277" v="641" actId="1076"/>
          <ac:spMkLst>
            <pc:docMk/>
            <pc:sldMk cId="2175116493" sldId="264"/>
            <ac:spMk id="39" creationId="{B8A9222D-DBA6-4F0F-BCF4-574A907D4DE3}"/>
          </ac:spMkLst>
        </pc:spChg>
        <pc:spChg chg="add del mod">
          <ac:chgData name="Badrinath R" userId="S::badrinath.r@iiitb.ac.in::155a43e7-1f5f-414f-9bca-c8a1af989a19" providerId="AD" clId="Web-{695B11B6-AAE7-DBDE-1222-A3716C65D5F9}" dt="2021-12-16T06:28:51.457" v="547"/>
          <ac:spMkLst>
            <pc:docMk/>
            <pc:sldMk cId="2175116493" sldId="264"/>
            <ac:spMk id="40" creationId="{A1C9D0CB-FCFE-4253-A02A-62FAB8DA32DC}"/>
          </ac:spMkLst>
        </pc:spChg>
        <pc:spChg chg="add mod">
          <ac:chgData name="Badrinath R" userId="S::badrinath.r@iiitb.ac.in::155a43e7-1f5f-414f-9bca-c8a1af989a19" providerId="AD" clId="Web-{695B11B6-AAE7-DBDE-1222-A3716C65D5F9}" dt="2021-12-16T06:32:31.415" v="585"/>
          <ac:spMkLst>
            <pc:docMk/>
            <pc:sldMk cId="2175116493" sldId="264"/>
            <ac:spMk id="41" creationId="{FBDADC30-ADDC-4040-BF87-C19068DD2F53}"/>
          </ac:spMkLst>
        </pc:spChg>
        <pc:spChg chg="add mod">
          <ac:chgData name="Badrinath R" userId="S::badrinath.r@iiitb.ac.in::155a43e7-1f5f-414f-9bca-c8a1af989a19" providerId="AD" clId="Web-{695B11B6-AAE7-DBDE-1222-A3716C65D5F9}" dt="2021-12-16T06:32:23.649" v="584" actId="20577"/>
          <ac:spMkLst>
            <pc:docMk/>
            <pc:sldMk cId="2175116493" sldId="264"/>
            <ac:spMk id="42" creationId="{6862C270-6D35-45B9-9D3E-A76BE071A115}"/>
          </ac:spMkLst>
        </pc:spChg>
        <pc:spChg chg="add del">
          <ac:chgData name="Badrinath R" userId="S::badrinath.r@iiitb.ac.in::155a43e7-1f5f-414f-9bca-c8a1af989a19" providerId="AD" clId="Web-{695B11B6-AAE7-DBDE-1222-A3716C65D5F9}" dt="2021-12-16T06:31:09.132" v="575"/>
          <ac:spMkLst>
            <pc:docMk/>
            <pc:sldMk cId="2175116493" sldId="264"/>
            <ac:spMk id="43" creationId="{4AC7E1B1-7ECF-4DF5-9BCB-515538BC014F}"/>
          </ac:spMkLst>
        </pc:spChg>
        <pc:spChg chg="add mod">
          <ac:chgData name="Badrinath R" userId="S::badrinath.r@iiitb.ac.in::155a43e7-1f5f-414f-9bca-c8a1af989a19" providerId="AD" clId="Web-{695B11B6-AAE7-DBDE-1222-A3716C65D5F9}" dt="2021-12-16T06:35:02.856" v="644" actId="1076"/>
          <ac:spMkLst>
            <pc:docMk/>
            <pc:sldMk cId="2175116493" sldId="264"/>
            <ac:spMk id="44" creationId="{CFE661A3-0245-4888-9C08-9724B219DB55}"/>
          </ac:spMkLst>
        </pc:spChg>
        <pc:spChg chg="add mod">
          <ac:chgData name="Badrinath R" userId="S::badrinath.r@iiitb.ac.in::155a43e7-1f5f-414f-9bca-c8a1af989a19" providerId="AD" clId="Web-{695B11B6-AAE7-DBDE-1222-A3716C65D5F9}" dt="2021-12-16T06:36:45.561" v="660" actId="1076"/>
          <ac:spMkLst>
            <pc:docMk/>
            <pc:sldMk cId="2175116493" sldId="264"/>
            <ac:spMk id="45" creationId="{CDE75EC5-19DB-4407-A04D-CB2027522E88}"/>
          </ac:spMkLst>
        </pc:spChg>
        <pc:spChg chg="add mod">
          <ac:chgData name="Badrinath R" userId="S::badrinath.r@iiitb.ac.in::155a43e7-1f5f-414f-9bca-c8a1af989a19" providerId="AD" clId="Web-{695B11B6-AAE7-DBDE-1222-A3716C65D5F9}" dt="2021-12-16T06:35:35.794" v="650" actId="1076"/>
          <ac:spMkLst>
            <pc:docMk/>
            <pc:sldMk cId="2175116493" sldId="264"/>
            <ac:spMk id="46" creationId="{00E35885-0748-44EA-81B1-FE8ECD5B1EA6}"/>
          </ac:spMkLst>
        </pc:spChg>
        <pc:grpChg chg="add">
          <ac:chgData name="Badrinath R" userId="S::badrinath.r@iiitb.ac.in::155a43e7-1f5f-414f-9bca-c8a1af989a19" providerId="AD" clId="Web-{695B11B6-AAE7-DBDE-1222-A3716C65D5F9}" dt="2021-12-16T08:41:21.756" v="697"/>
          <ac:grpSpMkLst>
            <pc:docMk/>
            <pc:sldMk cId="2175116493" sldId="264"/>
            <ac:grpSpMk id="13" creationId="{E3C489C0-056A-4B7D-8B67-D3BB4AB5F7F6}"/>
          </ac:grpSpMkLst>
        </pc:grpChg>
        <pc:grpChg chg="add">
          <ac:chgData name="Badrinath R" userId="S::badrinath.r@iiitb.ac.in::155a43e7-1f5f-414f-9bca-c8a1af989a19" providerId="AD" clId="Web-{695B11B6-AAE7-DBDE-1222-A3716C65D5F9}" dt="2021-12-16T08:41:40.538" v="698"/>
          <ac:grpSpMkLst>
            <pc:docMk/>
            <pc:sldMk cId="2175116493" sldId="264"/>
            <ac:grpSpMk id="26" creationId="{8EDEBE2C-BC93-40B1-9DFF-3106AB77A95F}"/>
          </ac:grpSpMkLst>
        </pc:grpChg>
        <pc:grpChg chg="add del">
          <ac:chgData name="Badrinath R" userId="S::badrinath.r@iiitb.ac.in::155a43e7-1f5f-414f-9bca-c8a1af989a19" providerId="AD" clId="Web-{695B11B6-AAE7-DBDE-1222-A3716C65D5F9}" dt="2021-12-16T08:42:59.242" v="701"/>
          <ac:grpSpMkLst>
            <pc:docMk/>
            <pc:sldMk cId="2175116493" sldId="264"/>
            <ac:grpSpMk id="35" creationId="{A89E8275-0CBB-4281-96CA-32BB024BF294}"/>
          </ac:grpSpMkLst>
        </pc:grpChg>
        <pc:grpChg chg="add">
          <ac:chgData name="Badrinath R" userId="S::badrinath.r@iiitb.ac.in::155a43e7-1f5f-414f-9bca-c8a1af989a19" providerId="AD" clId="Web-{695B11B6-AAE7-DBDE-1222-A3716C65D5F9}" dt="2021-12-16T08:42:30.945" v="700"/>
          <ac:grpSpMkLst>
            <pc:docMk/>
            <pc:sldMk cId="2175116493" sldId="264"/>
            <ac:grpSpMk id="36" creationId="{173F1A1C-9FAE-450D-BF08-0E561A7DF1A9}"/>
          </ac:grpSpMkLst>
        </pc:grpChg>
        <pc:grpChg chg="add">
          <ac:chgData name="Badrinath R" userId="S::badrinath.r@iiitb.ac.in::155a43e7-1f5f-414f-9bca-c8a1af989a19" providerId="AD" clId="Web-{695B11B6-AAE7-DBDE-1222-A3716C65D5F9}" dt="2021-12-16T08:43:32.602" v="702"/>
          <ac:grpSpMkLst>
            <pc:docMk/>
            <pc:sldMk cId="2175116493" sldId="264"/>
            <ac:grpSpMk id="40" creationId="{41FED09E-7B6B-4A96-B345-9D3EFC221CE2}"/>
          </ac:grpSpMkLst>
        </pc:grpChg>
        <pc:grpChg chg="add ord">
          <ac:chgData name="Badrinath R" userId="S::badrinath.r@iiitb.ac.in::155a43e7-1f5f-414f-9bca-c8a1af989a19" providerId="AD" clId="Web-{695B11B6-AAE7-DBDE-1222-A3716C65D5F9}" dt="2021-12-16T08:43:46.837" v="704"/>
          <ac:grpSpMkLst>
            <pc:docMk/>
            <pc:sldMk cId="2175116493" sldId="264"/>
            <ac:grpSpMk id="43" creationId="{57A5DFA0-ED0F-4EE2-A26F-9418819EC9CC}"/>
          </ac:grpSpMkLst>
        </pc:grpChg>
        <pc:grpChg chg="add ord">
          <ac:chgData name="Badrinath R" userId="S::badrinath.r@iiitb.ac.in::155a43e7-1f5f-414f-9bca-c8a1af989a19" providerId="AD" clId="Web-{695B11B6-AAE7-DBDE-1222-A3716C65D5F9}" dt="2021-12-16T08:44:15.275" v="706"/>
          <ac:grpSpMkLst>
            <pc:docMk/>
            <pc:sldMk cId="2175116493" sldId="264"/>
            <ac:grpSpMk id="48" creationId="{EA1D59CB-D3F9-4BD1-A51C-8982156E6216}"/>
          </ac:grpSpMkLst>
        </pc:grpChg>
        <pc:grpChg chg="add">
          <ac:chgData name="Badrinath R" userId="S::badrinath.r@iiitb.ac.in::155a43e7-1f5f-414f-9bca-c8a1af989a19" providerId="AD" clId="Web-{695B11B6-AAE7-DBDE-1222-A3716C65D5F9}" dt="2021-12-16T08:44:27.400" v="707"/>
          <ac:grpSpMkLst>
            <pc:docMk/>
            <pc:sldMk cId="2175116493" sldId="264"/>
            <ac:grpSpMk id="51" creationId="{704B5B4E-623D-44EF-8786-23522450C57C}"/>
          </ac:grpSpMkLst>
        </pc:grpChg>
        <pc:grpChg chg="add">
          <ac:chgData name="Badrinath R" userId="S::badrinath.r@iiitb.ac.in::155a43e7-1f5f-414f-9bca-c8a1af989a19" providerId="AD" clId="Web-{695B11B6-AAE7-DBDE-1222-A3716C65D5F9}" dt="2021-12-16T08:45:18.979" v="712"/>
          <ac:grpSpMkLst>
            <pc:docMk/>
            <pc:sldMk cId="2175116493" sldId="264"/>
            <ac:grpSpMk id="52" creationId="{808A06E0-2DBB-434D-9DB3-92124F92634D}"/>
          </ac:grpSpMkLst>
        </pc:grpChg>
        <pc:grpChg chg="add">
          <ac:chgData name="Badrinath R" userId="S::badrinath.r@iiitb.ac.in::155a43e7-1f5f-414f-9bca-c8a1af989a19" providerId="AD" clId="Web-{695B11B6-AAE7-DBDE-1222-A3716C65D5F9}" dt="2021-12-16T08:47:39.873" v="728"/>
          <ac:grpSpMkLst>
            <pc:docMk/>
            <pc:sldMk cId="2175116493" sldId="264"/>
            <ac:grpSpMk id="53" creationId="{B507D885-5CC5-4EC9-A61E-B8DEC1795B80}"/>
          </ac:grpSpMkLst>
        </pc:grpChg>
        <pc:grpChg chg="add">
          <ac:chgData name="Badrinath R" userId="S::badrinath.r@iiitb.ac.in::155a43e7-1f5f-414f-9bca-c8a1af989a19" providerId="AD" clId="Web-{695B11B6-AAE7-DBDE-1222-A3716C65D5F9}" dt="2021-12-16T08:47:51.186" v="729"/>
          <ac:grpSpMkLst>
            <pc:docMk/>
            <pc:sldMk cId="2175116493" sldId="264"/>
            <ac:grpSpMk id="54" creationId="{B1BB84C0-3673-4B98-82F6-797E5CF7D200}"/>
          </ac:grpSpMkLst>
        </pc:grpChg>
        <pc:grpChg chg="add">
          <ac:chgData name="Badrinath R" userId="S::badrinath.r@iiitb.ac.in::155a43e7-1f5f-414f-9bca-c8a1af989a19" providerId="AD" clId="Web-{695B11B6-AAE7-DBDE-1222-A3716C65D5F9}" dt="2021-12-16T08:48:00.248" v="730"/>
          <ac:grpSpMkLst>
            <pc:docMk/>
            <pc:sldMk cId="2175116493" sldId="264"/>
            <ac:grpSpMk id="55" creationId="{32CF4EB7-51F8-4516-BDA3-AEA4DD8C7A05}"/>
          </ac:grpSpMkLst>
        </pc:grpChg>
        <pc:picChg chg="add mod">
          <ac:chgData name="Badrinath R" userId="S::badrinath.r@iiitb.ac.in::155a43e7-1f5f-414f-9bca-c8a1af989a19" providerId="AD" clId="Web-{695B11B6-AAE7-DBDE-1222-A3716C65D5F9}" dt="2021-12-16T06:34:44.168" v="632" actId="1076"/>
          <ac:picMkLst>
            <pc:docMk/>
            <pc:sldMk cId="2175116493" sldId="264"/>
            <ac:picMk id="5" creationId="{5B9CF541-41D0-487B-9FD9-EC97B051285B}"/>
          </ac:picMkLst>
        </pc:picChg>
        <pc:picChg chg="add mod">
          <ac:chgData name="Badrinath R" userId="S::badrinath.r@iiitb.ac.in::155a43e7-1f5f-414f-9bca-c8a1af989a19" providerId="AD" clId="Web-{695B11B6-AAE7-DBDE-1222-A3716C65D5F9}" dt="2021-12-16T06:34:44.184" v="633" actId="1076"/>
          <ac:picMkLst>
            <pc:docMk/>
            <pc:sldMk cId="2175116493" sldId="264"/>
            <ac:picMk id="6" creationId="{F8247EE1-C769-4174-ADD8-CBB55037DCB6}"/>
          </ac:picMkLst>
        </pc:picChg>
        <pc:picChg chg="add mod">
          <ac:chgData name="Badrinath R" userId="S::badrinath.r@iiitb.ac.in::155a43e7-1f5f-414f-9bca-c8a1af989a19" providerId="AD" clId="Web-{695B11B6-AAE7-DBDE-1222-A3716C65D5F9}" dt="2021-12-16T06:34:44.199" v="634" actId="1076"/>
          <ac:picMkLst>
            <pc:docMk/>
            <pc:sldMk cId="2175116493" sldId="264"/>
            <ac:picMk id="7" creationId="{2940FDF3-B0F4-4161-B5D1-177EEF3F7683}"/>
          </ac:picMkLst>
        </pc:picChg>
        <pc:picChg chg="add mod">
          <ac:chgData name="Badrinath R" userId="S::badrinath.r@iiitb.ac.in::155a43e7-1f5f-414f-9bca-c8a1af989a19" providerId="AD" clId="Web-{695B11B6-AAE7-DBDE-1222-A3716C65D5F9}" dt="2021-12-16T06:34:44.199" v="635" actId="1076"/>
          <ac:picMkLst>
            <pc:docMk/>
            <pc:sldMk cId="2175116493" sldId="264"/>
            <ac:picMk id="8" creationId="{BDCE4A46-D6A0-45B5-AF9F-1B2B4D2F2F42}"/>
          </ac:picMkLst>
        </pc:picChg>
        <pc:picChg chg="add del mod">
          <ac:chgData name="Badrinath R" userId="S::badrinath.r@iiitb.ac.in::155a43e7-1f5f-414f-9bca-c8a1af989a19" providerId="AD" clId="Web-{695B11B6-AAE7-DBDE-1222-A3716C65D5F9}" dt="2021-12-16T05:51:54.955" v="35"/>
          <ac:picMkLst>
            <pc:docMk/>
            <pc:sldMk cId="2175116493" sldId="264"/>
            <ac:picMk id="9" creationId="{B2265C94-0564-4E0A-B968-536FFBACD411}"/>
          </ac:picMkLst>
        </pc:picChg>
        <pc:picChg chg="add mod">
          <ac:chgData name="Badrinath R" userId="S::badrinath.r@iiitb.ac.in::155a43e7-1f5f-414f-9bca-c8a1af989a19" providerId="AD" clId="Web-{695B11B6-AAE7-DBDE-1222-A3716C65D5F9}" dt="2021-12-16T06:34:44.215" v="636" actId="1076"/>
          <ac:picMkLst>
            <pc:docMk/>
            <pc:sldMk cId="2175116493" sldId="264"/>
            <ac:picMk id="10" creationId="{93271259-27DD-4AFD-907C-7EFFBC24FD2B}"/>
          </ac:picMkLst>
        </pc:picChg>
        <pc:picChg chg="add mod">
          <ac:chgData name="Badrinath R" userId="S::badrinath.r@iiitb.ac.in::155a43e7-1f5f-414f-9bca-c8a1af989a19" providerId="AD" clId="Web-{695B11B6-AAE7-DBDE-1222-A3716C65D5F9}" dt="2021-12-16T06:34:44.231" v="637" actId="1076"/>
          <ac:picMkLst>
            <pc:docMk/>
            <pc:sldMk cId="2175116493" sldId="264"/>
            <ac:picMk id="11" creationId="{2B15D869-BEDE-4CD4-937C-05F1D67ED5B6}"/>
          </ac:picMkLst>
        </pc:picChg>
        <pc:picChg chg="add mod">
          <ac:chgData name="Badrinath R" userId="S::badrinath.r@iiitb.ac.in::155a43e7-1f5f-414f-9bca-c8a1af989a19" providerId="AD" clId="Web-{695B11B6-AAE7-DBDE-1222-A3716C65D5F9}" dt="2021-12-16T08:47:04.028" v="727" actId="1076"/>
          <ac:picMkLst>
            <pc:docMk/>
            <pc:sldMk cId="2175116493" sldId="264"/>
            <ac:picMk id="33" creationId="{F3BB847D-EA1D-483F-BB6D-09070A6F9FA6}"/>
          </ac:picMkLst>
        </pc:picChg>
        <pc:cxnChg chg="add mod">
          <ac:chgData name="Badrinath R" userId="S::badrinath.r@iiitb.ac.in::155a43e7-1f5f-414f-9bca-c8a1af989a19" providerId="AD" clId="Web-{695B11B6-AAE7-DBDE-1222-A3716C65D5F9}" dt="2021-12-16T08:40:40.005" v="696"/>
          <ac:cxnSpMkLst>
            <pc:docMk/>
            <pc:sldMk cId="2175116493" sldId="264"/>
            <ac:cxnSpMk id="9" creationId="{09767A5D-1230-4371-BE1F-64698B12DCD8}"/>
          </ac:cxnSpMkLst>
        </pc:cxnChg>
        <pc:cxnChg chg="add mod">
          <ac:chgData name="Badrinath R" userId="S::badrinath.r@iiitb.ac.in::155a43e7-1f5f-414f-9bca-c8a1af989a19" providerId="AD" clId="Web-{695B11B6-AAE7-DBDE-1222-A3716C65D5F9}" dt="2021-12-16T06:36:13.139" v="656" actId="14100"/>
          <ac:cxnSpMkLst>
            <pc:docMk/>
            <pc:sldMk cId="2175116493" sldId="264"/>
            <ac:cxnSpMk id="47" creationId="{48BBBF99-6CF1-428F-8B3C-8AC922C1B2FB}"/>
          </ac:cxnSpMkLst>
        </pc:cxnChg>
        <pc:cxnChg chg="add del mod">
          <ac:chgData name="Badrinath R" userId="S::badrinath.r@iiitb.ac.in::155a43e7-1f5f-414f-9bca-c8a1af989a19" providerId="AD" clId="Web-{695B11B6-AAE7-DBDE-1222-A3716C65D5F9}" dt="2021-12-16T06:35:46.576" v="651"/>
          <ac:cxnSpMkLst>
            <pc:docMk/>
            <pc:sldMk cId="2175116493" sldId="264"/>
            <ac:cxnSpMk id="48" creationId="{7FB3EF48-FDC1-4534-98A1-3A89A99564E6}"/>
          </ac:cxnSpMkLst>
        </pc:cxnChg>
        <pc:cxnChg chg="add mod">
          <ac:chgData name="Badrinath R" userId="S::badrinath.r@iiitb.ac.in::155a43e7-1f5f-414f-9bca-c8a1af989a19" providerId="AD" clId="Web-{695B11B6-AAE7-DBDE-1222-A3716C65D5F9}" dt="2021-12-16T06:36:53.593" v="662" actId="14100"/>
          <ac:cxnSpMkLst>
            <pc:docMk/>
            <pc:sldMk cId="2175116493" sldId="264"/>
            <ac:cxnSpMk id="49" creationId="{42F8464B-91D7-4423-9B80-88E76CE8866C}"/>
          </ac:cxnSpMkLst>
        </pc:cxnChg>
        <pc:cxnChg chg="add mod">
          <ac:chgData name="Badrinath R" userId="S::badrinath.r@iiitb.ac.in::155a43e7-1f5f-414f-9bca-c8a1af989a19" providerId="AD" clId="Web-{695B11B6-AAE7-DBDE-1222-A3716C65D5F9}" dt="2021-12-16T06:37:04.202" v="665" actId="14100"/>
          <ac:cxnSpMkLst>
            <pc:docMk/>
            <pc:sldMk cId="2175116493" sldId="264"/>
            <ac:cxnSpMk id="50" creationId="{DC7E676E-C46C-4077-B3B0-025E62B29935}"/>
          </ac:cxnSpMkLst>
        </pc:cxnChg>
      </pc:sldChg>
      <pc:sldChg chg="addSp modSp new mod ord modClrScheme chgLayout">
        <pc:chgData name="Badrinath R" userId="S::badrinath.r@iiitb.ac.in::155a43e7-1f5f-414f-9bca-c8a1af989a19" providerId="AD" clId="Web-{695B11B6-AAE7-DBDE-1222-A3716C65D5F9}" dt="2021-12-16T09:49:04.539" v="872"/>
        <pc:sldMkLst>
          <pc:docMk/>
          <pc:sldMk cId="3309965069" sldId="265"/>
        </pc:sldMkLst>
        <pc:spChg chg="add mod">
          <ac:chgData name="Badrinath R" userId="S::badrinath.r@iiitb.ac.in::155a43e7-1f5f-414f-9bca-c8a1af989a19" providerId="AD" clId="Web-{695B11B6-AAE7-DBDE-1222-A3716C65D5F9}" dt="2021-12-16T09:48:56.633" v="871" actId="20577"/>
          <ac:spMkLst>
            <pc:docMk/>
            <pc:sldMk cId="3309965069" sldId="265"/>
            <ac:spMk id="2" creationId="{BD3CAC9A-87D2-447A-88DF-33B9F7D828A1}"/>
          </ac:spMkLst>
        </pc:spChg>
        <pc:spChg chg="add mod">
          <ac:chgData name="Badrinath R" userId="S::badrinath.r@iiitb.ac.in::155a43e7-1f5f-414f-9bca-c8a1af989a19" providerId="AD" clId="Web-{695B11B6-AAE7-DBDE-1222-A3716C65D5F9}" dt="2021-12-16T09:48:44.367" v="856"/>
          <ac:spMkLst>
            <pc:docMk/>
            <pc:sldMk cId="3309965069" sldId="265"/>
            <ac:spMk id="3" creationId="{C96BF5C5-02E2-4B4B-B168-40B67F9C8CEE}"/>
          </ac:spMkLst>
        </pc:spChg>
      </pc:sldChg>
      <pc:sldChg chg="new del">
        <pc:chgData name="Badrinath R" userId="S::badrinath.r@iiitb.ac.in::155a43e7-1f5f-414f-9bca-c8a1af989a19" providerId="AD" clId="Web-{695B11B6-AAE7-DBDE-1222-A3716C65D5F9}" dt="2021-12-16T09:48:40.242" v="855"/>
        <pc:sldMkLst>
          <pc:docMk/>
          <pc:sldMk cId="4290915920" sldId="266"/>
        </pc:sldMkLst>
      </pc:sldChg>
    </pc:docChg>
  </pc:docChgLst>
  <pc:docChgLst>
    <pc:chgData name="Badrinath R" userId="S::badrinath.r@iiitb.ac.in::155a43e7-1f5f-414f-9bca-c8a1af989a19" providerId="AD" clId="Web-{92D12D50-971F-468C-B3F1-E3AAA4310EAE}"/>
    <pc:docChg chg="addSld delSld modSld">
      <pc:chgData name="Badrinath R" userId="S::badrinath.r@iiitb.ac.in::155a43e7-1f5f-414f-9bca-c8a1af989a19" providerId="AD" clId="Web-{92D12D50-971F-468C-B3F1-E3AAA4310EAE}" dt="2021-12-14T13:42:52.888" v="364" actId="20577"/>
      <pc:docMkLst>
        <pc:docMk/>
      </pc:docMkLst>
      <pc:sldChg chg="modSp">
        <pc:chgData name="Badrinath R" userId="S::badrinath.r@iiitb.ac.in::155a43e7-1f5f-414f-9bca-c8a1af989a19" providerId="AD" clId="Web-{92D12D50-971F-468C-B3F1-E3AAA4310EAE}" dt="2021-12-14T13:06:44.421" v="0" actId="20577"/>
        <pc:sldMkLst>
          <pc:docMk/>
          <pc:sldMk cId="109857222" sldId="256"/>
        </pc:sldMkLst>
        <pc:spChg chg="mod">
          <ac:chgData name="Badrinath R" userId="S::badrinath.r@iiitb.ac.in::155a43e7-1f5f-414f-9bca-c8a1af989a19" providerId="AD" clId="Web-{92D12D50-971F-468C-B3F1-E3AAA4310EAE}" dt="2021-12-14T13:06:44.421" v="0" actId="20577"/>
          <ac:spMkLst>
            <pc:docMk/>
            <pc:sldMk cId="109857222" sldId="256"/>
            <ac:spMk id="2" creationId="{00000000-0000-0000-0000-000000000000}"/>
          </ac:spMkLst>
        </pc:spChg>
      </pc:sldChg>
      <pc:sldChg chg="addSp delSp modSp new del mod modClrScheme chgLayout">
        <pc:chgData name="Badrinath R" userId="S::badrinath.r@iiitb.ac.in::155a43e7-1f5f-414f-9bca-c8a1af989a19" providerId="AD" clId="Web-{92D12D50-971F-468C-B3F1-E3AAA4310EAE}" dt="2021-12-14T13:38:45.554" v="319"/>
        <pc:sldMkLst>
          <pc:docMk/>
          <pc:sldMk cId="15762232" sldId="257"/>
        </pc:sldMkLst>
        <pc:spChg chg="del">
          <ac:chgData name="Badrinath R" userId="S::badrinath.r@iiitb.ac.in::155a43e7-1f5f-414f-9bca-c8a1af989a19" providerId="AD" clId="Web-{92D12D50-971F-468C-B3F1-E3AAA4310EAE}" dt="2021-12-14T13:06:58.187" v="2"/>
          <ac:spMkLst>
            <pc:docMk/>
            <pc:sldMk cId="15762232" sldId="257"/>
            <ac:spMk id="2" creationId="{9C0B6A9A-9B90-4DC8-8D67-6BD4C66AFF3A}"/>
          </ac:spMkLst>
        </pc:spChg>
        <pc:spChg chg="del">
          <ac:chgData name="Badrinath R" userId="S::badrinath.r@iiitb.ac.in::155a43e7-1f5f-414f-9bca-c8a1af989a19" providerId="AD" clId="Web-{92D12D50-971F-468C-B3F1-E3AAA4310EAE}" dt="2021-12-14T13:06:58.187" v="2"/>
          <ac:spMkLst>
            <pc:docMk/>
            <pc:sldMk cId="15762232" sldId="257"/>
            <ac:spMk id="3" creationId="{B1A8ED6C-32CF-4F68-B459-34300CFA9AC6}"/>
          </ac:spMkLst>
        </pc:spChg>
        <pc:graphicFrameChg chg="add del mod modGraphic">
          <ac:chgData name="Badrinath R" userId="S::badrinath.r@iiitb.ac.in::155a43e7-1f5f-414f-9bca-c8a1af989a19" providerId="AD" clId="Web-{92D12D50-971F-468C-B3F1-E3AAA4310EAE}" dt="2021-12-14T13:29:44.059" v="149" actId="1076"/>
          <ac:graphicFrameMkLst>
            <pc:docMk/>
            <pc:sldMk cId="15762232" sldId="257"/>
            <ac:graphicFrameMk id="4" creationId="{8FAD7934-FD16-417F-B31E-91F58D517F13}"/>
          </ac:graphicFrameMkLst>
        </pc:graphicFrameChg>
        <pc:graphicFrameChg chg="add del mod modGraphic">
          <ac:chgData name="Badrinath R" userId="S::badrinath.r@iiitb.ac.in::155a43e7-1f5f-414f-9bca-c8a1af989a19" providerId="AD" clId="Web-{92D12D50-971F-468C-B3F1-E3AAA4310EAE}" dt="2021-12-14T13:37:37.459" v="318"/>
          <ac:graphicFrameMkLst>
            <pc:docMk/>
            <pc:sldMk cId="15762232" sldId="257"/>
            <ac:graphicFrameMk id="3723" creationId="{E710244B-4B0E-4722-BD6B-CC6F10A06716}"/>
          </ac:graphicFrameMkLst>
        </pc:graphicFrameChg>
        <pc:graphicFrameChg chg="add del">
          <ac:chgData name="Badrinath R" userId="S::badrinath.r@iiitb.ac.in::155a43e7-1f5f-414f-9bca-c8a1af989a19" providerId="AD" clId="Web-{92D12D50-971F-468C-B3F1-E3AAA4310EAE}" dt="2021-12-14T13:37:05.849" v="316"/>
          <ac:graphicFrameMkLst>
            <pc:docMk/>
            <pc:sldMk cId="15762232" sldId="257"/>
            <ac:graphicFrameMk id="10654" creationId="{D808E6B4-C1E1-4506-B69F-FDE062CE0AE6}"/>
          </ac:graphicFrameMkLst>
        </pc:graphicFrameChg>
      </pc:sldChg>
      <pc:sldChg chg="modSp add replId">
        <pc:chgData name="Badrinath R" userId="S::badrinath.r@iiitb.ac.in::155a43e7-1f5f-414f-9bca-c8a1af989a19" providerId="AD" clId="Web-{92D12D50-971F-468C-B3F1-E3AAA4310EAE}" dt="2021-12-14T13:42:52.888" v="364" actId="20577"/>
        <pc:sldMkLst>
          <pc:docMk/>
          <pc:sldMk cId="2738872874" sldId="258"/>
        </pc:sldMkLst>
        <pc:graphicFrameChg chg="modGraphic">
          <ac:chgData name="Badrinath R" userId="S::badrinath.r@iiitb.ac.in::155a43e7-1f5f-414f-9bca-c8a1af989a19" providerId="AD" clId="Web-{92D12D50-971F-468C-B3F1-E3AAA4310EAE}" dt="2021-12-14T13:40:31.557" v="337" actId="20577"/>
          <ac:graphicFrameMkLst>
            <pc:docMk/>
            <pc:sldMk cId="2738872874" sldId="258"/>
            <ac:graphicFrameMk id="4" creationId="{8FAD7934-FD16-417F-B31E-91F58D517F13}"/>
          </ac:graphicFrameMkLst>
        </pc:graphicFrameChg>
        <pc:graphicFrameChg chg="modGraphic">
          <ac:chgData name="Badrinath R" userId="S::badrinath.r@iiitb.ac.in::155a43e7-1f5f-414f-9bca-c8a1af989a19" providerId="AD" clId="Web-{92D12D50-971F-468C-B3F1-E3AAA4310EAE}" dt="2021-12-14T13:42:52.888" v="364" actId="20577"/>
          <ac:graphicFrameMkLst>
            <pc:docMk/>
            <pc:sldMk cId="2738872874" sldId="258"/>
            <ac:graphicFrameMk id="3723" creationId="{E710244B-4B0E-4722-BD6B-CC6F10A06716}"/>
          </ac:graphicFrameMkLst>
        </pc:graphicFrameChg>
      </pc:sldChg>
    </pc:docChg>
  </pc:docChgLst>
  <pc:docChgLst>
    <pc:chgData name="Badrinath R" userId="S::badrinath.r@iiitb.ac.in::155a43e7-1f5f-414f-9bca-c8a1af989a19" providerId="AD" clId="Web-{09F139CF-CEF9-9B50-542C-7D57079BB499}"/>
    <pc:docChg chg="addSld modSld">
      <pc:chgData name="Badrinath R" userId="S::badrinath.r@iiitb.ac.in::155a43e7-1f5f-414f-9bca-c8a1af989a19" providerId="AD" clId="Web-{09F139CF-CEF9-9B50-542C-7D57079BB499}" dt="2021-12-21T13:29:16.581" v="54" actId="20577"/>
      <pc:docMkLst>
        <pc:docMk/>
      </pc:docMkLst>
      <pc:sldChg chg="addSp delSp modSp new mod modClrScheme chgLayout">
        <pc:chgData name="Badrinath R" userId="S::badrinath.r@iiitb.ac.in::155a43e7-1f5f-414f-9bca-c8a1af989a19" providerId="AD" clId="Web-{09F139CF-CEF9-9B50-542C-7D57079BB499}" dt="2021-12-21T13:29:16.581" v="54" actId="20577"/>
        <pc:sldMkLst>
          <pc:docMk/>
          <pc:sldMk cId="2155374817" sldId="267"/>
        </pc:sldMkLst>
        <pc:spChg chg="mod ord">
          <ac:chgData name="Badrinath R" userId="S::badrinath.r@iiitb.ac.in::155a43e7-1f5f-414f-9bca-c8a1af989a19" providerId="AD" clId="Web-{09F139CF-CEF9-9B50-542C-7D57079BB499}" dt="2021-12-21T13:28:42.314" v="15" actId="20577"/>
          <ac:spMkLst>
            <pc:docMk/>
            <pc:sldMk cId="2155374817" sldId="267"/>
            <ac:spMk id="2" creationId="{0E07A594-2F53-4353-9F68-1AB2075E4197}"/>
          </ac:spMkLst>
        </pc:spChg>
        <pc:spChg chg="mod ord">
          <ac:chgData name="Badrinath R" userId="S::badrinath.r@iiitb.ac.in::155a43e7-1f5f-414f-9bca-c8a1af989a19" providerId="AD" clId="Web-{09F139CF-CEF9-9B50-542C-7D57079BB499}" dt="2021-12-21T13:29:16.581" v="54" actId="20577"/>
          <ac:spMkLst>
            <pc:docMk/>
            <pc:sldMk cId="2155374817" sldId="267"/>
            <ac:spMk id="3" creationId="{053B179E-BC3F-44DD-A2AC-1A4AD97B103D}"/>
          </ac:spMkLst>
        </pc:spChg>
        <pc:spChg chg="del mod ord">
          <ac:chgData name="Badrinath R" userId="S::badrinath.r@iiitb.ac.in::155a43e7-1f5f-414f-9bca-c8a1af989a19" providerId="AD" clId="Web-{09F139CF-CEF9-9B50-542C-7D57079BB499}" dt="2021-12-21T13:28:30.954" v="2"/>
          <ac:spMkLst>
            <pc:docMk/>
            <pc:sldMk cId="2155374817" sldId="267"/>
            <ac:spMk id="4" creationId="{BFF4A79F-89FA-40BA-A018-16DAF6B6FC83}"/>
          </ac:spMkLst>
        </pc:spChg>
        <pc:spChg chg="add del mod ord">
          <ac:chgData name="Badrinath R" userId="S::badrinath.r@iiitb.ac.in::155a43e7-1f5f-414f-9bca-c8a1af989a19" providerId="AD" clId="Web-{09F139CF-CEF9-9B50-542C-7D57079BB499}" dt="2021-12-21T13:28:30.954" v="2"/>
          <ac:spMkLst>
            <pc:docMk/>
            <pc:sldMk cId="2155374817" sldId="267"/>
            <ac:spMk id="5" creationId="{E1119FD8-AD7B-4C5D-B0EF-BD5341B58258}"/>
          </ac:spMkLst>
        </pc:spChg>
        <pc:spChg chg="add del mod ord">
          <ac:chgData name="Badrinath R" userId="S::badrinath.r@iiitb.ac.in::155a43e7-1f5f-414f-9bca-c8a1af989a19" providerId="AD" clId="Web-{09F139CF-CEF9-9B50-542C-7D57079BB499}" dt="2021-12-21T13:28:30.954" v="2"/>
          <ac:spMkLst>
            <pc:docMk/>
            <pc:sldMk cId="2155374817" sldId="267"/>
            <ac:spMk id="6" creationId="{A8BCD655-3F98-4639-8CF1-6EC5312B9D5D}"/>
          </ac:spMkLst>
        </pc:spChg>
      </pc:sldChg>
    </pc:docChg>
  </pc:docChgLst>
  <pc:docChgLst>
    <pc:chgData name="Badrinath R" userId="S::badrinath.r@iiitb.ac.in::155a43e7-1f5f-414f-9bca-c8a1af989a19" providerId="AD" clId="Web-{47E340D9-B407-AB67-A56C-33FB10651CE7}"/>
    <pc:docChg chg="addSld modSld">
      <pc:chgData name="Badrinath R" userId="S::badrinath.r@iiitb.ac.in::155a43e7-1f5f-414f-9bca-c8a1af989a19" providerId="AD" clId="Web-{47E340D9-B407-AB67-A56C-33FB10651CE7}" dt="2021-12-22T08:13:49.122" v="421"/>
      <pc:docMkLst>
        <pc:docMk/>
      </pc:docMkLst>
      <pc:sldChg chg="addSp delSp modSp">
        <pc:chgData name="Badrinath R" userId="S::badrinath.r@iiitb.ac.in::155a43e7-1f5f-414f-9bca-c8a1af989a19" providerId="AD" clId="Web-{47E340D9-B407-AB67-A56C-33FB10651CE7}" dt="2021-12-22T08:11:12.553" v="370" actId="20577"/>
        <pc:sldMkLst>
          <pc:docMk/>
          <pc:sldMk cId="1945669790" sldId="268"/>
        </pc:sldMkLst>
        <pc:spChg chg="mod">
          <ac:chgData name="Badrinath R" userId="S::badrinath.r@iiitb.ac.in::155a43e7-1f5f-414f-9bca-c8a1af989a19" providerId="AD" clId="Web-{47E340D9-B407-AB67-A56C-33FB10651CE7}" dt="2021-12-22T08:10:53.505" v="366" actId="20577"/>
          <ac:spMkLst>
            <pc:docMk/>
            <pc:sldMk cId="1945669790" sldId="268"/>
            <ac:spMk id="3" creationId="{DCDB46A9-7DCA-411D-93C7-ADAC03590A9B}"/>
          </ac:spMkLst>
        </pc:spChg>
        <pc:spChg chg="add mod">
          <ac:chgData name="Badrinath R" userId="S::badrinath.r@iiitb.ac.in::155a43e7-1f5f-414f-9bca-c8a1af989a19" providerId="AD" clId="Web-{47E340D9-B407-AB67-A56C-33FB10651CE7}" dt="2021-12-22T08:08:59.828" v="336" actId="1076"/>
          <ac:spMkLst>
            <pc:docMk/>
            <pc:sldMk cId="1945669790" sldId="268"/>
            <ac:spMk id="5" creationId="{BFE398D2-33D5-43EE-A012-51D857EE0E76}"/>
          </ac:spMkLst>
        </pc:spChg>
        <pc:spChg chg="add mod">
          <ac:chgData name="Badrinath R" userId="S::badrinath.r@iiitb.ac.in::155a43e7-1f5f-414f-9bca-c8a1af989a19" providerId="AD" clId="Web-{47E340D9-B407-AB67-A56C-33FB10651CE7}" dt="2021-12-22T08:07:56.403" v="327" actId="1076"/>
          <ac:spMkLst>
            <pc:docMk/>
            <pc:sldMk cId="1945669790" sldId="268"/>
            <ac:spMk id="57" creationId="{E9661D52-C9E8-4770-8FFE-E11A7F4C5E4B}"/>
          </ac:spMkLst>
        </pc:spChg>
        <pc:spChg chg="add mod">
          <ac:chgData name="Badrinath R" userId="S::badrinath.r@iiitb.ac.in::155a43e7-1f5f-414f-9bca-c8a1af989a19" providerId="AD" clId="Web-{47E340D9-B407-AB67-A56C-33FB10651CE7}" dt="2021-12-22T08:07:56.403" v="328" actId="1076"/>
          <ac:spMkLst>
            <pc:docMk/>
            <pc:sldMk cId="1945669790" sldId="268"/>
            <ac:spMk id="61" creationId="{90911171-2E00-4697-9B5D-8F09F74D9311}"/>
          </ac:spMkLst>
        </pc:spChg>
        <pc:spChg chg="add mod">
          <ac:chgData name="Badrinath R" userId="S::badrinath.r@iiitb.ac.in::155a43e7-1f5f-414f-9bca-c8a1af989a19" providerId="AD" clId="Web-{47E340D9-B407-AB67-A56C-33FB10651CE7}" dt="2021-12-22T08:07:59.309" v="330" actId="1076"/>
          <ac:spMkLst>
            <pc:docMk/>
            <pc:sldMk cId="1945669790" sldId="268"/>
            <ac:spMk id="63" creationId="{BEF7B7AD-A705-4E25-AB82-99B5DA7446EA}"/>
          </ac:spMkLst>
        </pc:spChg>
        <pc:spChg chg="add mod">
          <ac:chgData name="Badrinath R" userId="S::badrinath.r@iiitb.ac.in::155a43e7-1f5f-414f-9bca-c8a1af989a19" providerId="AD" clId="Web-{47E340D9-B407-AB67-A56C-33FB10651CE7}" dt="2021-12-22T08:11:12.553" v="370" actId="20577"/>
          <ac:spMkLst>
            <pc:docMk/>
            <pc:sldMk cId="1945669790" sldId="268"/>
            <ac:spMk id="65" creationId="{12F251D6-A077-4C3A-AD50-B20B21A97E0A}"/>
          </ac:spMkLst>
        </pc:spChg>
        <pc:inkChg chg="add del">
          <ac:chgData name="Badrinath R" userId="S::badrinath.r@iiitb.ac.in::155a43e7-1f5f-414f-9bca-c8a1af989a19" providerId="AD" clId="Web-{47E340D9-B407-AB67-A56C-33FB10651CE7}" dt="2021-12-22T07:50:26.729" v="125"/>
          <ac:inkMkLst>
            <pc:docMk/>
            <pc:sldMk cId="1945669790" sldId="268"/>
            <ac:inkMk id="8" creationId="{F08B8634-4F2E-4A0A-9069-530515382488}"/>
          </ac:inkMkLst>
        </pc:inkChg>
        <pc:inkChg chg="add del">
          <ac:chgData name="Badrinath R" userId="S::badrinath.r@iiitb.ac.in::155a43e7-1f5f-414f-9bca-c8a1af989a19" providerId="AD" clId="Web-{47E340D9-B407-AB67-A56C-33FB10651CE7}" dt="2021-12-22T07:52:16.921" v="143"/>
          <ac:inkMkLst>
            <pc:docMk/>
            <pc:sldMk cId="1945669790" sldId="268"/>
            <ac:inkMk id="9" creationId="{DFDF7831-F33A-4EAC-A377-8405C912F613}"/>
          </ac:inkMkLst>
        </pc:inkChg>
        <pc:inkChg chg="add del">
          <ac:chgData name="Badrinath R" userId="S::badrinath.r@iiitb.ac.in::155a43e7-1f5f-414f-9bca-c8a1af989a19" providerId="AD" clId="Web-{47E340D9-B407-AB67-A56C-33FB10651CE7}" dt="2021-12-22T07:52:16.921" v="142"/>
          <ac:inkMkLst>
            <pc:docMk/>
            <pc:sldMk cId="1945669790" sldId="268"/>
            <ac:inkMk id="10" creationId="{6B3F491C-488E-4048-877F-8D7E4CBBDF12}"/>
          </ac:inkMkLst>
        </pc:inkChg>
        <pc:inkChg chg="add del">
          <ac:chgData name="Badrinath R" userId="S::badrinath.r@iiitb.ac.in::155a43e7-1f5f-414f-9bca-c8a1af989a19" providerId="AD" clId="Web-{47E340D9-B407-AB67-A56C-33FB10651CE7}" dt="2021-12-22T07:52:15.828" v="141"/>
          <ac:inkMkLst>
            <pc:docMk/>
            <pc:sldMk cId="1945669790" sldId="268"/>
            <ac:inkMk id="11" creationId="{82441CCF-F0C9-4A21-BC77-A93297046549}"/>
          </ac:inkMkLst>
        </pc:inkChg>
        <pc:inkChg chg="add del">
          <ac:chgData name="Badrinath R" userId="S::badrinath.r@iiitb.ac.in::155a43e7-1f5f-414f-9bca-c8a1af989a19" providerId="AD" clId="Web-{47E340D9-B407-AB67-A56C-33FB10651CE7}" dt="2021-12-22T07:52:15.249" v="140"/>
          <ac:inkMkLst>
            <pc:docMk/>
            <pc:sldMk cId="1945669790" sldId="268"/>
            <ac:inkMk id="12" creationId="{6E79CE26-9AA4-4BBD-ACF5-15388BC6F222}"/>
          </ac:inkMkLst>
        </pc:inkChg>
        <pc:inkChg chg="add del">
          <ac:chgData name="Badrinath R" userId="S::badrinath.r@iiitb.ac.in::155a43e7-1f5f-414f-9bca-c8a1af989a19" providerId="AD" clId="Web-{47E340D9-B407-AB67-A56C-33FB10651CE7}" dt="2021-12-22T07:52:14.640" v="139"/>
          <ac:inkMkLst>
            <pc:docMk/>
            <pc:sldMk cId="1945669790" sldId="268"/>
            <ac:inkMk id="13" creationId="{1755905C-F3A1-45BB-8CD8-D307B880FA32}"/>
          </ac:inkMkLst>
        </pc:inkChg>
        <pc:inkChg chg="add del">
          <ac:chgData name="Badrinath R" userId="S::badrinath.r@iiitb.ac.in::155a43e7-1f5f-414f-9bca-c8a1af989a19" providerId="AD" clId="Web-{47E340D9-B407-AB67-A56C-33FB10651CE7}" dt="2021-12-22T07:52:14.031" v="138"/>
          <ac:inkMkLst>
            <pc:docMk/>
            <pc:sldMk cId="1945669790" sldId="268"/>
            <ac:inkMk id="14" creationId="{216CCDD9-3E31-4E4A-B6E8-74448287A207}"/>
          </ac:inkMkLst>
        </pc:inkChg>
        <pc:inkChg chg="add del">
          <ac:chgData name="Badrinath R" userId="S::badrinath.r@iiitb.ac.in::155a43e7-1f5f-414f-9bca-c8a1af989a19" providerId="AD" clId="Web-{47E340D9-B407-AB67-A56C-33FB10651CE7}" dt="2021-12-22T07:52:13.140" v="137"/>
          <ac:inkMkLst>
            <pc:docMk/>
            <pc:sldMk cId="1945669790" sldId="268"/>
            <ac:inkMk id="15" creationId="{01F0A4F9-A7C1-4862-A026-099F5E44ACAD}"/>
          </ac:inkMkLst>
        </pc:inkChg>
        <pc:inkChg chg="add del">
          <ac:chgData name="Badrinath R" userId="S::badrinath.r@iiitb.ac.in::155a43e7-1f5f-414f-9bca-c8a1af989a19" providerId="AD" clId="Web-{47E340D9-B407-AB67-A56C-33FB10651CE7}" dt="2021-12-22T07:52:11.968" v="136"/>
          <ac:inkMkLst>
            <pc:docMk/>
            <pc:sldMk cId="1945669790" sldId="268"/>
            <ac:inkMk id="16" creationId="{026EEE85-A0BA-46BF-ACD1-7C3C09607FF8}"/>
          </ac:inkMkLst>
        </pc:inkChg>
        <pc:inkChg chg="add del">
          <ac:chgData name="Badrinath R" userId="S::badrinath.r@iiitb.ac.in::155a43e7-1f5f-414f-9bca-c8a1af989a19" providerId="AD" clId="Web-{47E340D9-B407-AB67-A56C-33FB10651CE7}" dt="2021-12-22T07:52:11.093" v="135"/>
          <ac:inkMkLst>
            <pc:docMk/>
            <pc:sldMk cId="1945669790" sldId="268"/>
            <ac:inkMk id="17" creationId="{6B5A822D-7D78-4495-A7DE-02E8DA9605CB}"/>
          </ac:inkMkLst>
        </pc:inkChg>
        <pc:inkChg chg="add del">
          <ac:chgData name="Badrinath R" userId="S::badrinath.r@iiitb.ac.in::155a43e7-1f5f-414f-9bca-c8a1af989a19" providerId="AD" clId="Web-{47E340D9-B407-AB67-A56C-33FB10651CE7}" dt="2021-12-22T07:52:32.438" v="145"/>
          <ac:inkMkLst>
            <pc:docMk/>
            <pc:sldMk cId="1945669790" sldId="268"/>
            <ac:inkMk id="18" creationId="{67EC772E-7E94-439B-A4A2-3D97741FB7FC}"/>
          </ac:inkMkLst>
        </pc:inkChg>
        <pc:inkChg chg="add">
          <ac:chgData name="Badrinath R" userId="S::badrinath.r@iiitb.ac.in::155a43e7-1f5f-414f-9bca-c8a1af989a19" providerId="AD" clId="Web-{47E340D9-B407-AB67-A56C-33FB10651CE7}" dt="2021-12-22T07:53:06.361" v="146"/>
          <ac:inkMkLst>
            <pc:docMk/>
            <pc:sldMk cId="1945669790" sldId="268"/>
            <ac:inkMk id="19" creationId="{78B5D649-C4E4-48AC-B124-D89135743297}"/>
          </ac:inkMkLst>
        </pc:inkChg>
        <pc:inkChg chg="add">
          <ac:chgData name="Badrinath R" userId="S::badrinath.r@iiitb.ac.in::155a43e7-1f5f-414f-9bca-c8a1af989a19" providerId="AD" clId="Web-{47E340D9-B407-AB67-A56C-33FB10651CE7}" dt="2021-12-22T07:53:11.361" v="147"/>
          <ac:inkMkLst>
            <pc:docMk/>
            <pc:sldMk cId="1945669790" sldId="268"/>
            <ac:inkMk id="20" creationId="{96647C78-2AC6-4A18-8ECE-AECDDC1BFDD4}"/>
          </ac:inkMkLst>
        </pc:inkChg>
        <pc:inkChg chg="add del">
          <ac:chgData name="Badrinath R" userId="S::badrinath.r@iiitb.ac.in::155a43e7-1f5f-414f-9bca-c8a1af989a19" providerId="AD" clId="Web-{47E340D9-B407-AB67-A56C-33FB10651CE7}" dt="2021-12-22T07:54:52.054" v="157"/>
          <ac:inkMkLst>
            <pc:docMk/>
            <pc:sldMk cId="1945669790" sldId="268"/>
            <ac:inkMk id="21" creationId="{A0E59925-C470-45E8-A09C-81CFA28392A9}"/>
          </ac:inkMkLst>
        </pc:inkChg>
        <pc:inkChg chg="add del">
          <ac:chgData name="Badrinath R" userId="S::badrinath.r@iiitb.ac.in::155a43e7-1f5f-414f-9bca-c8a1af989a19" providerId="AD" clId="Web-{47E340D9-B407-AB67-A56C-33FB10651CE7}" dt="2021-12-22T07:54:50.866" v="156"/>
          <ac:inkMkLst>
            <pc:docMk/>
            <pc:sldMk cId="1945669790" sldId="268"/>
            <ac:inkMk id="22" creationId="{4DC99882-71F5-487B-B931-95176504425A}"/>
          </ac:inkMkLst>
        </pc:inkChg>
        <pc:inkChg chg="add del">
          <ac:chgData name="Badrinath R" userId="S::badrinath.r@iiitb.ac.in::155a43e7-1f5f-414f-9bca-c8a1af989a19" providerId="AD" clId="Web-{47E340D9-B407-AB67-A56C-33FB10651CE7}" dt="2021-12-22T07:54:49.960" v="155"/>
          <ac:inkMkLst>
            <pc:docMk/>
            <pc:sldMk cId="1945669790" sldId="268"/>
            <ac:inkMk id="23" creationId="{EC671E83-1DB0-4CDF-9B86-A49196AA7826}"/>
          </ac:inkMkLst>
        </pc:inkChg>
        <pc:inkChg chg="add del">
          <ac:chgData name="Badrinath R" userId="S::badrinath.r@iiitb.ac.in::155a43e7-1f5f-414f-9bca-c8a1af989a19" providerId="AD" clId="Web-{47E340D9-B407-AB67-A56C-33FB10651CE7}" dt="2021-12-22T07:54:48.694" v="154"/>
          <ac:inkMkLst>
            <pc:docMk/>
            <pc:sldMk cId="1945669790" sldId="268"/>
            <ac:inkMk id="24" creationId="{DCA01A44-2283-4451-B8C6-9DC814933459}"/>
          </ac:inkMkLst>
        </pc:inkChg>
        <pc:inkChg chg="add del">
          <ac:chgData name="Badrinath R" userId="S::badrinath.r@iiitb.ac.in::155a43e7-1f5f-414f-9bca-c8a1af989a19" providerId="AD" clId="Web-{47E340D9-B407-AB67-A56C-33FB10651CE7}" dt="2021-12-22T07:54:45.366" v="153"/>
          <ac:inkMkLst>
            <pc:docMk/>
            <pc:sldMk cId="1945669790" sldId="268"/>
            <ac:inkMk id="25" creationId="{96EF549D-BFFA-4BD5-9A14-5A89633547D8}"/>
          </ac:inkMkLst>
        </pc:inkChg>
        <pc:inkChg chg="add del">
          <ac:chgData name="Badrinath R" userId="S::badrinath.r@iiitb.ac.in::155a43e7-1f5f-414f-9bca-c8a1af989a19" providerId="AD" clId="Web-{47E340D9-B407-AB67-A56C-33FB10651CE7}" dt="2021-12-22T07:54:58.554" v="159"/>
          <ac:inkMkLst>
            <pc:docMk/>
            <pc:sldMk cId="1945669790" sldId="268"/>
            <ac:inkMk id="26" creationId="{D6EBC311-45A2-48B5-A02D-35EA13C6DFA6}"/>
          </ac:inkMkLst>
        </pc:inkChg>
        <pc:inkChg chg="add">
          <ac:chgData name="Badrinath R" userId="S::badrinath.r@iiitb.ac.in::155a43e7-1f5f-414f-9bca-c8a1af989a19" providerId="AD" clId="Web-{47E340D9-B407-AB67-A56C-33FB10651CE7}" dt="2021-12-22T07:55:02.585" v="160"/>
          <ac:inkMkLst>
            <pc:docMk/>
            <pc:sldMk cId="1945669790" sldId="268"/>
            <ac:inkMk id="27" creationId="{46D13E9C-0513-4FCE-BA32-EFC96CDC64C0}"/>
          </ac:inkMkLst>
        </pc:inkChg>
        <pc:inkChg chg="add mod">
          <ac:chgData name="Badrinath R" userId="S::badrinath.r@iiitb.ac.in::155a43e7-1f5f-414f-9bca-c8a1af989a19" providerId="AD" clId="Web-{47E340D9-B407-AB67-A56C-33FB10651CE7}" dt="2021-12-22T08:00:02.740" v="209" actId="14100"/>
          <ac:inkMkLst>
            <pc:docMk/>
            <pc:sldMk cId="1945669790" sldId="268"/>
            <ac:inkMk id="28" creationId="{5957A36B-EA55-43A3-B459-F641534306D4}"/>
          </ac:inkMkLst>
        </pc:inkChg>
        <pc:inkChg chg="add del">
          <ac:chgData name="Badrinath R" userId="S::badrinath.r@iiitb.ac.in::155a43e7-1f5f-414f-9bca-c8a1af989a19" providerId="AD" clId="Web-{47E340D9-B407-AB67-A56C-33FB10651CE7}" dt="2021-12-22T07:55:21.414" v="163"/>
          <ac:inkMkLst>
            <pc:docMk/>
            <pc:sldMk cId="1945669790" sldId="268"/>
            <ac:inkMk id="29" creationId="{329070A7-CD22-4BDF-B23C-1AB9F87AA49B}"/>
          </ac:inkMkLst>
        </pc:inkChg>
        <pc:inkChg chg="add mod">
          <ac:chgData name="Badrinath R" userId="S::badrinath.r@iiitb.ac.in::155a43e7-1f5f-414f-9bca-c8a1af989a19" providerId="AD" clId="Web-{47E340D9-B407-AB67-A56C-33FB10651CE7}" dt="2021-12-22T08:01:21.494" v="230" actId="1076"/>
          <ac:inkMkLst>
            <pc:docMk/>
            <pc:sldMk cId="1945669790" sldId="268"/>
            <ac:inkMk id="49" creationId="{77A9AA8D-5A6F-4CA8-BDC6-ABFF99F1FB73}"/>
          </ac:inkMkLst>
        </pc:inkChg>
        <pc:inkChg chg="add mod">
          <ac:chgData name="Badrinath R" userId="S::badrinath.r@iiitb.ac.in::155a43e7-1f5f-414f-9bca-c8a1af989a19" providerId="AD" clId="Web-{47E340D9-B407-AB67-A56C-33FB10651CE7}" dt="2021-12-22T08:03:10.280" v="236" actId="14100"/>
          <ac:inkMkLst>
            <pc:docMk/>
            <pc:sldMk cId="1945669790" sldId="268"/>
            <ac:inkMk id="50" creationId="{F7895A6D-940F-4DEA-AE46-92CF90F432AF}"/>
          </ac:inkMkLst>
        </pc:inkChg>
        <pc:inkChg chg="add mod">
          <ac:chgData name="Badrinath R" userId="S::badrinath.r@iiitb.ac.in::155a43e7-1f5f-414f-9bca-c8a1af989a19" providerId="AD" clId="Web-{47E340D9-B407-AB67-A56C-33FB10651CE7}" dt="2021-12-22T08:03:58.782" v="248" actId="1076"/>
          <ac:inkMkLst>
            <pc:docMk/>
            <pc:sldMk cId="1945669790" sldId="268"/>
            <ac:inkMk id="56" creationId="{D8A2CF36-A3FB-423A-ADC2-F913AA615274}"/>
          </ac:inkMkLst>
        </pc:inkChg>
        <pc:cxnChg chg="add mod">
          <ac:chgData name="Badrinath R" userId="S::badrinath.r@iiitb.ac.in::155a43e7-1f5f-414f-9bca-c8a1af989a19" providerId="AD" clId="Web-{47E340D9-B407-AB67-A56C-33FB10651CE7}" dt="2021-12-22T08:08:54.749" v="335" actId="1076"/>
          <ac:cxnSpMkLst>
            <pc:docMk/>
            <pc:sldMk cId="1945669790" sldId="268"/>
            <ac:cxnSpMk id="4" creationId="{3EB5801A-B595-4A46-A083-93C55689A539}"/>
          </ac:cxnSpMkLst>
        </pc:cxnChg>
        <pc:cxnChg chg="add mod">
          <ac:chgData name="Badrinath R" userId="S::badrinath.r@iiitb.ac.in::155a43e7-1f5f-414f-9bca-c8a1af989a19" providerId="AD" clId="Web-{47E340D9-B407-AB67-A56C-33FB10651CE7}" dt="2021-12-22T08:08:36.202" v="333"/>
          <ac:cxnSpMkLst>
            <pc:docMk/>
            <pc:sldMk cId="1945669790" sldId="268"/>
            <ac:cxnSpMk id="6" creationId="{E5CC152D-FCA6-45C2-994F-800899151EDF}"/>
          </ac:cxnSpMkLst>
        </pc:cxnChg>
        <pc:cxnChg chg="add mod">
          <ac:chgData name="Badrinath R" userId="S::badrinath.r@iiitb.ac.in::155a43e7-1f5f-414f-9bca-c8a1af989a19" providerId="AD" clId="Web-{47E340D9-B407-AB67-A56C-33FB10651CE7}" dt="2021-12-22T08:08:39.764" v="334"/>
          <ac:cxnSpMkLst>
            <pc:docMk/>
            <pc:sldMk cId="1945669790" sldId="268"/>
            <ac:cxnSpMk id="7" creationId="{2BFB1585-AAA0-4176-9562-2D46AA8252DB}"/>
          </ac:cxnSpMkLst>
        </pc:cxnChg>
        <pc:cxnChg chg="add mod">
          <ac:chgData name="Badrinath R" userId="S::badrinath.r@iiitb.ac.in::155a43e7-1f5f-414f-9bca-c8a1af989a19" providerId="AD" clId="Web-{47E340D9-B407-AB67-A56C-33FB10651CE7}" dt="2021-12-22T07:57:42.765" v="190" actId="14100"/>
          <ac:cxnSpMkLst>
            <pc:docMk/>
            <pc:sldMk cId="1945669790" sldId="268"/>
            <ac:cxnSpMk id="30" creationId="{69DABC06-47E9-43D9-B41E-69A7AAB81925}"/>
          </ac:cxnSpMkLst>
        </pc:cxnChg>
        <pc:cxnChg chg="add mod">
          <ac:chgData name="Badrinath R" userId="S::badrinath.r@iiitb.ac.in::155a43e7-1f5f-414f-9bca-c8a1af989a19" providerId="AD" clId="Web-{47E340D9-B407-AB67-A56C-33FB10651CE7}" dt="2021-12-22T07:57:22.936" v="184" actId="14100"/>
          <ac:cxnSpMkLst>
            <pc:docMk/>
            <pc:sldMk cId="1945669790" sldId="268"/>
            <ac:cxnSpMk id="31" creationId="{507CFA2C-C6E9-49BA-A25B-68B1972567B4}"/>
          </ac:cxnSpMkLst>
        </pc:cxnChg>
        <pc:cxnChg chg="add mod">
          <ac:chgData name="Badrinath R" userId="S::badrinath.r@iiitb.ac.in::155a43e7-1f5f-414f-9bca-c8a1af989a19" providerId="AD" clId="Web-{47E340D9-B407-AB67-A56C-33FB10651CE7}" dt="2021-12-22T07:59:08.019" v="205" actId="14100"/>
          <ac:cxnSpMkLst>
            <pc:docMk/>
            <pc:sldMk cId="1945669790" sldId="268"/>
            <ac:cxnSpMk id="32" creationId="{179073AB-E9BB-4096-A2A0-C8FFD3A42360}"/>
          </ac:cxnSpMkLst>
        </pc:cxnChg>
        <pc:cxnChg chg="add mod">
          <ac:chgData name="Badrinath R" userId="S::badrinath.r@iiitb.ac.in::155a43e7-1f5f-414f-9bca-c8a1af989a19" providerId="AD" clId="Web-{47E340D9-B407-AB67-A56C-33FB10651CE7}" dt="2021-12-22T07:57:00.997" v="178" actId="14100"/>
          <ac:cxnSpMkLst>
            <pc:docMk/>
            <pc:sldMk cId="1945669790" sldId="268"/>
            <ac:cxnSpMk id="33" creationId="{4EE83EC4-4DF4-4858-8981-38AD31140ADA}"/>
          </ac:cxnSpMkLst>
        </pc:cxnChg>
        <pc:cxnChg chg="add mod">
          <ac:chgData name="Badrinath R" userId="S::badrinath.r@iiitb.ac.in::155a43e7-1f5f-414f-9bca-c8a1af989a19" providerId="AD" clId="Web-{47E340D9-B407-AB67-A56C-33FB10651CE7}" dt="2021-12-22T07:57:14.279" v="182" actId="14100"/>
          <ac:cxnSpMkLst>
            <pc:docMk/>
            <pc:sldMk cId="1945669790" sldId="268"/>
            <ac:cxnSpMk id="34" creationId="{71C70F7B-EB13-4F5C-890C-68AB8F599D66}"/>
          </ac:cxnSpMkLst>
        </pc:cxnChg>
        <pc:cxnChg chg="add mod">
          <ac:chgData name="Badrinath R" userId="S::badrinath.r@iiitb.ac.in::155a43e7-1f5f-414f-9bca-c8a1af989a19" providerId="AD" clId="Web-{47E340D9-B407-AB67-A56C-33FB10651CE7}" dt="2021-12-22T07:57:47.703" v="191" actId="14100"/>
          <ac:cxnSpMkLst>
            <pc:docMk/>
            <pc:sldMk cId="1945669790" sldId="268"/>
            <ac:cxnSpMk id="35" creationId="{B262B884-4308-49F0-A6DF-DFBD634638C1}"/>
          </ac:cxnSpMkLst>
        </pc:cxnChg>
        <pc:cxnChg chg="add mod">
          <ac:chgData name="Badrinath R" userId="S::badrinath.r@iiitb.ac.in::155a43e7-1f5f-414f-9bca-c8a1af989a19" providerId="AD" clId="Web-{47E340D9-B407-AB67-A56C-33FB10651CE7}" dt="2021-12-22T07:58:36.986" v="200" actId="14100"/>
          <ac:cxnSpMkLst>
            <pc:docMk/>
            <pc:sldMk cId="1945669790" sldId="268"/>
            <ac:cxnSpMk id="36" creationId="{F92DF3D1-7FCE-4F79-853D-682F94E7CF23}"/>
          </ac:cxnSpMkLst>
        </pc:cxnChg>
        <pc:cxnChg chg="add mod">
          <ac:chgData name="Badrinath R" userId="S::badrinath.r@iiitb.ac.in::155a43e7-1f5f-414f-9bca-c8a1af989a19" providerId="AD" clId="Web-{47E340D9-B407-AB67-A56C-33FB10651CE7}" dt="2021-12-22T07:58:49.377" v="202" actId="1076"/>
          <ac:cxnSpMkLst>
            <pc:docMk/>
            <pc:sldMk cId="1945669790" sldId="268"/>
            <ac:cxnSpMk id="37" creationId="{94A97919-2749-49EF-91E9-39FCE5FF89E9}"/>
          </ac:cxnSpMkLst>
        </pc:cxnChg>
        <pc:cxnChg chg="add mod">
          <ac:chgData name="Badrinath R" userId="S::badrinath.r@iiitb.ac.in::155a43e7-1f5f-414f-9bca-c8a1af989a19" providerId="AD" clId="Web-{47E340D9-B407-AB67-A56C-33FB10651CE7}" dt="2021-12-22T07:58:59.268" v="204" actId="1076"/>
          <ac:cxnSpMkLst>
            <pc:docMk/>
            <pc:sldMk cId="1945669790" sldId="268"/>
            <ac:cxnSpMk id="38" creationId="{7A9B112A-8C57-4B9C-9CCB-FBDFE5EE6F94}"/>
          </ac:cxnSpMkLst>
        </pc:cxnChg>
        <pc:cxnChg chg="add mod">
          <ac:chgData name="Badrinath R" userId="S::badrinath.r@iiitb.ac.in::155a43e7-1f5f-414f-9bca-c8a1af989a19" providerId="AD" clId="Web-{47E340D9-B407-AB67-A56C-33FB10651CE7}" dt="2021-12-22T08:00:06.772" v="210" actId="1076"/>
          <ac:cxnSpMkLst>
            <pc:docMk/>
            <pc:sldMk cId="1945669790" sldId="268"/>
            <ac:cxnSpMk id="39" creationId="{3A7E6DCD-32D3-4181-8946-DFB255C08E4D}"/>
          </ac:cxnSpMkLst>
        </pc:cxnChg>
        <pc:cxnChg chg="add mod">
          <ac:chgData name="Badrinath R" userId="S::badrinath.r@iiitb.ac.in::155a43e7-1f5f-414f-9bca-c8a1af989a19" providerId="AD" clId="Web-{47E340D9-B407-AB67-A56C-33FB10651CE7}" dt="2021-12-22T08:00:21.913" v="212" actId="1076"/>
          <ac:cxnSpMkLst>
            <pc:docMk/>
            <pc:sldMk cId="1945669790" sldId="268"/>
            <ac:cxnSpMk id="40" creationId="{1B97A578-FD99-46DA-8B74-A2373E27CE3E}"/>
          </ac:cxnSpMkLst>
        </pc:cxnChg>
        <pc:cxnChg chg="add del mod">
          <ac:chgData name="Badrinath R" userId="S::badrinath.r@iiitb.ac.in::155a43e7-1f5f-414f-9bca-c8a1af989a19" providerId="AD" clId="Web-{47E340D9-B407-AB67-A56C-33FB10651CE7}" dt="2021-12-22T08:00:51.445" v="220"/>
          <ac:cxnSpMkLst>
            <pc:docMk/>
            <pc:sldMk cId="1945669790" sldId="268"/>
            <ac:cxnSpMk id="41" creationId="{2CE2B69F-BBB5-4793-BAFD-2307BCA9A5FB}"/>
          </ac:cxnSpMkLst>
        </pc:cxnChg>
        <pc:cxnChg chg="add del mod">
          <ac:chgData name="Badrinath R" userId="S::badrinath.r@iiitb.ac.in::155a43e7-1f5f-414f-9bca-c8a1af989a19" providerId="AD" clId="Web-{47E340D9-B407-AB67-A56C-33FB10651CE7}" dt="2021-12-22T08:00:51.445" v="219"/>
          <ac:cxnSpMkLst>
            <pc:docMk/>
            <pc:sldMk cId="1945669790" sldId="268"/>
            <ac:cxnSpMk id="42" creationId="{C0C27643-0CB3-4AEE-8817-9DC8D63A347E}"/>
          </ac:cxnSpMkLst>
        </pc:cxnChg>
        <pc:cxnChg chg="add del mod">
          <ac:chgData name="Badrinath R" userId="S::badrinath.r@iiitb.ac.in::155a43e7-1f5f-414f-9bca-c8a1af989a19" providerId="AD" clId="Web-{47E340D9-B407-AB67-A56C-33FB10651CE7}" dt="2021-12-22T08:00:51.445" v="218"/>
          <ac:cxnSpMkLst>
            <pc:docMk/>
            <pc:sldMk cId="1945669790" sldId="268"/>
            <ac:cxnSpMk id="43" creationId="{FC50E622-9B62-4977-89A6-81E6D64E34F2}"/>
          </ac:cxnSpMkLst>
        </pc:cxnChg>
        <pc:cxnChg chg="add del mod">
          <ac:chgData name="Badrinath R" userId="S::badrinath.r@iiitb.ac.in::155a43e7-1f5f-414f-9bca-c8a1af989a19" providerId="AD" clId="Web-{47E340D9-B407-AB67-A56C-33FB10651CE7}" dt="2021-12-22T08:00:51.445" v="217"/>
          <ac:cxnSpMkLst>
            <pc:docMk/>
            <pc:sldMk cId="1945669790" sldId="268"/>
            <ac:cxnSpMk id="44" creationId="{A456420E-B58C-4A29-9ADF-F96131C22889}"/>
          </ac:cxnSpMkLst>
        </pc:cxnChg>
        <pc:cxnChg chg="add mod">
          <ac:chgData name="Badrinath R" userId="S::badrinath.r@iiitb.ac.in::155a43e7-1f5f-414f-9bca-c8a1af989a19" providerId="AD" clId="Web-{47E340D9-B407-AB67-A56C-33FB10651CE7}" dt="2021-12-22T08:01:11.478" v="225" actId="1076"/>
          <ac:cxnSpMkLst>
            <pc:docMk/>
            <pc:sldMk cId="1945669790" sldId="268"/>
            <ac:cxnSpMk id="45" creationId="{93E35D60-6204-4B42-8EF2-E2C5769A0083}"/>
          </ac:cxnSpMkLst>
        </pc:cxnChg>
        <pc:cxnChg chg="add mod">
          <ac:chgData name="Badrinath R" userId="S::badrinath.r@iiitb.ac.in::155a43e7-1f5f-414f-9bca-c8a1af989a19" providerId="AD" clId="Web-{47E340D9-B407-AB67-A56C-33FB10651CE7}" dt="2021-12-22T08:01:45.651" v="232" actId="14100"/>
          <ac:cxnSpMkLst>
            <pc:docMk/>
            <pc:sldMk cId="1945669790" sldId="268"/>
            <ac:cxnSpMk id="46" creationId="{7BD598EF-DA3A-4BE6-BDC2-4CC0D383E636}"/>
          </ac:cxnSpMkLst>
        </pc:cxnChg>
        <pc:cxnChg chg="add mod">
          <ac:chgData name="Badrinath R" userId="S::badrinath.r@iiitb.ac.in::155a43e7-1f5f-414f-9bca-c8a1af989a19" providerId="AD" clId="Web-{47E340D9-B407-AB67-A56C-33FB10651CE7}" dt="2021-12-22T08:01:11.493" v="227" actId="1076"/>
          <ac:cxnSpMkLst>
            <pc:docMk/>
            <pc:sldMk cId="1945669790" sldId="268"/>
            <ac:cxnSpMk id="47" creationId="{5C62B201-163F-41B3-BDF8-9F2603581F33}"/>
          </ac:cxnSpMkLst>
        </pc:cxnChg>
        <pc:cxnChg chg="add mod">
          <ac:chgData name="Badrinath R" userId="S::badrinath.r@iiitb.ac.in::155a43e7-1f5f-414f-9bca-c8a1af989a19" providerId="AD" clId="Web-{47E340D9-B407-AB67-A56C-33FB10651CE7}" dt="2021-12-22T08:02:05.324" v="235" actId="1076"/>
          <ac:cxnSpMkLst>
            <pc:docMk/>
            <pc:sldMk cId="1945669790" sldId="268"/>
            <ac:cxnSpMk id="48" creationId="{B5786E9F-FF83-4CFC-9220-F1B87654683F}"/>
          </ac:cxnSpMkLst>
        </pc:cxnChg>
        <pc:cxnChg chg="add mod">
          <ac:chgData name="Badrinath R" userId="S::badrinath.r@iiitb.ac.in::155a43e7-1f5f-414f-9bca-c8a1af989a19" providerId="AD" clId="Web-{47E340D9-B407-AB67-A56C-33FB10651CE7}" dt="2021-12-22T08:03:26.796" v="238" actId="1076"/>
          <ac:cxnSpMkLst>
            <pc:docMk/>
            <pc:sldMk cId="1945669790" sldId="268"/>
            <ac:cxnSpMk id="51" creationId="{85206FA6-800F-4308-9907-855CD100A934}"/>
          </ac:cxnSpMkLst>
        </pc:cxnChg>
        <pc:cxnChg chg="add mod">
          <ac:chgData name="Badrinath R" userId="S::badrinath.r@iiitb.ac.in::155a43e7-1f5f-414f-9bca-c8a1af989a19" providerId="AD" clId="Web-{47E340D9-B407-AB67-A56C-33FB10651CE7}" dt="2021-12-22T08:03:52.126" v="243" actId="1076"/>
          <ac:cxnSpMkLst>
            <pc:docMk/>
            <pc:sldMk cId="1945669790" sldId="268"/>
            <ac:cxnSpMk id="52" creationId="{38CADBE6-6E6F-4E4D-8341-EC1EFAAB133B}"/>
          </ac:cxnSpMkLst>
        </pc:cxnChg>
        <pc:cxnChg chg="add mod">
          <ac:chgData name="Badrinath R" userId="S::badrinath.r@iiitb.ac.in::155a43e7-1f5f-414f-9bca-c8a1af989a19" providerId="AD" clId="Web-{47E340D9-B407-AB67-A56C-33FB10651CE7}" dt="2021-12-22T08:03:52.141" v="244" actId="1076"/>
          <ac:cxnSpMkLst>
            <pc:docMk/>
            <pc:sldMk cId="1945669790" sldId="268"/>
            <ac:cxnSpMk id="53" creationId="{70A5100A-9E07-4898-A902-C3EF47BA3845}"/>
          </ac:cxnSpMkLst>
        </pc:cxnChg>
        <pc:cxnChg chg="add mod">
          <ac:chgData name="Badrinath R" userId="S::badrinath.r@iiitb.ac.in::155a43e7-1f5f-414f-9bca-c8a1af989a19" providerId="AD" clId="Web-{47E340D9-B407-AB67-A56C-33FB10651CE7}" dt="2021-12-22T08:03:52.141" v="245" actId="1076"/>
          <ac:cxnSpMkLst>
            <pc:docMk/>
            <pc:sldMk cId="1945669790" sldId="268"/>
            <ac:cxnSpMk id="54" creationId="{B1FB6E2F-2CDC-43A1-82DA-B6C294CFA3DC}"/>
          </ac:cxnSpMkLst>
        </pc:cxnChg>
        <pc:cxnChg chg="add mod">
          <ac:chgData name="Badrinath R" userId="S::badrinath.r@iiitb.ac.in::155a43e7-1f5f-414f-9bca-c8a1af989a19" providerId="AD" clId="Web-{47E340D9-B407-AB67-A56C-33FB10651CE7}" dt="2021-12-22T08:03:52.141" v="246" actId="1076"/>
          <ac:cxnSpMkLst>
            <pc:docMk/>
            <pc:sldMk cId="1945669790" sldId="268"/>
            <ac:cxnSpMk id="55" creationId="{0F531E11-69A1-4D8C-8497-D709F2F052F6}"/>
          </ac:cxnSpMkLst>
        </pc:cxnChg>
        <pc:cxnChg chg="add mod">
          <ac:chgData name="Badrinath R" userId="S::badrinath.r@iiitb.ac.in::155a43e7-1f5f-414f-9bca-c8a1af989a19" providerId="AD" clId="Web-{47E340D9-B407-AB67-A56C-33FB10651CE7}" dt="2021-12-22T08:04:41.362" v="255" actId="14100"/>
          <ac:cxnSpMkLst>
            <pc:docMk/>
            <pc:sldMk cId="1945669790" sldId="268"/>
            <ac:cxnSpMk id="58" creationId="{38D72872-0E59-4AF3-98A1-53A0559C4D8F}"/>
          </ac:cxnSpMkLst>
        </pc:cxnChg>
        <pc:cxnChg chg="add mod">
          <ac:chgData name="Badrinath R" userId="S::badrinath.r@iiitb.ac.in::155a43e7-1f5f-414f-9bca-c8a1af989a19" providerId="AD" clId="Web-{47E340D9-B407-AB67-A56C-33FB10651CE7}" dt="2021-12-22T08:04:51.800" v="258" actId="14100"/>
          <ac:cxnSpMkLst>
            <pc:docMk/>
            <pc:sldMk cId="1945669790" sldId="268"/>
            <ac:cxnSpMk id="59" creationId="{AB57F500-AD55-4C1E-BA1A-F350B11BD449}"/>
          </ac:cxnSpMkLst>
        </pc:cxnChg>
        <pc:cxnChg chg="add mod">
          <ac:chgData name="Badrinath R" userId="S::badrinath.r@iiitb.ac.in::155a43e7-1f5f-414f-9bca-c8a1af989a19" providerId="AD" clId="Web-{47E340D9-B407-AB67-A56C-33FB10651CE7}" dt="2021-12-22T08:05:01.332" v="261" actId="14100"/>
          <ac:cxnSpMkLst>
            <pc:docMk/>
            <pc:sldMk cId="1945669790" sldId="268"/>
            <ac:cxnSpMk id="60" creationId="{03B76CA9-B160-4761-BDB9-362DD07866F7}"/>
          </ac:cxnSpMkLst>
        </pc:cxnChg>
        <pc:cxnChg chg="add mod">
          <ac:chgData name="Badrinath R" userId="S::badrinath.r@iiitb.ac.in::155a43e7-1f5f-414f-9bca-c8a1af989a19" providerId="AD" clId="Web-{47E340D9-B407-AB67-A56C-33FB10651CE7}" dt="2021-12-22T08:06:06.132" v="280" actId="14100"/>
          <ac:cxnSpMkLst>
            <pc:docMk/>
            <pc:sldMk cId="1945669790" sldId="268"/>
            <ac:cxnSpMk id="62" creationId="{F581092F-AA26-4E5A-B9F8-DD63E689966A}"/>
          </ac:cxnSpMkLst>
        </pc:cxnChg>
        <pc:cxnChg chg="add mod">
          <ac:chgData name="Badrinath R" userId="S::badrinath.r@iiitb.ac.in::155a43e7-1f5f-414f-9bca-c8a1af989a19" providerId="AD" clId="Web-{47E340D9-B407-AB67-A56C-33FB10651CE7}" dt="2021-12-22T08:07:14.854" v="318" actId="14100"/>
          <ac:cxnSpMkLst>
            <pc:docMk/>
            <pc:sldMk cId="1945669790" sldId="268"/>
            <ac:cxnSpMk id="64" creationId="{F46685F3-5D91-4A68-BB78-23D843E94629}"/>
          </ac:cxnSpMkLst>
        </pc:cxnChg>
        <pc:cxnChg chg="add mod">
          <ac:chgData name="Badrinath R" userId="S::badrinath.r@iiitb.ac.in::155a43e7-1f5f-414f-9bca-c8a1af989a19" providerId="AD" clId="Web-{47E340D9-B407-AB67-A56C-33FB10651CE7}" dt="2021-12-22T08:10:08.268" v="362" actId="1076"/>
          <ac:cxnSpMkLst>
            <pc:docMk/>
            <pc:sldMk cId="1945669790" sldId="268"/>
            <ac:cxnSpMk id="66" creationId="{782D1457-2CB6-4A8C-8984-4ADFB279FD71}"/>
          </ac:cxnSpMkLst>
        </pc:cxnChg>
      </pc:sldChg>
      <pc:sldChg chg="modSp">
        <pc:chgData name="Badrinath R" userId="S::badrinath.r@iiitb.ac.in::155a43e7-1f5f-414f-9bca-c8a1af989a19" providerId="AD" clId="Web-{47E340D9-B407-AB67-A56C-33FB10651CE7}" dt="2021-12-22T07:06:29.169" v="13" actId="20577"/>
        <pc:sldMkLst>
          <pc:docMk/>
          <pc:sldMk cId="3761320546" sldId="269"/>
        </pc:sldMkLst>
        <pc:graphicFrameChg chg="modGraphic">
          <ac:chgData name="Badrinath R" userId="S::badrinath.r@iiitb.ac.in::155a43e7-1f5f-414f-9bca-c8a1af989a19" providerId="AD" clId="Web-{47E340D9-B407-AB67-A56C-33FB10651CE7}" dt="2021-12-22T07:06:29.169" v="13" actId="20577"/>
          <ac:graphicFrameMkLst>
            <pc:docMk/>
            <pc:sldMk cId="3761320546" sldId="269"/>
            <ac:graphicFrameMk id="9" creationId="{39BC4D80-C434-42A9-9460-2464D2BD229A}"/>
          </ac:graphicFrameMkLst>
        </pc:graphicFrameChg>
      </pc:sldChg>
      <pc:sldChg chg="addSp delSp modSp new mod setBg modClrScheme chgLayout">
        <pc:chgData name="Badrinath R" userId="S::badrinath.r@iiitb.ac.in::155a43e7-1f5f-414f-9bca-c8a1af989a19" providerId="AD" clId="Web-{47E340D9-B407-AB67-A56C-33FB10651CE7}" dt="2021-12-22T08:13:49.122" v="421"/>
        <pc:sldMkLst>
          <pc:docMk/>
          <pc:sldMk cId="4294958384" sldId="270"/>
        </pc:sldMkLst>
        <pc:spChg chg="mod ord">
          <ac:chgData name="Badrinath R" userId="S::badrinath.r@iiitb.ac.in::155a43e7-1f5f-414f-9bca-c8a1af989a19" providerId="AD" clId="Web-{47E340D9-B407-AB67-A56C-33FB10651CE7}" dt="2021-12-22T08:13:49.122" v="421"/>
          <ac:spMkLst>
            <pc:docMk/>
            <pc:sldMk cId="4294958384" sldId="270"/>
            <ac:spMk id="2" creationId="{0C7565CA-AAB8-4C40-8964-2616E26BC79B}"/>
          </ac:spMkLst>
        </pc:spChg>
        <pc:spChg chg="del">
          <ac:chgData name="Badrinath R" userId="S::badrinath.r@iiitb.ac.in::155a43e7-1f5f-414f-9bca-c8a1af989a19" providerId="AD" clId="Web-{47E340D9-B407-AB67-A56C-33FB10651CE7}" dt="2021-12-22T07:34:31.434" v="15"/>
          <ac:spMkLst>
            <pc:docMk/>
            <pc:sldMk cId="4294958384" sldId="270"/>
            <ac:spMk id="3" creationId="{41CC5EA9-E47D-4DD3-B874-CB6922BDFC50}"/>
          </ac:spMkLst>
        </pc:spChg>
        <pc:spChg chg="del">
          <ac:chgData name="Badrinath R" userId="S::badrinath.r@iiitb.ac.in::155a43e7-1f5f-414f-9bca-c8a1af989a19" providerId="AD" clId="Web-{47E340D9-B407-AB67-A56C-33FB10651CE7}" dt="2021-12-22T07:34:31.434" v="15"/>
          <ac:spMkLst>
            <pc:docMk/>
            <pc:sldMk cId="4294958384" sldId="270"/>
            <ac:spMk id="4" creationId="{EFF57F2B-EC3E-4C40-B9C3-93BD5E23D531}"/>
          </ac:spMkLst>
        </pc:spChg>
        <pc:spChg chg="del">
          <ac:chgData name="Badrinath R" userId="S::badrinath.r@iiitb.ac.in::155a43e7-1f5f-414f-9bca-c8a1af989a19" providerId="AD" clId="Web-{47E340D9-B407-AB67-A56C-33FB10651CE7}" dt="2021-12-22T07:34:31.434" v="15"/>
          <ac:spMkLst>
            <pc:docMk/>
            <pc:sldMk cId="4294958384" sldId="270"/>
            <ac:spMk id="5" creationId="{B12AECB2-4649-483E-910D-6E61CDCECB45}"/>
          </ac:spMkLst>
        </pc:spChg>
        <pc:spChg chg="del">
          <ac:chgData name="Badrinath R" userId="S::badrinath.r@iiitb.ac.in::155a43e7-1f5f-414f-9bca-c8a1af989a19" providerId="AD" clId="Web-{47E340D9-B407-AB67-A56C-33FB10651CE7}" dt="2021-12-22T07:34:31.434" v="15"/>
          <ac:spMkLst>
            <pc:docMk/>
            <pc:sldMk cId="4294958384" sldId="270"/>
            <ac:spMk id="6" creationId="{7D53A3E3-84CE-4E88-B55D-4EEEE12E3C8A}"/>
          </ac:spMkLst>
        </pc:spChg>
        <pc:spChg chg="add mod ord">
          <ac:chgData name="Badrinath R" userId="S::badrinath.r@iiitb.ac.in::155a43e7-1f5f-414f-9bca-c8a1af989a19" providerId="AD" clId="Web-{47E340D9-B407-AB67-A56C-33FB10651CE7}" dt="2021-12-22T08:13:49.122" v="421"/>
          <ac:spMkLst>
            <pc:docMk/>
            <pc:sldMk cId="4294958384" sldId="270"/>
            <ac:spMk id="7" creationId="{B9A9D87D-794F-4B16-B24A-4A88D37C8375}"/>
          </ac:spMkLst>
        </pc:spChg>
        <pc:spChg chg="add del mod">
          <ac:chgData name="Badrinath R" userId="S::badrinath.r@iiitb.ac.in::155a43e7-1f5f-414f-9bca-c8a1af989a19" providerId="AD" clId="Web-{47E340D9-B407-AB67-A56C-33FB10651CE7}" dt="2021-12-22T07:44:16.555" v="88"/>
          <ac:spMkLst>
            <pc:docMk/>
            <pc:sldMk cId="4294958384" sldId="270"/>
            <ac:spMk id="9" creationId="{FE1EFF70-A3B0-4389-9B4C-253C6E2B8F7D}"/>
          </ac:spMkLst>
        </pc:spChg>
        <pc:spChg chg="add">
          <ac:chgData name="Badrinath R" userId="S::badrinath.r@iiitb.ac.in::155a43e7-1f5f-414f-9bca-c8a1af989a19" providerId="AD" clId="Web-{47E340D9-B407-AB67-A56C-33FB10651CE7}" dt="2021-12-22T08:13:49.122" v="421"/>
          <ac:spMkLst>
            <pc:docMk/>
            <pc:sldMk cId="4294958384" sldId="270"/>
            <ac:spMk id="15" creationId="{5AA03EDC-7067-4DFF-B672-541D016AAAB8}"/>
          </ac:spMkLst>
        </pc:spChg>
        <pc:spChg chg="add">
          <ac:chgData name="Badrinath R" userId="S::badrinath.r@iiitb.ac.in::155a43e7-1f5f-414f-9bca-c8a1af989a19" providerId="AD" clId="Web-{47E340D9-B407-AB67-A56C-33FB10651CE7}" dt="2021-12-22T08:13:49.122" v="421"/>
          <ac:spMkLst>
            <pc:docMk/>
            <pc:sldMk cId="4294958384" sldId="270"/>
            <ac:spMk id="17" creationId="{0EBF3E39-B0BE-496A-8604-9007470FFA3A}"/>
          </ac:spMkLst>
        </pc:spChg>
        <pc:picChg chg="add del mod">
          <ac:chgData name="Badrinath R" userId="S::badrinath.r@iiitb.ac.in::155a43e7-1f5f-414f-9bca-c8a1af989a19" providerId="AD" clId="Web-{47E340D9-B407-AB67-A56C-33FB10651CE7}" dt="2021-12-22T07:43:28.475" v="81"/>
          <ac:picMkLst>
            <pc:docMk/>
            <pc:sldMk cId="4294958384" sldId="270"/>
            <ac:picMk id="8" creationId="{40C52D57-CA7B-4F49-AAD5-C48AAF70F1C1}"/>
          </ac:picMkLst>
        </pc:picChg>
        <pc:picChg chg="add mod">
          <ac:chgData name="Badrinath R" userId="S::badrinath.r@iiitb.ac.in::155a43e7-1f5f-414f-9bca-c8a1af989a19" providerId="AD" clId="Web-{47E340D9-B407-AB67-A56C-33FB10651CE7}" dt="2021-12-22T08:13:49.122" v="421"/>
          <ac:picMkLst>
            <pc:docMk/>
            <pc:sldMk cId="4294958384" sldId="270"/>
            <ac:picMk id="10" creationId="{4ED25A70-3465-4D8E-A862-F2E0BACAF2D0}"/>
          </ac:picMkLst>
        </pc:picChg>
      </pc:sldChg>
    </pc:docChg>
  </pc:docChgLst>
  <pc:docChgLst>
    <pc:chgData name="Badrinath R" userId="S::badrinath.r@iiitb.ac.in::155a43e7-1f5f-414f-9bca-c8a1af989a19" providerId="AD" clId="Web-{FC48B04D-DC2F-0C7D-7BCA-787A7E962ED5}"/>
    <pc:docChg chg="addSld modSld">
      <pc:chgData name="Badrinath R" userId="S::badrinath.r@iiitb.ac.in::155a43e7-1f5f-414f-9bca-c8a1af989a19" providerId="AD" clId="Web-{FC48B04D-DC2F-0C7D-7BCA-787A7E962ED5}" dt="2021-12-20T08:33:16.719" v="232" actId="20577"/>
      <pc:docMkLst>
        <pc:docMk/>
      </pc:docMkLst>
      <pc:sldChg chg="addSp delSp modSp new mod modClrScheme chgLayout">
        <pc:chgData name="Badrinath R" userId="S::badrinath.r@iiitb.ac.in::155a43e7-1f5f-414f-9bca-c8a1af989a19" providerId="AD" clId="Web-{FC48B04D-DC2F-0C7D-7BCA-787A7E962ED5}" dt="2021-12-20T08:33:16.719" v="232" actId="20577"/>
        <pc:sldMkLst>
          <pc:docMk/>
          <pc:sldMk cId="789297540" sldId="266"/>
        </pc:sldMkLst>
        <pc:spChg chg="add mod ord">
          <ac:chgData name="Badrinath R" userId="S::badrinath.r@iiitb.ac.in::155a43e7-1f5f-414f-9bca-c8a1af989a19" providerId="AD" clId="Web-{FC48B04D-DC2F-0C7D-7BCA-787A7E962ED5}" dt="2021-12-20T08:22:06.736" v="11"/>
          <ac:spMkLst>
            <pc:docMk/>
            <pc:sldMk cId="789297540" sldId="266"/>
            <ac:spMk id="2" creationId="{6F64A9A7-5BB2-4AB5-AB7A-DBE33140A8F5}"/>
          </ac:spMkLst>
        </pc:spChg>
        <pc:spChg chg="add mod ord">
          <ac:chgData name="Badrinath R" userId="S::badrinath.r@iiitb.ac.in::155a43e7-1f5f-414f-9bca-c8a1af989a19" providerId="AD" clId="Web-{FC48B04D-DC2F-0C7D-7BCA-787A7E962ED5}" dt="2021-12-20T08:26:29.632" v="112" actId="20577"/>
          <ac:spMkLst>
            <pc:docMk/>
            <pc:sldMk cId="789297540" sldId="266"/>
            <ac:spMk id="3" creationId="{BB6945FA-01B5-4480-9ECC-E3FCD24494BA}"/>
          </ac:spMkLst>
        </pc:spChg>
        <pc:spChg chg="add del mod ord">
          <ac:chgData name="Badrinath R" userId="S::badrinath.r@iiitb.ac.in::155a43e7-1f5f-414f-9bca-c8a1af989a19" providerId="AD" clId="Web-{FC48B04D-DC2F-0C7D-7BCA-787A7E962ED5}" dt="2021-12-20T08:24:17.614" v="67"/>
          <ac:spMkLst>
            <pc:docMk/>
            <pc:sldMk cId="789297540" sldId="266"/>
            <ac:spMk id="4" creationId="{66039D39-8ACA-408A-9D2E-36862A33C938}"/>
          </ac:spMkLst>
        </pc:spChg>
        <pc:spChg chg="add del mod">
          <ac:chgData name="Badrinath R" userId="S::badrinath.r@iiitb.ac.in::155a43e7-1f5f-414f-9bca-c8a1af989a19" providerId="AD" clId="Web-{FC48B04D-DC2F-0C7D-7BCA-787A7E962ED5}" dt="2021-12-20T08:21:44.736" v="2"/>
          <ac:spMkLst>
            <pc:docMk/>
            <pc:sldMk cId="789297540" sldId="266"/>
            <ac:spMk id="5" creationId="{B9268B8A-60AD-496F-B608-69C67FA7904C}"/>
          </ac:spMkLst>
        </pc:spChg>
        <pc:spChg chg="add del mod">
          <ac:chgData name="Badrinath R" userId="S::badrinath.r@iiitb.ac.in::155a43e7-1f5f-414f-9bca-c8a1af989a19" providerId="AD" clId="Web-{FC48B04D-DC2F-0C7D-7BCA-787A7E962ED5}" dt="2021-12-20T08:21:44.736" v="2"/>
          <ac:spMkLst>
            <pc:docMk/>
            <pc:sldMk cId="789297540" sldId="266"/>
            <ac:spMk id="6" creationId="{7FC839F6-F611-4C45-817F-91C302E81B2B}"/>
          </ac:spMkLst>
        </pc:spChg>
        <pc:spChg chg="add mod">
          <ac:chgData name="Badrinath R" userId="S::badrinath.r@iiitb.ac.in::155a43e7-1f5f-414f-9bca-c8a1af989a19" providerId="AD" clId="Web-{FC48B04D-DC2F-0C7D-7BCA-787A7E962ED5}" dt="2021-12-20T08:33:16.719" v="232" actId="20577"/>
          <ac:spMkLst>
            <pc:docMk/>
            <pc:sldMk cId="789297540" sldId="266"/>
            <ac:spMk id="7" creationId="{319BE766-8C52-4299-AE59-FF08D5BF821D}"/>
          </ac:spMkLst>
        </pc:spChg>
      </pc:sldChg>
    </pc:docChg>
  </pc:docChgLst>
  <pc:docChgLst>
    <pc:chgData name="Badrinath R" userId="S::badrinath.r@iiitb.ac.in::155a43e7-1f5f-414f-9bca-c8a1af989a19" providerId="AD" clId="Web-{8B572CD5-5EE9-A12D-EF23-2DDD40DA4910}"/>
    <pc:docChg chg="modSld">
      <pc:chgData name="Badrinath R" userId="S::badrinath.r@iiitb.ac.in::155a43e7-1f5f-414f-9bca-c8a1af989a19" providerId="AD" clId="Web-{8B572CD5-5EE9-A12D-EF23-2DDD40DA4910}" dt="2021-12-20T10:54:26.210" v="49" actId="20577"/>
      <pc:docMkLst>
        <pc:docMk/>
      </pc:docMkLst>
      <pc:sldChg chg="modSp">
        <pc:chgData name="Badrinath R" userId="S::badrinath.r@iiitb.ac.in::155a43e7-1f5f-414f-9bca-c8a1af989a19" providerId="AD" clId="Web-{8B572CD5-5EE9-A12D-EF23-2DDD40DA4910}" dt="2021-12-20T10:54:26.210" v="49" actId="20577"/>
        <pc:sldMkLst>
          <pc:docMk/>
          <pc:sldMk cId="2175116493" sldId="264"/>
        </pc:sldMkLst>
        <pc:spChg chg="mod">
          <ac:chgData name="Badrinath R" userId="S::badrinath.r@iiitb.ac.in::155a43e7-1f5f-414f-9bca-c8a1af989a19" providerId="AD" clId="Web-{8B572CD5-5EE9-A12D-EF23-2DDD40DA4910}" dt="2021-12-20T10:54:26.210" v="49" actId="20577"/>
          <ac:spMkLst>
            <pc:docMk/>
            <pc:sldMk cId="2175116493" sldId="264"/>
            <ac:spMk id="14" creationId="{D6606DF5-2CFB-4602-A564-F829EBB3EB15}"/>
          </ac:spMkLst>
        </pc:spChg>
        <pc:grpChg chg="mod">
          <ac:chgData name="Badrinath R" userId="S::badrinath.r@iiitb.ac.in::155a43e7-1f5f-414f-9bca-c8a1af989a19" providerId="AD" clId="Web-{8B572CD5-5EE9-A12D-EF23-2DDD40DA4910}" dt="2021-12-20T10:51:27.847" v="38" actId="14100"/>
          <ac:grpSpMkLst>
            <pc:docMk/>
            <pc:sldMk cId="2175116493" sldId="264"/>
            <ac:grpSpMk id="52" creationId="{808A06E0-2DBB-434D-9DB3-92124F92634D}"/>
          </ac:grpSpMkLst>
        </pc:grpChg>
      </pc:sldChg>
      <pc:sldChg chg="modSp">
        <pc:chgData name="Badrinath R" userId="S::badrinath.r@iiitb.ac.in::155a43e7-1f5f-414f-9bca-c8a1af989a19" providerId="AD" clId="Web-{8B572CD5-5EE9-A12D-EF23-2DDD40DA4910}" dt="2021-12-20T10:50:40.525" v="35" actId="20577"/>
        <pc:sldMkLst>
          <pc:docMk/>
          <pc:sldMk cId="789297540" sldId="266"/>
        </pc:sldMkLst>
        <pc:spChg chg="mod">
          <ac:chgData name="Badrinath R" userId="S::badrinath.r@iiitb.ac.in::155a43e7-1f5f-414f-9bca-c8a1af989a19" providerId="AD" clId="Web-{8B572CD5-5EE9-A12D-EF23-2DDD40DA4910}" dt="2021-12-20T10:50:40.525" v="35" actId="20577"/>
          <ac:spMkLst>
            <pc:docMk/>
            <pc:sldMk cId="789297540" sldId="266"/>
            <ac:spMk id="3" creationId="{BB6945FA-01B5-4480-9ECC-E3FCD24494BA}"/>
          </ac:spMkLst>
        </pc:spChg>
        <pc:spChg chg="mod">
          <ac:chgData name="Badrinath R" userId="S::badrinath.r@iiitb.ac.in::155a43e7-1f5f-414f-9bca-c8a1af989a19" providerId="AD" clId="Web-{8B572CD5-5EE9-A12D-EF23-2DDD40DA4910}" dt="2021-12-20T09:50:34.250" v="17" actId="20577"/>
          <ac:spMkLst>
            <pc:docMk/>
            <pc:sldMk cId="789297540" sldId="266"/>
            <ac:spMk id="7" creationId="{319BE766-8C52-4299-AE59-FF08D5BF821D}"/>
          </ac:spMkLst>
        </pc:spChg>
      </pc:sldChg>
    </pc:docChg>
  </pc:docChgLst>
  <pc:docChgLst>
    <pc:chgData name="Badrinath R" userId="S::badrinath.r@iiitb.ac.in::155a43e7-1f5f-414f-9bca-c8a1af989a19" providerId="AD" clId="Web-{7BD69BF2-4160-5923-D9B3-9CBDEB40F1F3}"/>
    <pc:docChg chg="addSld modSld">
      <pc:chgData name="Badrinath R" userId="S::badrinath.r@iiitb.ac.in::155a43e7-1f5f-414f-9bca-c8a1af989a19" providerId="AD" clId="Web-{7BD69BF2-4160-5923-D9B3-9CBDEB40F1F3}" dt="2021-12-22T09:55:50.799" v="567" actId="20577"/>
      <pc:docMkLst>
        <pc:docMk/>
      </pc:docMkLst>
      <pc:sldChg chg="addSp delSp modSp">
        <pc:chgData name="Badrinath R" userId="S::badrinath.r@iiitb.ac.in::155a43e7-1f5f-414f-9bca-c8a1af989a19" providerId="AD" clId="Web-{7BD69BF2-4160-5923-D9B3-9CBDEB40F1F3}" dt="2021-12-22T08:27:48.381" v="525"/>
        <pc:sldMkLst>
          <pc:docMk/>
          <pc:sldMk cId="789297540" sldId="266"/>
        </pc:sldMkLst>
        <pc:spChg chg="mod">
          <ac:chgData name="Badrinath R" userId="S::badrinath.r@iiitb.ac.in::155a43e7-1f5f-414f-9bca-c8a1af989a19" providerId="AD" clId="Web-{7BD69BF2-4160-5923-D9B3-9CBDEB40F1F3}" dt="2021-12-22T08:21:00.528" v="302" actId="20577"/>
          <ac:spMkLst>
            <pc:docMk/>
            <pc:sldMk cId="789297540" sldId="266"/>
            <ac:spMk id="7" creationId="{319BE766-8C52-4299-AE59-FF08D5BF821D}"/>
          </ac:spMkLst>
        </pc:spChg>
        <pc:inkChg chg="add del">
          <ac:chgData name="Badrinath R" userId="S::badrinath.r@iiitb.ac.in::155a43e7-1f5f-414f-9bca-c8a1af989a19" providerId="AD" clId="Web-{7BD69BF2-4160-5923-D9B3-9CBDEB40F1F3}" dt="2021-12-22T08:27:35.959" v="524"/>
          <ac:inkMkLst>
            <pc:docMk/>
            <pc:sldMk cId="789297540" sldId="266"/>
            <ac:inkMk id="4" creationId="{C96F0BF6-5ED8-4977-87CA-87981886BD3F}"/>
          </ac:inkMkLst>
        </pc:inkChg>
        <pc:inkChg chg="add">
          <ac:chgData name="Badrinath R" userId="S::badrinath.r@iiitb.ac.in::155a43e7-1f5f-414f-9bca-c8a1af989a19" providerId="AD" clId="Web-{7BD69BF2-4160-5923-D9B3-9CBDEB40F1F3}" dt="2021-12-22T08:27:48.381" v="525"/>
          <ac:inkMkLst>
            <pc:docMk/>
            <pc:sldMk cId="789297540" sldId="266"/>
            <ac:inkMk id="5" creationId="{080C8539-A476-4D2A-A9DC-5E59CCD354BD}"/>
          </ac:inkMkLst>
        </pc:inkChg>
      </pc:sldChg>
      <pc:sldChg chg="addSp">
        <pc:chgData name="Badrinath R" userId="S::badrinath.r@iiitb.ac.in::155a43e7-1f5f-414f-9bca-c8a1af989a19" providerId="AD" clId="Web-{7BD69BF2-4160-5923-D9B3-9CBDEB40F1F3}" dt="2021-12-22T08:27:57.897" v="526"/>
        <pc:sldMkLst>
          <pc:docMk/>
          <pc:sldMk cId="2155374817" sldId="267"/>
        </pc:sldMkLst>
        <pc:inkChg chg="add">
          <ac:chgData name="Badrinath R" userId="S::badrinath.r@iiitb.ac.in::155a43e7-1f5f-414f-9bca-c8a1af989a19" providerId="AD" clId="Web-{7BD69BF2-4160-5923-D9B3-9CBDEB40F1F3}" dt="2021-12-22T08:27:57.897" v="526"/>
          <ac:inkMkLst>
            <pc:docMk/>
            <pc:sldMk cId="2155374817" sldId="267"/>
            <ac:inkMk id="4" creationId="{C0826FDD-6A7E-41B2-887F-08D4FBCF0311}"/>
          </ac:inkMkLst>
        </pc:inkChg>
      </pc:sldChg>
      <pc:sldChg chg="modSp">
        <pc:chgData name="Badrinath R" userId="S::badrinath.r@iiitb.ac.in::155a43e7-1f5f-414f-9bca-c8a1af989a19" providerId="AD" clId="Web-{7BD69BF2-4160-5923-D9B3-9CBDEB40F1F3}" dt="2021-12-22T08:26:45.114" v="520" actId="20577"/>
        <pc:sldMkLst>
          <pc:docMk/>
          <pc:sldMk cId="1945669790" sldId="268"/>
        </pc:sldMkLst>
        <pc:spChg chg="mod">
          <ac:chgData name="Badrinath R" userId="S::badrinath.r@iiitb.ac.in::155a43e7-1f5f-414f-9bca-c8a1af989a19" providerId="AD" clId="Web-{7BD69BF2-4160-5923-D9B3-9CBDEB40F1F3}" dt="2021-12-22T08:26:45.114" v="520" actId="20577"/>
          <ac:spMkLst>
            <pc:docMk/>
            <pc:sldMk cId="1945669790" sldId="268"/>
            <ac:spMk id="2" creationId="{9FA0C079-F23C-4CAE-8E18-A58EF3782630}"/>
          </ac:spMkLst>
        </pc:spChg>
      </pc:sldChg>
      <pc:sldChg chg="modSp">
        <pc:chgData name="Badrinath R" userId="S::badrinath.r@iiitb.ac.in::155a43e7-1f5f-414f-9bca-c8a1af989a19" providerId="AD" clId="Web-{7BD69BF2-4160-5923-D9B3-9CBDEB40F1F3}" dt="2021-12-22T09:53:50.547" v="546" actId="14100"/>
        <pc:sldMkLst>
          <pc:docMk/>
          <pc:sldMk cId="3761320546" sldId="269"/>
        </pc:sldMkLst>
        <pc:spChg chg="mod">
          <ac:chgData name="Badrinath R" userId="S::badrinath.r@iiitb.ac.in::155a43e7-1f5f-414f-9bca-c8a1af989a19" providerId="AD" clId="Web-{7BD69BF2-4160-5923-D9B3-9CBDEB40F1F3}" dt="2021-12-22T08:26:57.442" v="522" actId="20577"/>
          <ac:spMkLst>
            <pc:docMk/>
            <pc:sldMk cId="3761320546" sldId="269"/>
            <ac:spMk id="2" creationId="{EB9E8663-C236-4E9F-86EA-C7B98BD2A2DC}"/>
          </ac:spMkLst>
        </pc:spChg>
        <pc:spChg chg="mod">
          <ac:chgData name="Badrinath R" userId="S::badrinath.r@iiitb.ac.in::155a43e7-1f5f-414f-9bca-c8a1af989a19" providerId="AD" clId="Web-{7BD69BF2-4160-5923-D9B3-9CBDEB40F1F3}" dt="2021-12-22T09:53:50.547" v="546" actId="14100"/>
          <ac:spMkLst>
            <pc:docMk/>
            <pc:sldMk cId="3761320546" sldId="269"/>
            <ac:spMk id="3" creationId="{450AEF87-A72D-4F83-87B6-CBC1154660CD}"/>
          </ac:spMkLst>
        </pc:spChg>
        <pc:graphicFrameChg chg="mod modGraphic">
          <ac:chgData name="Badrinath R" userId="S::badrinath.r@iiitb.ac.in::155a43e7-1f5f-414f-9bca-c8a1af989a19" providerId="AD" clId="Web-{7BD69BF2-4160-5923-D9B3-9CBDEB40F1F3}" dt="2021-12-22T09:53:22.390" v="545" actId="14100"/>
          <ac:graphicFrameMkLst>
            <pc:docMk/>
            <pc:sldMk cId="3761320546" sldId="269"/>
            <ac:graphicFrameMk id="9" creationId="{39BC4D80-C434-42A9-9460-2464D2BD229A}"/>
          </ac:graphicFrameMkLst>
        </pc:graphicFrameChg>
      </pc:sldChg>
      <pc:sldChg chg="addSp delSp modSp">
        <pc:chgData name="Badrinath R" userId="S::badrinath.r@iiitb.ac.in::155a43e7-1f5f-414f-9bca-c8a1af989a19" providerId="AD" clId="Web-{7BD69BF2-4160-5923-D9B3-9CBDEB40F1F3}" dt="2021-12-22T08:15:30.692" v="8" actId="14100"/>
        <pc:sldMkLst>
          <pc:docMk/>
          <pc:sldMk cId="4294958384" sldId="270"/>
        </pc:sldMkLst>
        <pc:spChg chg="mod">
          <ac:chgData name="Badrinath R" userId="S::badrinath.r@iiitb.ac.in::155a43e7-1f5f-414f-9bca-c8a1af989a19" providerId="AD" clId="Web-{7BD69BF2-4160-5923-D9B3-9CBDEB40F1F3}" dt="2021-12-22T08:15:00.785" v="4"/>
          <ac:spMkLst>
            <pc:docMk/>
            <pc:sldMk cId="4294958384" sldId="270"/>
            <ac:spMk id="2" creationId="{0C7565CA-AAB8-4C40-8964-2616E26BC79B}"/>
          </ac:spMkLst>
        </pc:spChg>
        <pc:spChg chg="mod">
          <ac:chgData name="Badrinath R" userId="S::badrinath.r@iiitb.ac.in::155a43e7-1f5f-414f-9bca-c8a1af989a19" providerId="AD" clId="Web-{7BD69BF2-4160-5923-D9B3-9CBDEB40F1F3}" dt="2021-12-22T08:15:00.785" v="4"/>
          <ac:spMkLst>
            <pc:docMk/>
            <pc:sldMk cId="4294958384" sldId="270"/>
            <ac:spMk id="7" creationId="{B9A9D87D-794F-4B16-B24A-4A88D37C8375}"/>
          </ac:spMkLst>
        </pc:spChg>
        <pc:spChg chg="add del">
          <ac:chgData name="Badrinath R" userId="S::badrinath.r@iiitb.ac.in::155a43e7-1f5f-414f-9bca-c8a1af989a19" providerId="AD" clId="Web-{7BD69BF2-4160-5923-D9B3-9CBDEB40F1F3}" dt="2021-12-22T08:15:00.785" v="4"/>
          <ac:spMkLst>
            <pc:docMk/>
            <pc:sldMk cId="4294958384" sldId="270"/>
            <ac:spMk id="15" creationId="{5AA03EDC-7067-4DFF-B672-541D016AAAB8}"/>
          </ac:spMkLst>
        </pc:spChg>
        <pc:spChg chg="add del">
          <ac:chgData name="Badrinath R" userId="S::badrinath.r@iiitb.ac.in::155a43e7-1f5f-414f-9bca-c8a1af989a19" providerId="AD" clId="Web-{7BD69BF2-4160-5923-D9B3-9CBDEB40F1F3}" dt="2021-12-22T08:15:00.785" v="4"/>
          <ac:spMkLst>
            <pc:docMk/>
            <pc:sldMk cId="4294958384" sldId="270"/>
            <ac:spMk id="17" creationId="{0EBF3E39-B0BE-496A-8604-9007470FFA3A}"/>
          </ac:spMkLst>
        </pc:spChg>
        <pc:spChg chg="add del">
          <ac:chgData name="Badrinath R" userId="S::badrinath.r@iiitb.ac.in::155a43e7-1f5f-414f-9bca-c8a1af989a19" providerId="AD" clId="Web-{7BD69BF2-4160-5923-D9B3-9CBDEB40F1F3}" dt="2021-12-22T08:15:00.785" v="3"/>
          <ac:spMkLst>
            <pc:docMk/>
            <pc:sldMk cId="4294958384" sldId="270"/>
            <ac:spMk id="19" creationId="{46F7435D-E3DB-47B1-BA61-B00ACC83A9DE}"/>
          </ac:spMkLst>
        </pc:spChg>
        <pc:spChg chg="add del">
          <ac:chgData name="Badrinath R" userId="S::badrinath.r@iiitb.ac.in::155a43e7-1f5f-414f-9bca-c8a1af989a19" providerId="AD" clId="Web-{7BD69BF2-4160-5923-D9B3-9CBDEB40F1F3}" dt="2021-12-22T08:15:00.785" v="3"/>
          <ac:spMkLst>
            <pc:docMk/>
            <pc:sldMk cId="4294958384" sldId="270"/>
            <ac:spMk id="20" creationId="{F263A0B5-F8C4-4116-809F-78A768EA79A6}"/>
          </ac:spMkLst>
        </pc:spChg>
        <pc:spChg chg="add">
          <ac:chgData name="Badrinath R" userId="S::badrinath.r@iiitb.ac.in::155a43e7-1f5f-414f-9bca-c8a1af989a19" providerId="AD" clId="Web-{7BD69BF2-4160-5923-D9B3-9CBDEB40F1F3}" dt="2021-12-22T08:15:00.785" v="4"/>
          <ac:spMkLst>
            <pc:docMk/>
            <pc:sldMk cId="4294958384" sldId="270"/>
            <ac:spMk id="21" creationId="{743AA782-23D1-4521-8CAD-47662984AA08}"/>
          </ac:spMkLst>
        </pc:spChg>
        <pc:spChg chg="add del">
          <ac:chgData name="Badrinath R" userId="S::badrinath.r@iiitb.ac.in::155a43e7-1f5f-414f-9bca-c8a1af989a19" providerId="AD" clId="Web-{7BD69BF2-4160-5923-D9B3-9CBDEB40F1F3}" dt="2021-12-22T08:14:57.988" v="1"/>
          <ac:spMkLst>
            <pc:docMk/>
            <pc:sldMk cId="4294958384" sldId="270"/>
            <ac:spMk id="22" creationId="{4AC6B390-BC59-4F1D-A0EE-D71A92F0A0B2}"/>
          </ac:spMkLst>
        </pc:spChg>
        <pc:spChg chg="add">
          <ac:chgData name="Badrinath R" userId="S::badrinath.r@iiitb.ac.in::155a43e7-1f5f-414f-9bca-c8a1af989a19" providerId="AD" clId="Web-{7BD69BF2-4160-5923-D9B3-9CBDEB40F1F3}" dt="2021-12-22T08:15:00.785" v="4"/>
          <ac:spMkLst>
            <pc:docMk/>
            <pc:sldMk cId="4294958384" sldId="270"/>
            <ac:spMk id="23" creationId="{650D18FE-0824-4A46-B22C-A86B52E5780A}"/>
          </ac:spMkLst>
        </pc:spChg>
        <pc:spChg chg="add del">
          <ac:chgData name="Badrinath R" userId="S::badrinath.r@iiitb.ac.in::155a43e7-1f5f-414f-9bca-c8a1af989a19" providerId="AD" clId="Web-{7BD69BF2-4160-5923-D9B3-9CBDEB40F1F3}" dt="2021-12-22T08:14:57.988" v="1"/>
          <ac:spMkLst>
            <pc:docMk/>
            <pc:sldMk cId="4294958384" sldId="270"/>
            <ac:spMk id="24" creationId="{B6C60D79-16F1-4C4B-B7E3-7634E7069CDE}"/>
          </ac:spMkLst>
        </pc:spChg>
        <pc:spChg chg="add del">
          <ac:chgData name="Badrinath R" userId="S::badrinath.r@iiitb.ac.in::155a43e7-1f5f-414f-9bca-c8a1af989a19" providerId="AD" clId="Web-{7BD69BF2-4160-5923-D9B3-9CBDEB40F1F3}" dt="2021-12-22T08:14:57.988" v="1"/>
          <ac:spMkLst>
            <pc:docMk/>
            <pc:sldMk cId="4294958384" sldId="270"/>
            <ac:spMk id="26" creationId="{426B127E-6498-4C77-9C9D-4553A5113B80}"/>
          </ac:spMkLst>
        </pc:spChg>
        <pc:picChg chg="mod ord">
          <ac:chgData name="Badrinath R" userId="S::badrinath.r@iiitb.ac.in::155a43e7-1f5f-414f-9bca-c8a1af989a19" providerId="AD" clId="Web-{7BD69BF2-4160-5923-D9B3-9CBDEB40F1F3}" dt="2021-12-22T08:15:30.692" v="8" actId="14100"/>
          <ac:picMkLst>
            <pc:docMk/>
            <pc:sldMk cId="4294958384" sldId="270"/>
            <ac:picMk id="10" creationId="{4ED25A70-3465-4D8E-A862-F2E0BACAF2D0}"/>
          </ac:picMkLst>
        </pc:picChg>
      </pc:sldChg>
      <pc:sldChg chg="addSp delSp modSp new">
        <pc:chgData name="Badrinath R" userId="S::badrinath.r@iiitb.ac.in::155a43e7-1f5f-414f-9bca-c8a1af989a19" providerId="AD" clId="Web-{7BD69BF2-4160-5923-D9B3-9CBDEB40F1F3}" dt="2021-12-22T08:28:45.538" v="533" actId="20577"/>
        <pc:sldMkLst>
          <pc:docMk/>
          <pc:sldMk cId="892700651" sldId="271"/>
        </pc:sldMkLst>
        <pc:spChg chg="mod">
          <ac:chgData name="Badrinath R" userId="S::badrinath.r@iiitb.ac.in::155a43e7-1f5f-414f-9bca-c8a1af989a19" providerId="AD" clId="Web-{7BD69BF2-4160-5923-D9B3-9CBDEB40F1F3}" dt="2021-12-22T08:17:30.663" v="14" actId="20577"/>
          <ac:spMkLst>
            <pc:docMk/>
            <pc:sldMk cId="892700651" sldId="271"/>
            <ac:spMk id="2" creationId="{70213072-DBA6-4758-AEEE-CD992E476551}"/>
          </ac:spMkLst>
        </pc:spChg>
        <pc:spChg chg="mod">
          <ac:chgData name="Badrinath R" userId="S::badrinath.r@iiitb.ac.in::155a43e7-1f5f-414f-9bca-c8a1af989a19" providerId="AD" clId="Web-{7BD69BF2-4160-5923-D9B3-9CBDEB40F1F3}" dt="2021-12-22T08:28:45.538" v="533" actId="20577"/>
          <ac:spMkLst>
            <pc:docMk/>
            <pc:sldMk cId="892700651" sldId="271"/>
            <ac:spMk id="3" creationId="{40B0F333-C4D4-4F88-8F90-74416BE2CC7E}"/>
          </ac:spMkLst>
        </pc:spChg>
        <pc:inkChg chg="add del">
          <ac:chgData name="Badrinath R" userId="S::badrinath.r@iiitb.ac.in::155a43e7-1f5f-414f-9bca-c8a1af989a19" providerId="AD" clId="Web-{7BD69BF2-4160-5923-D9B3-9CBDEB40F1F3}" dt="2021-12-22T08:28:34.319" v="532"/>
          <ac:inkMkLst>
            <pc:docMk/>
            <pc:sldMk cId="892700651" sldId="271"/>
            <ac:inkMk id="4" creationId="{A97B9547-74E4-4F33-A3B2-94C9D1149272}"/>
          </ac:inkMkLst>
        </pc:inkChg>
        <pc:inkChg chg="add del">
          <ac:chgData name="Badrinath R" userId="S::badrinath.r@iiitb.ac.in::155a43e7-1f5f-414f-9bca-c8a1af989a19" providerId="AD" clId="Web-{7BD69BF2-4160-5923-D9B3-9CBDEB40F1F3}" dt="2021-12-22T08:28:26.038" v="531"/>
          <ac:inkMkLst>
            <pc:docMk/>
            <pc:sldMk cId="892700651" sldId="271"/>
            <ac:inkMk id="5" creationId="{6194AF71-9448-4083-827F-EB70F2CFC118}"/>
          </ac:inkMkLst>
        </pc:inkChg>
        <pc:inkChg chg="add del">
          <ac:chgData name="Badrinath R" userId="S::badrinath.r@iiitb.ac.in::155a43e7-1f5f-414f-9bca-c8a1af989a19" providerId="AD" clId="Web-{7BD69BF2-4160-5923-D9B3-9CBDEB40F1F3}" dt="2021-12-22T08:28:14.553" v="530"/>
          <ac:inkMkLst>
            <pc:docMk/>
            <pc:sldMk cId="892700651" sldId="271"/>
            <ac:inkMk id="6" creationId="{037C9984-E72D-44DE-822B-D2F965DD4742}"/>
          </ac:inkMkLst>
        </pc:inkChg>
      </pc:sldChg>
      <pc:sldChg chg="modSp new">
        <pc:chgData name="Badrinath R" userId="S::badrinath.r@iiitb.ac.in::155a43e7-1f5f-414f-9bca-c8a1af989a19" providerId="AD" clId="Web-{7BD69BF2-4160-5923-D9B3-9CBDEB40F1F3}" dt="2021-12-22T08:26:26.457" v="517" actId="20577"/>
        <pc:sldMkLst>
          <pc:docMk/>
          <pc:sldMk cId="1517898454" sldId="272"/>
        </pc:sldMkLst>
        <pc:spChg chg="mod">
          <ac:chgData name="Badrinath R" userId="S::badrinath.r@iiitb.ac.in::155a43e7-1f5f-414f-9bca-c8a1af989a19" providerId="AD" clId="Web-{7BD69BF2-4160-5923-D9B3-9CBDEB40F1F3}" dt="2021-12-22T08:19:42.307" v="179" actId="20577"/>
          <ac:spMkLst>
            <pc:docMk/>
            <pc:sldMk cId="1517898454" sldId="272"/>
            <ac:spMk id="2" creationId="{25F7F94B-0FFF-4D26-8656-09160CE42B7A}"/>
          </ac:spMkLst>
        </pc:spChg>
        <pc:spChg chg="mod">
          <ac:chgData name="Badrinath R" userId="S::badrinath.r@iiitb.ac.in::155a43e7-1f5f-414f-9bca-c8a1af989a19" providerId="AD" clId="Web-{7BD69BF2-4160-5923-D9B3-9CBDEB40F1F3}" dt="2021-12-22T08:26:26.457" v="517" actId="20577"/>
          <ac:spMkLst>
            <pc:docMk/>
            <pc:sldMk cId="1517898454" sldId="272"/>
            <ac:spMk id="3" creationId="{294972AB-8669-435E-9610-2894DF16039C}"/>
          </ac:spMkLst>
        </pc:spChg>
      </pc:sldChg>
      <pc:sldChg chg="addSp delSp modSp add replId">
        <pc:chgData name="Badrinath R" userId="S::badrinath.r@iiitb.ac.in::155a43e7-1f5f-414f-9bca-c8a1af989a19" providerId="AD" clId="Web-{7BD69BF2-4160-5923-D9B3-9CBDEB40F1F3}" dt="2021-12-22T09:55:50.799" v="567" actId="20577"/>
        <pc:sldMkLst>
          <pc:docMk/>
          <pc:sldMk cId="2908330624" sldId="273"/>
        </pc:sldMkLst>
        <pc:spChg chg="mod">
          <ac:chgData name="Badrinath R" userId="S::badrinath.r@iiitb.ac.in::155a43e7-1f5f-414f-9bca-c8a1af989a19" providerId="AD" clId="Web-{7BD69BF2-4160-5923-D9B3-9CBDEB40F1F3}" dt="2021-12-22T09:55:17.049" v="563" actId="14100"/>
          <ac:spMkLst>
            <pc:docMk/>
            <pc:sldMk cId="2908330624" sldId="273"/>
            <ac:spMk id="3" creationId="{450AEF87-A72D-4F83-87B6-CBC1154660CD}"/>
          </ac:spMkLst>
        </pc:spChg>
        <pc:spChg chg="add mod">
          <ac:chgData name="Badrinath R" userId="S::badrinath.r@iiitb.ac.in::155a43e7-1f5f-414f-9bca-c8a1af989a19" providerId="AD" clId="Web-{7BD69BF2-4160-5923-D9B3-9CBDEB40F1F3}" dt="2021-12-22T09:55:04.033" v="556" actId="20577"/>
          <ac:spMkLst>
            <pc:docMk/>
            <pc:sldMk cId="2908330624" sldId="273"/>
            <ac:spMk id="22" creationId="{B2A0BB38-0333-4B0A-8774-E1C0BD0CFDE4}"/>
          </ac:spMkLst>
        </pc:spChg>
        <pc:spChg chg="add mod">
          <ac:chgData name="Badrinath R" userId="S::badrinath.r@iiitb.ac.in::155a43e7-1f5f-414f-9bca-c8a1af989a19" providerId="AD" clId="Web-{7BD69BF2-4160-5923-D9B3-9CBDEB40F1F3}" dt="2021-12-22T09:55:50.799" v="567" actId="20577"/>
          <ac:spMkLst>
            <pc:docMk/>
            <pc:sldMk cId="2908330624" sldId="273"/>
            <ac:spMk id="24" creationId="{07C9FEEF-EC37-478E-BDD8-B353BF44EE25}"/>
          </ac:spMkLst>
        </pc:spChg>
        <pc:graphicFrameChg chg="del modGraphic">
          <ac:chgData name="Badrinath R" userId="S::badrinath.r@iiitb.ac.in::155a43e7-1f5f-414f-9bca-c8a1af989a19" providerId="AD" clId="Web-{7BD69BF2-4160-5923-D9B3-9CBDEB40F1F3}" dt="2021-12-22T09:54:47.626" v="554"/>
          <ac:graphicFrameMkLst>
            <pc:docMk/>
            <pc:sldMk cId="2908330624" sldId="273"/>
            <ac:graphicFrameMk id="9" creationId="{39BC4D80-C434-42A9-9460-2464D2BD229A}"/>
          </ac:graphicFrameMkLst>
        </pc:graphicFrameChg>
      </pc:sldChg>
    </pc:docChg>
  </pc:docChgLst>
  <pc:docChgLst>
    <pc:chgData clId="Web-{92D12D50-971F-468C-B3F1-E3AAA4310EAE}"/>
    <pc:docChg chg="modSld">
      <pc:chgData name="" userId="" providerId="" clId="Web-{92D12D50-971F-468C-B3F1-E3AAA4310EAE}" dt="2021-12-14T13:06:40.515" v="11" actId="20577"/>
      <pc:docMkLst>
        <pc:docMk/>
      </pc:docMkLst>
      <pc:sldChg chg="modSp">
        <pc:chgData name="" userId="" providerId="" clId="Web-{92D12D50-971F-468C-B3F1-E3AAA4310EAE}" dt="2021-12-14T13:06:40.515" v="11" actId="20577"/>
        <pc:sldMkLst>
          <pc:docMk/>
          <pc:sldMk cId="109857222" sldId="256"/>
        </pc:sldMkLst>
        <pc:spChg chg="mod">
          <ac:chgData name="" userId="" providerId="" clId="Web-{92D12D50-971F-468C-B3F1-E3AAA4310EAE}" dt="2021-12-14T13:06:40.515" v="11" actId="20577"/>
          <ac:spMkLst>
            <pc:docMk/>
            <pc:sldMk cId="109857222" sldId="256"/>
            <ac:spMk id="2" creationId="{00000000-0000-0000-0000-000000000000}"/>
          </ac:spMkLst>
        </pc:spChg>
      </pc:sldChg>
    </pc:docChg>
  </pc:docChgLst>
  <pc:docChgLst>
    <pc:chgData name="Badrinath R" userId="S::badrinath.r@iiitb.ac.in::155a43e7-1f5f-414f-9bca-c8a1af989a19" providerId="AD" clId="Web-{A6F1D40E-8999-2F44-DC66-AEFEF917A70E}"/>
    <pc:docChg chg="addSld modSld">
      <pc:chgData name="Badrinath R" userId="S::badrinath.r@iiitb.ac.in::155a43e7-1f5f-414f-9bca-c8a1af989a19" providerId="AD" clId="Web-{A6F1D40E-8999-2F44-DC66-AEFEF917A70E}" dt="2021-12-15T17:01:32.994" v="1176" actId="20577"/>
      <pc:docMkLst>
        <pc:docMk/>
      </pc:docMkLst>
      <pc:sldChg chg="addSp delSp modSp new">
        <pc:chgData name="Badrinath R" userId="S::badrinath.r@iiitb.ac.in::155a43e7-1f5f-414f-9bca-c8a1af989a19" providerId="AD" clId="Web-{A6F1D40E-8999-2F44-DC66-AEFEF917A70E}" dt="2021-12-15T06:14:06.672" v="275" actId="20577"/>
        <pc:sldMkLst>
          <pc:docMk/>
          <pc:sldMk cId="264471763" sldId="259"/>
        </pc:sldMkLst>
        <pc:spChg chg="add del">
          <ac:chgData name="Badrinath R" userId="S::badrinath.r@iiitb.ac.in::155a43e7-1f5f-414f-9bca-c8a1af989a19" providerId="AD" clId="Web-{A6F1D40E-8999-2F44-DC66-AEFEF917A70E}" dt="2021-12-15T06:06:01.253" v="254"/>
          <ac:spMkLst>
            <pc:docMk/>
            <pc:sldMk cId="264471763" sldId="259"/>
            <ac:spMk id="1724" creationId="{CD8BB3CC-DB18-4EFE-BB28-C8E012B26294}"/>
          </ac:spMkLst>
        </pc:spChg>
        <pc:graphicFrameChg chg="add mod modGraphic">
          <ac:chgData name="Badrinath R" userId="S::badrinath.r@iiitb.ac.in::155a43e7-1f5f-414f-9bca-c8a1af989a19" providerId="AD" clId="Web-{A6F1D40E-8999-2F44-DC66-AEFEF917A70E}" dt="2021-12-15T06:12:46.529" v="267" actId="1076"/>
          <ac:graphicFrameMkLst>
            <pc:docMk/>
            <pc:sldMk cId="264471763" sldId="259"/>
            <ac:graphicFrameMk id="2" creationId="{9FF01CAD-95CA-436B-899D-5A1EA3482DED}"/>
          </ac:graphicFrameMkLst>
        </pc:graphicFrameChg>
        <pc:graphicFrameChg chg="add mod modGraphic">
          <ac:chgData name="Badrinath R" userId="S::badrinath.r@iiitb.ac.in::155a43e7-1f5f-414f-9bca-c8a1af989a19" providerId="AD" clId="Web-{A6F1D40E-8999-2F44-DC66-AEFEF917A70E}" dt="2021-12-15T06:14:06.672" v="275" actId="20577"/>
          <ac:graphicFrameMkLst>
            <pc:docMk/>
            <pc:sldMk cId="264471763" sldId="259"/>
            <ac:graphicFrameMk id="330" creationId="{9F3EB32F-9BB9-4710-99DB-808096F0DB33}"/>
          </ac:graphicFrameMkLst>
        </pc:graphicFrameChg>
      </pc:sldChg>
      <pc:sldChg chg="addSp delSp modSp new addAnim delAnim modAnim">
        <pc:chgData name="Badrinath R" userId="S::badrinath.r@iiitb.ac.in::155a43e7-1f5f-414f-9bca-c8a1af989a19" providerId="AD" clId="Web-{A6F1D40E-8999-2F44-DC66-AEFEF917A70E}" dt="2021-12-15T09:08:43.390" v="1101"/>
        <pc:sldMkLst>
          <pc:docMk/>
          <pc:sldMk cId="3410662538" sldId="260"/>
        </pc:sldMkLst>
        <pc:spChg chg="add del mod">
          <ac:chgData name="Badrinath R" userId="S::badrinath.r@iiitb.ac.in::155a43e7-1f5f-414f-9bca-c8a1af989a19" providerId="AD" clId="Web-{A6F1D40E-8999-2F44-DC66-AEFEF917A70E}" dt="2021-12-15T06:26:21.519" v="364"/>
          <ac:spMkLst>
            <pc:docMk/>
            <pc:sldMk cId="3410662538" sldId="260"/>
            <ac:spMk id="18" creationId="{859820C1-07C3-43F9-8F3D-3B4F50E7AB5D}"/>
          </ac:spMkLst>
        </pc:spChg>
        <pc:spChg chg="add mod">
          <ac:chgData name="Badrinath R" userId="S::badrinath.r@iiitb.ac.in::155a43e7-1f5f-414f-9bca-c8a1af989a19" providerId="AD" clId="Web-{A6F1D40E-8999-2F44-DC66-AEFEF917A70E}" dt="2021-12-15T06:21:25.136" v="311" actId="1076"/>
          <ac:spMkLst>
            <pc:docMk/>
            <pc:sldMk cId="3410662538" sldId="260"/>
            <ac:spMk id="19" creationId="{F364B1E8-74F2-4ECC-B914-1A409BF17326}"/>
          </ac:spMkLst>
        </pc:spChg>
        <pc:spChg chg="add mod">
          <ac:chgData name="Badrinath R" userId="S::badrinath.r@iiitb.ac.in::155a43e7-1f5f-414f-9bca-c8a1af989a19" providerId="AD" clId="Web-{A6F1D40E-8999-2F44-DC66-AEFEF917A70E}" dt="2021-12-15T06:25:43.049" v="361" actId="20577"/>
          <ac:spMkLst>
            <pc:docMk/>
            <pc:sldMk cId="3410662538" sldId="260"/>
            <ac:spMk id="20" creationId="{221320F3-100E-4987-8C68-05681178900F}"/>
          </ac:spMkLst>
        </pc:spChg>
        <pc:spChg chg="add mod">
          <ac:chgData name="Badrinath R" userId="S::badrinath.r@iiitb.ac.in::155a43e7-1f5f-414f-9bca-c8a1af989a19" providerId="AD" clId="Web-{A6F1D40E-8999-2F44-DC66-AEFEF917A70E}" dt="2021-12-15T06:25:33.549" v="358" actId="1076"/>
          <ac:spMkLst>
            <pc:docMk/>
            <pc:sldMk cId="3410662538" sldId="260"/>
            <ac:spMk id="21" creationId="{62282772-FDB8-4C89-92DB-7EE84B33F94D}"/>
          </ac:spMkLst>
        </pc:spChg>
        <pc:spChg chg="add mod">
          <ac:chgData name="Badrinath R" userId="S::badrinath.r@iiitb.ac.in::155a43e7-1f5f-414f-9bca-c8a1af989a19" providerId="AD" clId="Web-{A6F1D40E-8999-2F44-DC66-AEFEF917A70E}" dt="2021-12-15T06:25:29.471" v="357" actId="1076"/>
          <ac:spMkLst>
            <pc:docMk/>
            <pc:sldMk cId="3410662538" sldId="260"/>
            <ac:spMk id="22" creationId="{6E820A74-519B-4AEB-9F8A-88ABBF845BCA}"/>
          </ac:spMkLst>
        </pc:spChg>
        <pc:spChg chg="add mod">
          <ac:chgData name="Badrinath R" userId="S::badrinath.r@iiitb.ac.in::155a43e7-1f5f-414f-9bca-c8a1af989a19" providerId="AD" clId="Web-{A6F1D40E-8999-2F44-DC66-AEFEF917A70E}" dt="2021-12-15T06:26:26.660" v="365" actId="1076"/>
          <ac:spMkLst>
            <pc:docMk/>
            <pc:sldMk cId="3410662538" sldId="260"/>
            <ac:spMk id="23" creationId="{DA9D9BDD-8CB1-430A-9A41-8297B512C222}"/>
          </ac:spMkLst>
        </pc:spChg>
        <pc:spChg chg="add del">
          <ac:chgData name="Badrinath R" userId="S::badrinath.r@iiitb.ac.in::155a43e7-1f5f-414f-9bca-c8a1af989a19" providerId="AD" clId="Web-{A6F1D40E-8999-2F44-DC66-AEFEF917A70E}" dt="2021-12-15T06:26:21.519" v="363"/>
          <ac:spMkLst>
            <pc:docMk/>
            <pc:sldMk cId="3410662538" sldId="260"/>
            <ac:spMk id="24" creationId="{342AD845-C690-4B62-8411-E9255E449419}"/>
          </ac:spMkLst>
        </pc:spChg>
        <pc:spChg chg="add mod">
          <ac:chgData name="Badrinath R" userId="S::badrinath.r@iiitb.ac.in::155a43e7-1f5f-414f-9bca-c8a1af989a19" providerId="AD" clId="Web-{A6F1D40E-8999-2F44-DC66-AEFEF917A70E}" dt="2021-12-15T06:38:58.116" v="612" actId="1076"/>
          <ac:spMkLst>
            <pc:docMk/>
            <pc:sldMk cId="3410662538" sldId="260"/>
            <ac:spMk id="25" creationId="{726D7961-9F5E-478F-81D5-42A539F799DB}"/>
          </ac:spMkLst>
        </pc:spChg>
        <pc:spChg chg="add mod">
          <ac:chgData name="Badrinath R" userId="S::badrinath.r@iiitb.ac.in::155a43e7-1f5f-414f-9bca-c8a1af989a19" providerId="AD" clId="Web-{A6F1D40E-8999-2F44-DC66-AEFEF917A70E}" dt="2021-12-15T06:38:58.132" v="613" actId="1076"/>
          <ac:spMkLst>
            <pc:docMk/>
            <pc:sldMk cId="3410662538" sldId="260"/>
            <ac:spMk id="26" creationId="{05E0545A-F2F8-45F2-B9B8-EA5729627052}"/>
          </ac:spMkLst>
        </pc:spChg>
        <pc:spChg chg="add mod">
          <ac:chgData name="Badrinath R" userId="S::badrinath.r@iiitb.ac.in::155a43e7-1f5f-414f-9bca-c8a1af989a19" providerId="AD" clId="Web-{A6F1D40E-8999-2F44-DC66-AEFEF917A70E}" dt="2021-12-15T06:59:35.601" v="763" actId="1076"/>
          <ac:spMkLst>
            <pc:docMk/>
            <pc:sldMk cId="3410662538" sldId="260"/>
            <ac:spMk id="49" creationId="{00C8C1FC-6459-4CEB-9945-3499B603C5C7}"/>
          </ac:spMkLst>
        </pc:spChg>
        <pc:spChg chg="add mod topLvl">
          <ac:chgData name="Badrinath R" userId="S::badrinath.r@iiitb.ac.in::155a43e7-1f5f-414f-9bca-c8a1af989a19" providerId="AD" clId="Web-{A6F1D40E-8999-2F44-DC66-AEFEF917A70E}" dt="2021-12-15T06:52:46.621" v="693"/>
          <ac:spMkLst>
            <pc:docMk/>
            <pc:sldMk cId="3410662538" sldId="260"/>
            <ac:spMk id="50" creationId="{54D44289-DD55-436F-A586-F6A1A2D1F980}"/>
          </ac:spMkLst>
        </pc:spChg>
        <pc:spChg chg="add mod">
          <ac:chgData name="Badrinath R" userId="S::badrinath.r@iiitb.ac.in::155a43e7-1f5f-414f-9bca-c8a1af989a19" providerId="AD" clId="Web-{A6F1D40E-8999-2F44-DC66-AEFEF917A70E}" dt="2021-12-15T06:38:58.241" v="630" actId="1076"/>
          <ac:spMkLst>
            <pc:docMk/>
            <pc:sldMk cId="3410662538" sldId="260"/>
            <ac:spMk id="51" creationId="{58BA8E56-3200-4F63-8477-3A6AA37DA8D4}"/>
          </ac:spMkLst>
        </pc:spChg>
        <pc:spChg chg="add mod">
          <ac:chgData name="Badrinath R" userId="S::badrinath.r@iiitb.ac.in::155a43e7-1f5f-414f-9bca-c8a1af989a19" providerId="AD" clId="Web-{A6F1D40E-8999-2F44-DC66-AEFEF917A70E}" dt="2021-12-15T06:38:58.257" v="631" actId="1076"/>
          <ac:spMkLst>
            <pc:docMk/>
            <pc:sldMk cId="3410662538" sldId="260"/>
            <ac:spMk id="52" creationId="{69CF7EEE-F848-4087-85DA-4CFCFF1F86FF}"/>
          </ac:spMkLst>
        </pc:spChg>
        <pc:spChg chg="add mod">
          <ac:chgData name="Badrinath R" userId="S::badrinath.r@iiitb.ac.in::155a43e7-1f5f-414f-9bca-c8a1af989a19" providerId="AD" clId="Web-{A6F1D40E-8999-2F44-DC66-AEFEF917A70E}" dt="2021-12-15T06:58:00.145" v="743"/>
          <ac:spMkLst>
            <pc:docMk/>
            <pc:sldMk cId="3410662538" sldId="260"/>
            <ac:spMk id="79" creationId="{2CEBC38F-19B3-452A-9C99-B88F9055E8F6}"/>
          </ac:spMkLst>
        </pc:spChg>
        <pc:spChg chg="add mod">
          <ac:chgData name="Badrinath R" userId="S::badrinath.r@iiitb.ac.in::155a43e7-1f5f-414f-9bca-c8a1af989a19" providerId="AD" clId="Web-{A6F1D40E-8999-2F44-DC66-AEFEF917A70E}" dt="2021-12-15T06:57:39.988" v="739" actId="1076"/>
          <ac:spMkLst>
            <pc:docMk/>
            <pc:sldMk cId="3410662538" sldId="260"/>
            <ac:spMk id="80" creationId="{DB500B37-D27E-4E51-B954-78955802DAB2}"/>
          </ac:spMkLst>
        </pc:spChg>
        <pc:spChg chg="add del mod">
          <ac:chgData name="Badrinath R" userId="S::badrinath.r@iiitb.ac.in::155a43e7-1f5f-414f-9bca-c8a1af989a19" providerId="AD" clId="Web-{A6F1D40E-8999-2F44-DC66-AEFEF917A70E}" dt="2021-12-15T06:55:42.938" v="719"/>
          <ac:spMkLst>
            <pc:docMk/>
            <pc:sldMk cId="3410662538" sldId="260"/>
            <ac:spMk id="81" creationId="{A583E92F-315E-401C-86C3-1449E4E9D069}"/>
          </ac:spMkLst>
        </pc:spChg>
        <pc:grpChg chg="add">
          <ac:chgData name="Badrinath R" userId="S::badrinath.r@iiitb.ac.in::155a43e7-1f5f-414f-9bca-c8a1af989a19" providerId="AD" clId="Web-{A6F1D40E-8999-2F44-DC66-AEFEF917A70E}" dt="2021-12-15T09:08:39.249" v="1099"/>
          <ac:grpSpMkLst>
            <pc:docMk/>
            <pc:sldMk cId="3410662538" sldId="260"/>
            <ac:grpSpMk id="2" creationId="{EE8AC7B7-9785-470F-AE8E-DCE94607A8F1}"/>
          </ac:grpSpMkLst>
        </pc:grpChg>
        <pc:grpChg chg="add">
          <ac:chgData name="Badrinath R" userId="S::badrinath.r@iiitb.ac.in::155a43e7-1f5f-414f-9bca-c8a1af989a19" providerId="AD" clId="Web-{A6F1D40E-8999-2F44-DC66-AEFEF917A70E}" dt="2021-12-15T06:42:43.294" v="645"/>
          <ac:grpSpMkLst>
            <pc:docMk/>
            <pc:sldMk cId="3410662538" sldId="260"/>
            <ac:grpSpMk id="69" creationId="{60899989-40D6-4F2A-8846-E961352A6F5B}"/>
          </ac:grpSpMkLst>
        </pc:grpChg>
        <pc:grpChg chg="add">
          <ac:chgData name="Badrinath R" userId="S::badrinath.r@iiitb.ac.in::155a43e7-1f5f-414f-9bca-c8a1af989a19" providerId="AD" clId="Web-{A6F1D40E-8999-2F44-DC66-AEFEF917A70E}" dt="2021-12-15T06:43:25.217" v="648"/>
          <ac:grpSpMkLst>
            <pc:docMk/>
            <pc:sldMk cId="3410662538" sldId="260"/>
            <ac:grpSpMk id="70" creationId="{DD1C5977-BEA1-4B15-9277-00BE82F66215}"/>
          </ac:grpSpMkLst>
        </pc:grpChg>
        <pc:grpChg chg="add">
          <ac:chgData name="Badrinath R" userId="S::badrinath.r@iiitb.ac.in::155a43e7-1f5f-414f-9bca-c8a1af989a19" providerId="AD" clId="Web-{A6F1D40E-8999-2F44-DC66-AEFEF917A70E}" dt="2021-12-15T06:44:58.125" v="663"/>
          <ac:grpSpMkLst>
            <pc:docMk/>
            <pc:sldMk cId="3410662538" sldId="260"/>
            <ac:grpSpMk id="71" creationId="{91B8163C-05AE-430E-A2DB-6519449C05B0}"/>
          </ac:grpSpMkLst>
        </pc:grpChg>
        <pc:grpChg chg="add">
          <ac:chgData name="Badrinath R" userId="S::badrinath.r@iiitb.ac.in::155a43e7-1f5f-414f-9bca-c8a1af989a19" providerId="AD" clId="Web-{A6F1D40E-8999-2F44-DC66-AEFEF917A70E}" dt="2021-12-15T06:45:22.470" v="666"/>
          <ac:grpSpMkLst>
            <pc:docMk/>
            <pc:sldMk cId="3410662538" sldId="260"/>
            <ac:grpSpMk id="72" creationId="{1ADA4C50-2643-4717-8DFA-4DCA2D360C33}"/>
          </ac:grpSpMkLst>
        </pc:grpChg>
        <pc:grpChg chg="add">
          <ac:chgData name="Badrinath R" userId="S::badrinath.r@iiitb.ac.in::155a43e7-1f5f-414f-9bca-c8a1af989a19" providerId="AD" clId="Web-{A6F1D40E-8999-2F44-DC66-AEFEF917A70E}" dt="2021-12-15T06:46:06.236" v="669"/>
          <ac:grpSpMkLst>
            <pc:docMk/>
            <pc:sldMk cId="3410662538" sldId="260"/>
            <ac:grpSpMk id="73" creationId="{A88397AF-C4F8-4AB1-8198-10FAC9144116}"/>
          </ac:grpSpMkLst>
        </pc:grpChg>
        <pc:grpChg chg="add del mod ord">
          <ac:chgData name="Badrinath R" userId="S::badrinath.r@iiitb.ac.in::155a43e7-1f5f-414f-9bca-c8a1af989a19" providerId="AD" clId="Web-{A6F1D40E-8999-2F44-DC66-AEFEF917A70E}" dt="2021-12-15T06:52:46.621" v="693"/>
          <ac:grpSpMkLst>
            <pc:docMk/>
            <pc:sldMk cId="3410662538" sldId="260"/>
            <ac:grpSpMk id="74" creationId="{CF1F92DF-AA14-4C3B-A659-BD2602BFF194}"/>
          </ac:grpSpMkLst>
        </pc:grpChg>
        <pc:grpChg chg="add">
          <ac:chgData name="Badrinath R" userId="S::badrinath.r@iiitb.ac.in::155a43e7-1f5f-414f-9bca-c8a1af989a19" providerId="AD" clId="Web-{A6F1D40E-8999-2F44-DC66-AEFEF917A70E}" dt="2021-12-15T06:47:24.676" v="673"/>
          <ac:grpSpMkLst>
            <pc:docMk/>
            <pc:sldMk cId="3410662538" sldId="260"/>
            <ac:grpSpMk id="75" creationId="{C35790E9-907C-4D64-929D-BEA46EA90DD0}"/>
          </ac:grpSpMkLst>
        </pc:grpChg>
        <pc:grpChg chg="add ord">
          <ac:chgData name="Badrinath R" userId="S::badrinath.r@iiitb.ac.in::155a43e7-1f5f-414f-9bca-c8a1af989a19" providerId="AD" clId="Web-{A6F1D40E-8999-2F44-DC66-AEFEF917A70E}" dt="2021-12-15T06:51:48.167" v="691"/>
          <ac:grpSpMkLst>
            <pc:docMk/>
            <pc:sldMk cId="3410662538" sldId="260"/>
            <ac:grpSpMk id="76" creationId="{8BB9F7E8-4BBA-446E-8B12-5A4BC453E9D2}"/>
          </ac:grpSpMkLst>
        </pc:grpChg>
        <pc:grpChg chg="add">
          <ac:chgData name="Badrinath R" userId="S::badrinath.r@iiitb.ac.in::155a43e7-1f5f-414f-9bca-c8a1af989a19" providerId="AD" clId="Web-{A6F1D40E-8999-2F44-DC66-AEFEF917A70E}" dt="2021-12-15T06:53:22.372" v="704"/>
          <ac:grpSpMkLst>
            <pc:docMk/>
            <pc:sldMk cId="3410662538" sldId="260"/>
            <ac:grpSpMk id="77" creationId="{09C11151-6753-4F2A-B8B3-939104E1D5D7}"/>
          </ac:grpSpMkLst>
        </pc:grpChg>
        <pc:grpChg chg="add mod">
          <ac:chgData name="Badrinath R" userId="S::badrinath.r@iiitb.ac.in::155a43e7-1f5f-414f-9bca-c8a1af989a19" providerId="AD" clId="Web-{A6F1D40E-8999-2F44-DC66-AEFEF917A70E}" dt="2021-12-15T06:53:39.029" v="706" actId="1076"/>
          <ac:grpSpMkLst>
            <pc:docMk/>
            <pc:sldMk cId="3410662538" sldId="260"/>
            <ac:grpSpMk id="78" creationId="{BAAE7534-FB12-43A4-B48F-542A8B087BE5}"/>
          </ac:grpSpMkLst>
        </pc:grpChg>
        <pc:inkChg chg="add del">
          <ac:chgData name="Badrinath R" userId="S::badrinath.r@iiitb.ac.in::155a43e7-1f5f-414f-9bca-c8a1af989a19" providerId="AD" clId="Web-{A6F1D40E-8999-2F44-DC66-AEFEF917A70E}" dt="2021-12-15T06:18:43.648" v="288"/>
          <ac:inkMkLst>
            <pc:docMk/>
            <pc:sldMk cId="3410662538" sldId="260"/>
            <ac:inkMk id="2" creationId="{761C738E-9C7C-4E5F-B822-9A890E79E813}"/>
          </ac:inkMkLst>
        </pc:inkChg>
        <pc:inkChg chg="add del">
          <ac:chgData name="Badrinath R" userId="S::badrinath.r@iiitb.ac.in::155a43e7-1f5f-414f-9bca-c8a1af989a19" providerId="AD" clId="Web-{A6F1D40E-8999-2F44-DC66-AEFEF917A70E}" dt="2021-12-15T06:17:37.255" v="281"/>
          <ac:inkMkLst>
            <pc:docMk/>
            <pc:sldMk cId="3410662538" sldId="260"/>
            <ac:inkMk id="3" creationId="{EC0BCD6E-98F6-4276-B7E8-6D1B76C3B10F}"/>
          </ac:inkMkLst>
        </pc:inkChg>
        <pc:inkChg chg="add del">
          <ac:chgData name="Badrinath R" userId="S::badrinath.r@iiitb.ac.in::155a43e7-1f5f-414f-9bca-c8a1af989a19" providerId="AD" clId="Web-{A6F1D40E-8999-2F44-DC66-AEFEF917A70E}" dt="2021-12-15T06:17:34.193" v="280"/>
          <ac:inkMkLst>
            <pc:docMk/>
            <pc:sldMk cId="3410662538" sldId="260"/>
            <ac:inkMk id="4" creationId="{177DFC85-22AB-4439-9D07-B1356146FCD0}"/>
          </ac:inkMkLst>
        </pc:inkChg>
        <pc:inkChg chg="add">
          <ac:chgData name="Badrinath R" userId="S::badrinath.r@iiitb.ac.in::155a43e7-1f5f-414f-9bca-c8a1af989a19" providerId="AD" clId="Web-{A6F1D40E-8999-2F44-DC66-AEFEF917A70E}" dt="2021-12-15T06:17:59.787" v="282"/>
          <ac:inkMkLst>
            <pc:docMk/>
            <pc:sldMk cId="3410662538" sldId="260"/>
            <ac:inkMk id="5" creationId="{C1CDD070-8BC0-4992-9DE9-C9FE68A58E15}"/>
          </ac:inkMkLst>
        </pc:inkChg>
        <pc:inkChg chg="add">
          <ac:chgData name="Badrinath R" userId="S::badrinath.r@iiitb.ac.in::155a43e7-1f5f-414f-9bca-c8a1af989a19" providerId="AD" clId="Web-{A6F1D40E-8999-2F44-DC66-AEFEF917A70E}" dt="2021-12-15T06:18:03.647" v="283"/>
          <ac:inkMkLst>
            <pc:docMk/>
            <pc:sldMk cId="3410662538" sldId="260"/>
            <ac:inkMk id="6" creationId="{B1BB60FD-A100-40B1-A35D-DC20ABDD2E1E}"/>
          </ac:inkMkLst>
        </pc:inkChg>
        <pc:inkChg chg="add">
          <ac:chgData name="Badrinath R" userId="S::badrinath.r@iiitb.ac.in::155a43e7-1f5f-414f-9bca-c8a1af989a19" providerId="AD" clId="Web-{A6F1D40E-8999-2F44-DC66-AEFEF917A70E}" dt="2021-12-15T06:18:09.616" v="284"/>
          <ac:inkMkLst>
            <pc:docMk/>
            <pc:sldMk cId="3410662538" sldId="260"/>
            <ac:inkMk id="7" creationId="{A1C09D8B-8D2C-43B4-B865-C4E3879F0DF0}"/>
          </ac:inkMkLst>
        </pc:inkChg>
        <pc:inkChg chg="add">
          <ac:chgData name="Badrinath R" userId="S::badrinath.r@iiitb.ac.in::155a43e7-1f5f-414f-9bca-c8a1af989a19" providerId="AD" clId="Web-{A6F1D40E-8999-2F44-DC66-AEFEF917A70E}" dt="2021-12-15T06:18:26.929" v="285"/>
          <ac:inkMkLst>
            <pc:docMk/>
            <pc:sldMk cId="3410662538" sldId="260"/>
            <ac:inkMk id="8" creationId="{285415E8-30A0-464F-863C-31B5CBA781C5}"/>
          </ac:inkMkLst>
        </pc:inkChg>
        <pc:inkChg chg="add del">
          <ac:chgData name="Badrinath R" userId="S::badrinath.r@iiitb.ac.in::155a43e7-1f5f-414f-9bca-c8a1af989a19" providerId="AD" clId="Web-{A6F1D40E-8999-2F44-DC66-AEFEF917A70E}" dt="2021-12-15T06:18:51.382" v="290"/>
          <ac:inkMkLst>
            <pc:docMk/>
            <pc:sldMk cId="3410662538" sldId="260"/>
            <ac:inkMk id="9" creationId="{D491C7BF-CD55-4A09-8EA9-562BA863E75B}"/>
          </ac:inkMkLst>
        </pc:inkChg>
        <pc:inkChg chg="add del">
          <ac:chgData name="Badrinath R" userId="S::badrinath.r@iiitb.ac.in::155a43e7-1f5f-414f-9bca-c8a1af989a19" providerId="AD" clId="Web-{A6F1D40E-8999-2F44-DC66-AEFEF917A70E}" dt="2021-12-15T06:18:47.835" v="289"/>
          <ac:inkMkLst>
            <pc:docMk/>
            <pc:sldMk cId="3410662538" sldId="260"/>
            <ac:inkMk id="10" creationId="{6AEE46E5-4CB8-4623-A0DC-71B2AF6DDFCB}"/>
          </ac:inkMkLst>
        </pc:inkChg>
        <pc:inkChg chg="add del">
          <ac:chgData name="Badrinath R" userId="S::badrinath.r@iiitb.ac.in::155a43e7-1f5f-414f-9bca-c8a1af989a19" providerId="AD" clId="Web-{A6F1D40E-8999-2F44-DC66-AEFEF917A70E}" dt="2021-12-15T06:19:04.664" v="292"/>
          <ac:inkMkLst>
            <pc:docMk/>
            <pc:sldMk cId="3410662538" sldId="260"/>
            <ac:inkMk id="11" creationId="{E2A70A52-9DBB-45F5-B970-E49A3684B0A1}"/>
          </ac:inkMkLst>
        </pc:inkChg>
        <pc:inkChg chg="add mod">
          <ac:chgData name="Badrinath R" userId="S::badrinath.r@iiitb.ac.in::155a43e7-1f5f-414f-9bca-c8a1af989a19" providerId="AD" clId="Web-{A6F1D40E-8999-2F44-DC66-AEFEF917A70E}" dt="2021-12-15T06:25:24.830" v="356" actId="1076"/>
          <ac:inkMkLst>
            <pc:docMk/>
            <pc:sldMk cId="3410662538" sldId="260"/>
            <ac:inkMk id="12" creationId="{7A2164F5-2C4B-42FE-B892-5CDE471F240D}"/>
          </ac:inkMkLst>
        </pc:inkChg>
        <pc:inkChg chg="add mod">
          <ac:chgData name="Badrinath R" userId="S::badrinath.r@iiitb.ac.in::155a43e7-1f5f-414f-9bca-c8a1af989a19" providerId="AD" clId="Web-{A6F1D40E-8999-2F44-DC66-AEFEF917A70E}" dt="2021-12-15T06:36:32.503" v="505" actId="1076"/>
          <ac:inkMkLst>
            <pc:docMk/>
            <pc:sldMk cId="3410662538" sldId="260"/>
            <ac:inkMk id="13" creationId="{4DB7303C-8133-4CDD-8C24-4D3A6D7753E6}"/>
          </ac:inkMkLst>
        </pc:inkChg>
        <pc:inkChg chg="add mod">
          <ac:chgData name="Badrinath R" userId="S::badrinath.r@iiitb.ac.in::155a43e7-1f5f-414f-9bca-c8a1af989a19" providerId="AD" clId="Web-{A6F1D40E-8999-2F44-DC66-AEFEF917A70E}" dt="2021-12-15T06:36:22.206" v="503" actId="1076"/>
          <ac:inkMkLst>
            <pc:docMk/>
            <pc:sldMk cId="3410662538" sldId="260"/>
            <ac:inkMk id="14" creationId="{B66F1CA0-4DF2-4A00-A3FC-F8B9B9417B6A}"/>
          </ac:inkMkLst>
        </pc:inkChg>
        <pc:inkChg chg="add mod">
          <ac:chgData name="Badrinath R" userId="S::badrinath.r@iiitb.ac.in::155a43e7-1f5f-414f-9bca-c8a1af989a19" providerId="AD" clId="Web-{A6F1D40E-8999-2F44-DC66-AEFEF917A70E}" dt="2021-12-15T06:36:26.612" v="504" actId="1076"/>
          <ac:inkMkLst>
            <pc:docMk/>
            <pc:sldMk cId="3410662538" sldId="260"/>
            <ac:inkMk id="15" creationId="{F6665A8D-BD2E-4D36-BA54-A2CD6F5554EB}"/>
          </ac:inkMkLst>
        </pc:inkChg>
        <pc:inkChg chg="add mod">
          <ac:chgData name="Badrinath R" userId="S::badrinath.r@iiitb.ac.in::155a43e7-1f5f-414f-9bca-c8a1af989a19" providerId="AD" clId="Web-{A6F1D40E-8999-2F44-DC66-AEFEF917A70E}" dt="2021-12-15T06:38:58.116" v="611" actId="1076"/>
          <ac:inkMkLst>
            <pc:docMk/>
            <pc:sldMk cId="3410662538" sldId="260"/>
            <ac:inkMk id="16" creationId="{47E2663D-6859-41E8-96D7-1775BE646EF4}"/>
          </ac:inkMkLst>
        </pc:inkChg>
        <pc:inkChg chg="add">
          <ac:chgData name="Badrinath R" userId="S::badrinath.r@iiitb.ac.in::155a43e7-1f5f-414f-9bca-c8a1af989a19" providerId="AD" clId="Web-{A6F1D40E-8999-2F44-DC66-AEFEF917A70E}" dt="2021-12-15T06:19:55.618" v="298"/>
          <ac:inkMkLst>
            <pc:docMk/>
            <pc:sldMk cId="3410662538" sldId="260"/>
            <ac:inkMk id="17" creationId="{47BD5E3A-A24F-46EA-8EFB-FD0B44631FCA}"/>
          </ac:inkMkLst>
        </pc:inkChg>
        <pc:inkChg chg="add mod">
          <ac:chgData name="Badrinath R" userId="S::badrinath.r@iiitb.ac.in::155a43e7-1f5f-414f-9bca-c8a1af989a19" providerId="AD" clId="Web-{A6F1D40E-8999-2F44-DC66-AEFEF917A70E}" dt="2021-12-15T06:38:58.132" v="614" actId="1076"/>
          <ac:inkMkLst>
            <pc:docMk/>
            <pc:sldMk cId="3410662538" sldId="260"/>
            <ac:inkMk id="27" creationId="{7FB3A771-EEA3-401A-A611-AFF12D2E0229}"/>
          </ac:inkMkLst>
        </pc:inkChg>
        <pc:inkChg chg="add del">
          <ac:chgData name="Badrinath R" userId="S::badrinath.r@iiitb.ac.in::155a43e7-1f5f-414f-9bca-c8a1af989a19" providerId="AD" clId="Web-{A6F1D40E-8999-2F44-DC66-AEFEF917A70E}" dt="2021-12-15T06:27:41.943" v="379"/>
          <ac:inkMkLst>
            <pc:docMk/>
            <pc:sldMk cId="3410662538" sldId="260"/>
            <ac:inkMk id="28" creationId="{051ACC82-8595-47FD-931D-6D85AA90D1F6}"/>
          </ac:inkMkLst>
        </pc:inkChg>
        <pc:inkChg chg="add del">
          <ac:chgData name="Badrinath R" userId="S::badrinath.r@iiitb.ac.in::155a43e7-1f5f-414f-9bca-c8a1af989a19" providerId="AD" clId="Web-{A6F1D40E-8999-2F44-DC66-AEFEF917A70E}" dt="2021-12-15T06:27:39.099" v="378"/>
          <ac:inkMkLst>
            <pc:docMk/>
            <pc:sldMk cId="3410662538" sldId="260"/>
            <ac:inkMk id="29" creationId="{93D2F422-E7D7-4066-95C0-4E7960B02549}"/>
          </ac:inkMkLst>
        </pc:inkChg>
        <pc:inkChg chg="add del">
          <ac:chgData name="Badrinath R" userId="S::badrinath.r@iiitb.ac.in::155a43e7-1f5f-414f-9bca-c8a1af989a19" providerId="AD" clId="Web-{A6F1D40E-8999-2F44-DC66-AEFEF917A70E}" dt="2021-12-15T06:27:37.708" v="377"/>
          <ac:inkMkLst>
            <pc:docMk/>
            <pc:sldMk cId="3410662538" sldId="260"/>
            <ac:inkMk id="30" creationId="{23E735B0-5F81-4FAE-A794-886CBF907E6C}"/>
          </ac:inkMkLst>
        </pc:inkChg>
        <pc:inkChg chg="add mod">
          <ac:chgData name="Badrinath R" userId="S::badrinath.r@iiitb.ac.in::155a43e7-1f5f-414f-9bca-c8a1af989a19" providerId="AD" clId="Web-{A6F1D40E-8999-2F44-DC66-AEFEF917A70E}" dt="2021-12-15T06:38:58.147" v="615" actId="1076"/>
          <ac:inkMkLst>
            <pc:docMk/>
            <pc:sldMk cId="3410662538" sldId="260"/>
            <ac:inkMk id="31" creationId="{0C1830D0-6685-497B-A596-EC497312E82A}"/>
          </ac:inkMkLst>
        </pc:inkChg>
        <pc:inkChg chg="add mod">
          <ac:chgData name="Badrinath R" userId="S::badrinath.r@iiitb.ac.in::155a43e7-1f5f-414f-9bca-c8a1af989a19" providerId="AD" clId="Web-{A6F1D40E-8999-2F44-DC66-AEFEF917A70E}" dt="2021-12-15T06:38:58.147" v="616" actId="1076"/>
          <ac:inkMkLst>
            <pc:docMk/>
            <pc:sldMk cId="3410662538" sldId="260"/>
            <ac:inkMk id="32" creationId="{1CA08577-C788-4CF6-8F7C-052971F9CCAD}"/>
          </ac:inkMkLst>
        </pc:inkChg>
        <pc:inkChg chg="add del">
          <ac:chgData name="Badrinath R" userId="S::badrinath.r@iiitb.ac.in::155a43e7-1f5f-414f-9bca-c8a1af989a19" providerId="AD" clId="Web-{A6F1D40E-8999-2F44-DC66-AEFEF917A70E}" dt="2021-12-15T06:28:00.724" v="383"/>
          <ac:inkMkLst>
            <pc:docMk/>
            <pc:sldMk cId="3410662538" sldId="260"/>
            <ac:inkMk id="33" creationId="{3364247B-CF14-491E-91A6-A07D2A9AB179}"/>
          </ac:inkMkLst>
        </pc:inkChg>
        <pc:inkChg chg="add mod">
          <ac:chgData name="Badrinath R" userId="S::badrinath.r@iiitb.ac.in::155a43e7-1f5f-414f-9bca-c8a1af989a19" providerId="AD" clId="Web-{A6F1D40E-8999-2F44-DC66-AEFEF917A70E}" dt="2021-12-15T06:38:58.147" v="617" actId="1076"/>
          <ac:inkMkLst>
            <pc:docMk/>
            <pc:sldMk cId="3410662538" sldId="260"/>
            <ac:inkMk id="34" creationId="{4B6A5F9F-85E3-4A52-BE17-2D7E6AF0B7E9}"/>
          </ac:inkMkLst>
        </pc:inkChg>
        <pc:inkChg chg="add mod">
          <ac:chgData name="Badrinath R" userId="S::badrinath.r@iiitb.ac.in::155a43e7-1f5f-414f-9bca-c8a1af989a19" providerId="AD" clId="Web-{A6F1D40E-8999-2F44-DC66-AEFEF917A70E}" dt="2021-12-15T06:38:58.163" v="618" actId="1076"/>
          <ac:inkMkLst>
            <pc:docMk/>
            <pc:sldMk cId="3410662538" sldId="260"/>
            <ac:inkMk id="35" creationId="{70D7D077-2323-497B-89D2-2EA9DC5BFEA5}"/>
          </ac:inkMkLst>
        </pc:inkChg>
        <pc:inkChg chg="add mod">
          <ac:chgData name="Badrinath R" userId="S::badrinath.r@iiitb.ac.in::155a43e7-1f5f-414f-9bca-c8a1af989a19" providerId="AD" clId="Web-{A6F1D40E-8999-2F44-DC66-AEFEF917A70E}" dt="2021-12-15T06:38:58.163" v="619" actId="1076"/>
          <ac:inkMkLst>
            <pc:docMk/>
            <pc:sldMk cId="3410662538" sldId="260"/>
            <ac:inkMk id="36" creationId="{E0EF9359-6DF5-4614-8475-68849D9F1589}"/>
          </ac:inkMkLst>
        </pc:inkChg>
        <pc:inkChg chg="add mod">
          <ac:chgData name="Badrinath R" userId="S::badrinath.r@iiitb.ac.in::155a43e7-1f5f-414f-9bca-c8a1af989a19" providerId="AD" clId="Web-{A6F1D40E-8999-2F44-DC66-AEFEF917A70E}" dt="2021-12-15T06:38:58.163" v="620" actId="1076"/>
          <ac:inkMkLst>
            <pc:docMk/>
            <pc:sldMk cId="3410662538" sldId="260"/>
            <ac:inkMk id="37" creationId="{2CC5057A-9F1B-48E8-8CAB-825513A4C4A3}"/>
          </ac:inkMkLst>
        </pc:inkChg>
        <pc:inkChg chg="add mod">
          <ac:chgData name="Badrinath R" userId="S::badrinath.r@iiitb.ac.in::155a43e7-1f5f-414f-9bca-c8a1af989a19" providerId="AD" clId="Web-{A6F1D40E-8999-2F44-DC66-AEFEF917A70E}" dt="2021-12-15T06:38:58.179" v="621" actId="1076"/>
          <ac:inkMkLst>
            <pc:docMk/>
            <pc:sldMk cId="3410662538" sldId="260"/>
            <ac:inkMk id="38" creationId="{0C91241A-848E-4CCA-BFD1-B3ADDCDFE1E9}"/>
          </ac:inkMkLst>
        </pc:inkChg>
        <pc:inkChg chg="add mod">
          <ac:chgData name="Badrinath R" userId="S::badrinath.r@iiitb.ac.in::155a43e7-1f5f-414f-9bca-c8a1af989a19" providerId="AD" clId="Web-{A6F1D40E-8999-2F44-DC66-AEFEF917A70E}" dt="2021-12-15T06:38:58.179" v="622" actId="1076"/>
          <ac:inkMkLst>
            <pc:docMk/>
            <pc:sldMk cId="3410662538" sldId="260"/>
            <ac:inkMk id="39" creationId="{8DCB25A7-02D7-463C-BE8B-870F3848C83C}"/>
          </ac:inkMkLst>
        </pc:inkChg>
        <pc:inkChg chg="add mod">
          <ac:chgData name="Badrinath R" userId="S::badrinath.r@iiitb.ac.in::155a43e7-1f5f-414f-9bca-c8a1af989a19" providerId="AD" clId="Web-{A6F1D40E-8999-2F44-DC66-AEFEF917A70E}" dt="2021-12-15T06:38:58.179" v="623" actId="1076"/>
          <ac:inkMkLst>
            <pc:docMk/>
            <pc:sldMk cId="3410662538" sldId="260"/>
            <ac:inkMk id="40" creationId="{EBD8B705-FCC4-4776-8ADC-496B1B675721}"/>
          </ac:inkMkLst>
        </pc:inkChg>
        <pc:inkChg chg="add del">
          <ac:chgData name="Badrinath R" userId="S::badrinath.r@iiitb.ac.in::155a43e7-1f5f-414f-9bca-c8a1af989a19" providerId="AD" clId="Web-{A6F1D40E-8999-2F44-DC66-AEFEF917A70E}" dt="2021-12-15T06:29:20.711" v="394"/>
          <ac:inkMkLst>
            <pc:docMk/>
            <pc:sldMk cId="3410662538" sldId="260"/>
            <ac:inkMk id="41" creationId="{465D3D7C-6808-4E09-A743-5E53E59EC017}"/>
          </ac:inkMkLst>
        </pc:inkChg>
        <pc:inkChg chg="add del">
          <ac:chgData name="Badrinath R" userId="S::badrinath.r@iiitb.ac.in::155a43e7-1f5f-414f-9bca-c8a1af989a19" providerId="AD" clId="Web-{A6F1D40E-8999-2F44-DC66-AEFEF917A70E}" dt="2021-12-15T06:29:17.930" v="393"/>
          <ac:inkMkLst>
            <pc:docMk/>
            <pc:sldMk cId="3410662538" sldId="260"/>
            <ac:inkMk id="42" creationId="{9646CE75-E453-4A40-9AD2-9F9287A4FA81}"/>
          </ac:inkMkLst>
        </pc:inkChg>
        <pc:inkChg chg="add">
          <ac:chgData name="Badrinath R" userId="S::badrinath.r@iiitb.ac.in::155a43e7-1f5f-414f-9bca-c8a1af989a19" providerId="AD" clId="Web-{A6F1D40E-8999-2F44-DC66-AEFEF917A70E}" dt="2021-12-15T06:29:22.820" v="395"/>
          <ac:inkMkLst>
            <pc:docMk/>
            <pc:sldMk cId="3410662538" sldId="260"/>
            <ac:inkMk id="43" creationId="{81090D37-070F-43C6-B0CF-CCC6B241B711}"/>
          </ac:inkMkLst>
        </pc:inkChg>
        <pc:inkChg chg="add mod">
          <ac:chgData name="Badrinath R" userId="S::badrinath.r@iiitb.ac.in::155a43e7-1f5f-414f-9bca-c8a1af989a19" providerId="AD" clId="Web-{A6F1D40E-8999-2F44-DC66-AEFEF917A70E}" dt="2021-12-15T06:38:58.194" v="624" actId="1076"/>
          <ac:inkMkLst>
            <pc:docMk/>
            <pc:sldMk cId="3410662538" sldId="260"/>
            <ac:inkMk id="44" creationId="{CED31D28-2099-4186-A2CD-1A12801A4E4E}"/>
          </ac:inkMkLst>
        </pc:inkChg>
        <pc:inkChg chg="add mod topLvl">
          <ac:chgData name="Badrinath R" userId="S::badrinath.r@iiitb.ac.in::155a43e7-1f5f-414f-9bca-c8a1af989a19" providerId="AD" clId="Web-{A6F1D40E-8999-2F44-DC66-AEFEF917A70E}" dt="2021-12-15T06:52:46.621" v="693"/>
          <ac:inkMkLst>
            <pc:docMk/>
            <pc:sldMk cId="3410662538" sldId="260"/>
            <ac:inkMk id="45" creationId="{D1590E51-226E-4195-A206-0AC72E2AF5C5}"/>
          </ac:inkMkLst>
        </pc:inkChg>
        <pc:inkChg chg="add mod">
          <ac:chgData name="Badrinath R" userId="S::badrinath.r@iiitb.ac.in::155a43e7-1f5f-414f-9bca-c8a1af989a19" providerId="AD" clId="Web-{A6F1D40E-8999-2F44-DC66-AEFEF917A70E}" dt="2021-12-15T06:38:58.210" v="626" actId="1076"/>
          <ac:inkMkLst>
            <pc:docMk/>
            <pc:sldMk cId="3410662538" sldId="260"/>
            <ac:inkMk id="46" creationId="{25DD83D0-F0CD-408F-B5D9-0F63BFC5F04C}"/>
          </ac:inkMkLst>
        </pc:inkChg>
        <pc:inkChg chg="add mod">
          <ac:chgData name="Badrinath R" userId="S::badrinath.r@iiitb.ac.in::155a43e7-1f5f-414f-9bca-c8a1af989a19" providerId="AD" clId="Web-{A6F1D40E-8999-2F44-DC66-AEFEF917A70E}" dt="2021-12-15T06:38:58.210" v="627" actId="1076"/>
          <ac:inkMkLst>
            <pc:docMk/>
            <pc:sldMk cId="3410662538" sldId="260"/>
            <ac:inkMk id="47" creationId="{20930C43-E201-43B7-9CCD-176C28A3FAE2}"/>
          </ac:inkMkLst>
        </pc:inkChg>
        <pc:inkChg chg="add del">
          <ac:chgData name="Badrinath R" userId="S::badrinath.r@iiitb.ac.in::155a43e7-1f5f-414f-9bca-c8a1af989a19" providerId="AD" clId="Web-{A6F1D40E-8999-2F44-DC66-AEFEF917A70E}" dt="2021-12-15T06:31:14.792" v="401"/>
          <ac:inkMkLst>
            <pc:docMk/>
            <pc:sldMk cId="3410662538" sldId="260"/>
            <ac:inkMk id="48" creationId="{E4C3449C-F99D-4A0A-BF3B-14C9CBA02877}"/>
          </ac:inkMkLst>
        </pc:inkChg>
        <pc:inkChg chg="add mod topLvl">
          <ac:chgData name="Badrinath R" userId="S::badrinath.r@iiitb.ac.in::155a43e7-1f5f-414f-9bca-c8a1af989a19" providerId="AD" clId="Web-{A6F1D40E-8999-2F44-DC66-AEFEF917A70E}" dt="2021-12-15T06:53:12.263" v="700" actId="1076"/>
          <ac:inkMkLst>
            <pc:docMk/>
            <pc:sldMk cId="3410662538" sldId="260"/>
            <ac:inkMk id="53" creationId="{3BD854F1-973B-4043-B8C8-9F3F65816855}"/>
          </ac:inkMkLst>
        </pc:inkChg>
        <pc:inkChg chg="add mod topLvl">
          <ac:chgData name="Badrinath R" userId="S::badrinath.r@iiitb.ac.in::155a43e7-1f5f-414f-9bca-c8a1af989a19" providerId="AD" clId="Web-{A6F1D40E-8999-2F44-DC66-AEFEF917A70E}" dt="2021-12-15T06:53:12.278" v="701" actId="1076"/>
          <ac:inkMkLst>
            <pc:docMk/>
            <pc:sldMk cId="3410662538" sldId="260"/>
            <ac:inkMk id="54" creationId="{D311024D-2D74-474A-8FC2-2DD6878F6F4A}"/>
          </ac:inkMkLst>
        </pc:inkChg>
        <pc:inkChg chg="add del">
          <ac:chgData name="Badrinath R" userId="S::badrinath.r@iiitb.ac.in::155a43e7-1f5f-414f-9bca-c8a1af989a19" providerId="AD" clId="Web-{A6F1D40E-8999-2F44-DC66-AEFEF917A70E}" dt="2021-12-15T06:37:16.801" v="513"/>
          <ac:inkMkLst>
            <pc:docMk/>
            <pc:sldMk cId="3410662538" sldId="260"/>
            <ac:inkMk id="55" creationId="{F27BAD89-3C69-4D01-8D2E-6CCB25ED9508}"/>
          </ac:inkMkLst>
        </pc:inkChg>
        <pc:inkChg chg="add del">
          <ac:chgData name="Badrinath R" userId="S::badrinath.r@iiitb.ac.in::155a43e7-1f5f-414f-9bca-c8a1af989a19" providerId="AD" clId="Web-{A6F1D40E-8999-2F44-DC66-AEFEF917A70E}" dt="2021-12-15T06:37:12.692" v="512"/>
          <ac:inkMkLst>
            <pc:docMk/>
            <pc:sldMk cId="3410662538" sldId="260"/>
            <ac:inkMk id="56" creationId="{D95707D3-1181-4650-93D5-0CF089713906}"/>
          </ac:inkMkLst>
        </pc:inkChg>
        <pc:inkChg chg="add del">
          <ac:chgData name="Badrinath R" userId="S::badrinath.r@iiitb.ac.in::155a43e7-1f5f-414f-9bca-c8a1af989a19" providerId="AD" clId="Web-{A6F1D40E-8999-2F44-DC66-AEFEF917A70E}" dt="2021-12-15T06:37:08.551" v="511"/>
          <ac:inkMkLst>
            <pc:docMk/>
            <pc:sldMk cId="3410662538" sldId="260"/>
            <ac:inkMk id="57" creationId="{0B82AB3E-6ED5-4630-86E9-38D9D507F266}"/>
          </ac:inkMkLst>
        </pc:inkChg>
        <pc:inkChg chg="add mod topLvl">
          <ac:chgData name="Badrinath R" userId="S::badrinath.r@iiitb.ac.in::155a43e7-1f5f-414f-9bca-c8a1af989a19" providerId="AD" clId="Web-{A6F1D40E-8999-2F44-DC66-AEFEF917A70E}" dt="2021-12-15T06:53:12.294" v="702" actId="1076"/>
          <ac:inkMkLst>
            <pc:docMk/>
            <pc:sldMk cId="3410662538" sldId="260"/>
            <ac:inkMk id="58" creationId="{FDA09A41-CEA3-4E82-9A35-8F5DA78E428C}"/>
          </ac:inkMkLst>
        </pc:inkChg>
        <pc:inkChg chg="add mod">
          <ac:chgData name="Badrinath R" userId="S::badrinath.r@iiitb.ac.in::155a43e7-1f5f-414f-9bca-c8a1af989a19" providerId="AD" clId="Web-{A6F1D40E-8999-2F44-DC66-AEFEF917A70E}" dt="2021-12-15T06:38:58.272" v="635" actId="1076"/>
          <ac:inkMkLst>
            <pc:docMk/>
            <pc:sldMk cId="3410662538" sldId="260"/>
            <ac:inkMk id="59" creationId="{9D6BF6BF-A237-463C-96F0-FEDEEB15EE7F}"/>
          </ac:inkMkLst>
        </pc:inkChg>
        <pc:inkChg chg="add mod">
          <ac:chgData name="Badrinath R" userId="S::badrinath.r@iiitb.ac.in::155a43e7-1f5f-414f-9bca-c8a1af989a19" providerId="AD" clId="Web-{A6F1D40E-8999-2F44-DC66-AEFEF917A70E}" dt="2021-12-15T06:38:58.288" v="636" actId="1076"/>
          <ac:inkMkLst>
            <pc:docMk/>
            <pc:sldMk cId="3410662538" sldId="260"/>
            <ac:inkMk id="60" creationId="{E5F7798C-CDCB-4E48-9434-B08B57F2B419}"/>
          </ac:inkMkLst>
        </pc:inkChg>
        <pc:inkChg chg="add mod">
          <ac:chgData name="Badrinath R" userId="S::badrinath.r@iiitb.ac.in::155a43e7-1f5f-414f-9bca-c8a1af989a19" providerId="AD" clId="Web-{A6F1D40E-8999-2F44-DC66-AEFEF917A70E}" dt="2021-12-15T06:38:58.288" v="637" actId="1076"/>
          <ac:inkMkLst>
            <pc:docMk/>
            <pc:sldMk cId="3410662538" sldId="260"/>
            <ac:inkMk id="61" creationId="{94C753B7-C292-4CAC-BC7B-2DC1436C7F71}"/>
          </ac:inkMkLst>
        </pc:inkChg>
        <pc:inkChg chg="add mod topLvl">
          <ac:chgData name="Badrinath R" userId="S::badrinath.r@iiitb.ac.in::155a43e7-1f5f-414f-9bca-c8a1af989a19" providerId="AD" clId="Web-{A6F1D40E-8999-2F44-DC66-AEFEF917A70E}" dt="2021-12-15T06:53:12.294" v="703" actId="1076"/>
          <ac:inkMkLst>
            <pc:docMk/>
            <pc:sldMk cId="3410662538" sldId="260"/>
            <ac:inkMk id="62" creationId="{98FAAF3D-38BF-49AF-B4EC-3623C0FD8C28}"/>
          </ac:inkMkLst>
        </pc:inkChg>
        <pc:inkChg chg="add mod">
          <ac:chgData name="Badrinath R" userId="S::badrinath.r@iiitb.ac.in::155a43e7-1f5f-414f-9bca-c8a1af989a19" providerId="AD" clId="Web-{A6F1D40E-8999-2F44-DC66-AEFEF917A70E}" dt="2021-12-15T06:38:58.304" v="639" actId="1076"/>
          <ac:inkMkLst>
            <pc:docMk/>
            <pc:sldMk cId="3410662538" sldId="260"/>
            <ac:inkMk id="63" creationId="{BFD24CFC-E86C-428B-B9FE-E166E0FDBEF3}"/>
          </ac:inkMkLst>
        </pc:inkChg>
        <pc:inkChg chg="add mod">
          <ac:chgData name="Badrinath R" userId="S::badrinath.r@iiitb.ac.in::155a43e7-1f5f-414f-9bca-c8a1af989a19" providerId="AD" clId="Web-{A6F1D40E-8999-2F44-DC66-AEFEF917A70E}" dt="2021-12-15T06:38:58.304" v="640" actId="1076"/>
          <ac:inkMkLst>
            <pc:docMk/>
            <pc:sldMk cId="3410662538" sldId="260"/>
            <ac:inkMk id="64" creationId="{2E0C239C-AB1C-4EDA-8356-70AC75BAD8EC}"/>
          </ac:inkMkLst>
        </pc:inkChg>
        <pc:inkChg chg="add del">
          <ac:chgData name="Badrinath R" userId="S::badrinath.r@iiitb.ac.in::155a43e7-1f5f-414f-9bca-c8a1af989a19" providerId="AD" clId="Web-{A6F1D40E-8999-2F44-DC66-AEFEF917A70E}" dt="2021-12-15T06:38:20.287" v="522"/>
          <ac:inkMkLst>
            <pc:docMk/>
            <pc:sldMk cId="3410662538" sldId="260"/>
            <ac:inkMk id="65" creationId="{BD781F63-0529-45C0-AE46-B2124DBDA2FA}"/>
          </ac:inkMkLst>
        </pc:inkChg>
        <pc:inkChg chg="add">
          <ac:chgData name="Badrinath R" userId="S::badrinath.r@iiitb.ac.in::155a43e7-1f5f-414f-9bca-c8a1af989a19" providerId="AD" clId="Web-{A6F1D40E-8999-2F44-DC66-AEFEF917A70E}" dt="2021-12-15T06:41:06.541" v="641"/>
          <ac:inkMkLst>
            <pc:docMk/>
            <pc:sldMk cId="3410662538" sldId="260"/>
            <ac:inkMk id="66" creationId="{CEA41E34-CF63-4547-8311-61EFFE42705C}"/>
          </ac:inkMkLst>
        </pc:inkChg>
        <pc:inkChg chg="add">
          <ac:chgData name="Badrinath R" userId="S::badrinath.r@iiitb.ac.in::155a43e7-1f5f-414f-9bca-c8a1af989a19" providerId="AD" clId="Web-{A6F1D40E-8999-2F44-DC66-AEFEF917A70E}" dt="2021-12-15T06:41:08.807" v="642"/>
          <ac:inkMkLst>
            <pc:docMk/>
            <pc:sldMk cId="3410662538" sldId="260"/>
            <ac:inkMk id="67" creationId="{FABF77E9-C512-420E-80EA-7630EE757B59}"/>
          </ac:inkMkLst>
        </pc:inkChg>
        <pc:inkChg chg="add">
          <ac:chgData name="Badrinath R" userId="S::badrinath.r@iiitb.ac.in::155a43e7-1f5f-414f-9bca-c8a1af989a19" providerId="AD" clId="Web-{A6F1D40E-8999-2F44-DC66-AEFEF917A70E}" dt="2021-12-15T06:41:10.916" v="643"/>
          <ac:inkMkLst>
            <pc:docMk/>
            <pc:sldMk cId="3410662538" sldId="260"/>
            <ac:inkMk id="68" creationId="{4E5948C5-708A-47D9-BCC1-658DE8BD3225}"/>
          </ac:inkMkLst>
        </pc:inkChg>
      </pc:sldChg>
      <pc:sldChg chg="addSp modSp new">
        <pc:chgData name="Badrinath R" userId="S::badrinath.r@iiitb.ac.in::155a43e7-1f5f-414f-9bca-c8a1af989a19" providerId="AD" clId="Web-{A6F1D40E-8999-2F44-DC66-AEFEF917A70E}" dt="2021-12-15T17:01:32.994" v="1176" actId="20577"/>
        <pc:sldMkLst>
          <pc:docMk/>
          <pc:sldMk cId="1848842609" sldId="261"/>
        </pc:sldMkLst>
        <pc:spChg chg="add mod">
          <ac:chgData name="Badrinath R" userId="S::badrinath.r@iiitb.ac.in::155a43e7-1f5f-414f-9bca-c8a1af989a19" providerId="AD" clId="Web-{A6F1D40E-8999-2F44-DC66-AEFEF917A70E}" dt="2021-12-15T17:01:32.994" v="1176" actId="20577"/>
          <ac:spMkLst>
            <pc:docMk/>
            <pc:sldMk cId="1848842609" sldId="261"/>
            <ac:spMk id="2" creationId="{4A35C79F-025E-446A-B981-5EAC2916F852}"/>
          </ac:spMkLst>
        </pc:spChg>
      </pc:sldChg>
      <pc:sldChg chg="addSp delSp modSp add replId addAnim delAnim modAnim">
        <pc:chgData name="Badrinath R" userId="S::badrinath.r@iiitb.ac.in::155a43e7-1f5f-414f-9bca-c8a1af989a19" providerId="AD" clId="Web-{A6F1D40E-8999-2F44-DC66-AEFEF917A70E}" dt="2021-12-15T09:42:49.330" v="1153"/>
        <pc:sldMkLst>
          <pc:docMk/>
          <pc:sldMk cId="2077489045" sldId="262"/>
        </pc:sldMkLst>
        <pc:spChg chg="add del">
          <ac:chgData name="Badrinath R" userId="S::badrinath.r@iiitb.ac.in::155a43e7-1f5f-414f-9bca-c8a1af989a19" providerId="AD" clId="Web-{A6F1D40E-8999-2F44-DC66-AEFEF917A70E}" dt="2021-12-15T07:03:30.685" v="783"/>
          <ac:spMkLst>
            <pc:docMk/>
            <pc:sldMk cId="2077489045" sldId="262"/>
            <ac:spMk id="2" creationId="{8363739B-6DA2-487A-968D-36E0F92DA0B8}"/>
          </ac:spMkLst>
        </pc:spChg>
        <pc:spChg chg="add mod">
          <ac:chgData name="Badrinath R" userId="S::badrinath.r@iiitb.ac.in::155a43e7-1f5f-414f-9bca-c8a1af989a19" providerId="AD" clId="Web-{A6F1D40E-8999-2F44-DC66-AEFEF917A70E}" dt="2021-12-15T09:42:49.315" v="1152"/>
          <ac:spMkLst>
            <pc:docMk/>
            <pc:sldMk cId="2077489045" sldId="262"/>
            <ac:spMk id="2" creationId="{F1957A5C-66B5-4C91-982D-CA6CE5BA09EE}"/>
          </ac:spMkLst>
        </pc:spChg>
        <pc:spChg chg="topLvl">
          <ac:chgData name="Badrinath R" userId="S::badrinath.r@iiitb.ac.in::155a43e7-1f5f-414f-9bca-c8a1af989a19" providerId="AD" clId="Web-{A6F1D40E-8999-2F44-DC66-AEFEF917A70E}" dt="2021-12-15T07:02:55.309" v="777"/>
          <ac:spMkLst>
            <pc:docMk/>
            <pc:sldMk cId="2077489045" sldId="262"/>
            <ac:spMk id="20" creationId="{221320F3-100E-4987-8C68-05681178900F}"/>
          </ac:spMkLst>
        </pc:spChg>
        <pc:spChg chg="mod topLvl">
          <ac:chgData name="Badrinath R" userId="S::badrinath.r@iiitb.ac.in::155a43e7-1f5f-414f-9bca-c8a1af989a19" providerId="AD" clId="Web-{A6F1D40E-8999-2F44-DC66-AEFEF917A70E}" dt="2021-12-15T07:04:53.656" v="795"/>
          <ac:spMkLst>
            <pc:docMk/>
            <pc:sldMk cId="2077489045" sldId="262"/>
            <ac:spMk id="21" creationId="{62282772-FDB8-4C89-92DB-7EE84B33F94D}"/>
          </ac:spMkLst>
        </pc:spChg>
        <pc:spChg chg="mod topLvl">
          <ac:chgData name="Badrinath R" userId="S::badrinath.r@iiitb.ac.in::155a43e7-1f5f-414f-9bca-c8a1af989a19" providerId="AD" clId="Web-{A6F1D40E-8999-2F44-DC66-AEFEF917A70E}" dt="2021-12-15T07:04:44.749" v="794" actId="20577"/>
          <ac:spMkLst>
            <pc:docMk/>
            <pc:sldMk cId="2077489045" sldId="262"/>
            <ac:spMk id="22" creationId="{6E820A74-519B-4AEB-9F8A-88ABBF845BCA}"/>
          </ac:spMkLst>
        </pc:spChg>
        <pc:spChg chg="topLvl">
          <ac:chgData name="Badrinath R" userId="S::badrinath.r@iiitb.ac.in::155a43e7-1f5f-414f-9bca-c8a1af989a19" providerId="AD" clId="Web-{A6F1D40E-8999-2F44-DC66-AEFEF917A70E}" dt="2021-12-15T07:02:55.309" v="777"/>
          <ac:spMkLst>
            <pc:docMk/>
            <pc:sldMk cId="2077489045" sldId="262"/>
            <ac:spMk id="23" creationId="{DA9D9BDD-8CB1-430A-9A41-8297B512C222}"/>
          </ac:spMkLst>
        </pc:spChg>
        <pc:spChg chg="add mod">
          <ac:chgData name="Badrinath R" userId="S::badrinath.r@iiitb.ac.in::155a43e7-1f5f-414f-9bca-c8a1af989a19" providerId="AD" clId="Web-{A6F1D40E-8999-2F44-DC66-AEFEF917A70E}" dt="2021-12-15T07:04:18.014" v="793"/>
          <ac:spMkLst>
            <pc:docMk/>
            <pc:sldMk cId="2077489045" sldId="262"/>
            <ac:spMk id="29" creationId="{0C103AD1-2014-4553-B84E-D1844F939B1D}"/>
          </ac:spMkLst>
        </pc:spChg>
        <pc:spChg chg="add mod">
          <ac:chgData name="Badrinath R" userId="S::badrinath.r@iiitb.ac.in::155a43e7-1f5f-414f-9bca-c8a1af989a19" providerId="AD" clId="Web-{A6F1D40E-8999-2F44-DC66-AEFEF917A70E}" dt="2021-12-15T07:12:18.933" v="857" actId="1076"/>
          <ac:spMkLst>
            <pc:docMk/>
            <pc:sldMk cId="2077489045" sldId="262"/>
            <ac:spMk id="48" creationId="{E4557941-6D04-4765-AC2E-36727E3F8E77}"/>
          </ac:spMkLst>
        </pc:spChg>
        <pc:spChg chg="mod topLvl">
          <ac:chgData name="Badrinath R" userId="S::badrinath.r@iiitb.ac.in::155a43e7-1f5f-414f-9bca-c8a1af989a19" providerId="AD" clId="Web-{A6F1D40E-8999-2F44-DC66-AEFEF917A70E}" dt="2021-12-15T07:24:56.983" v="917" actId="1076"/>
          <ac:spMkLst>
            <pc:docMk/>
            <pc:sldMk cId="2077489045" sldId="262"/>
            <ac:spMk id="49" creationId="{00C8C1FC-6459-4CEB-9945-3499B603C5C7}"/>
          </ac:spMkLst>
        </pc:spChg>
        <pc:spChg chg="mod">
          <ac:chgData name="Badrinath R" userId="S::badrinath.r@iiitb.ac.in::155a43e7-1f5f-414f-9bca-c8a1af989a19" providerId="AD" clId="Web-{A6F1D40E-8999-2F44-DC66-AEFEF917A70E}" dt="2021-12-15T07:13:46.591" v="866" actId="14100"/>
          <ac:spMkLst>
            <pc:docMk/>
            <pc:sldMk cId="2077489045" sldId="262"/>
            <ac:spMk id="50" creationId="{54D44289-DD55-436F-A586-F6A1A2D1F980}"/>
          </ac:spMkLst>
        </pc:spChg>
        <pc:spChg chg="add del">
          <ac:chgData name="Badrinath R" userId="S::badrinath.r@iiitb.ac.in::155a43e7-1f5f-414f-9bca-c8a1af989a19" providerId="AD" clId="Web-{A6F1D40E-8999-2F44-DC66-AEFEF917A70E}" dt="2021-12-15T09:27:18.974" v="1106"/>
          <ac:spMkLst>
            <pc:docMk/>
            <pc:sldMk cId="2077489045" sldId="262"/>
            <ac:spMk id="64" creationId="{3B9AF09F-FC61-492A-9ADD-021967DD09E7}"/>
          </ac:spMkLst>
        </pc:spChg>
        <pc:spChg chg="add mod">
          <ac:chgData name="Badrinath R" userId="S::badrinath.r@iiitb.ac.in::155a43e7-1f5f-414f-9bca-c8a1af989a19" providerId="AD" clId="Web-{A6F1D40E-8999-2F44-DC66-AEFEF917A70E}" dt="2021-12-15T09:42:49.330" v="1153"/>
          <ac:spMkLst>
            <pc:docMk/>
            <pc:sldMk cId="2077489045" sldId="262"/>
            <ac:spMk id="65" creationId="{A399597B-B018-47B6-9B88-AE8576492BCD}"/>
          </ac:spMkLst>
        </pc:spChg>
        <pc:spChg chg="add mod ord">
          <ac:chgData name="Badrinath R" userId="S::badrinath.r@iiitb.ac.in::155a43e7-1f5f-414f-9bca-c8a1af989a19" providerId="AD" clId="Web-{A6F1D40E-8999-2F44-DC66-AEFEF917A70E}" dt="2021-12-15T09:42:49.283" v="1150"/>
          <ac:spMkLst>
            <pc:docMk/>
            <pc:sldMk cId="2077489045" sldId="262"/>
            <ac:spMk id="66" creationId="{7BBFF1E0-4BEF-48ED-82DD-06D92CCAB2FE}"/>
          </ac:spMkLst>
        </pc:spChg>
        <pc:spChg chg="add mod ord">
          <ac:chgData name="Badrinath R" userId="S::badrinath.r@iiitb.ac.in::155a43e7-1f5f-414f-9bca-c8a1af989a19" providerId="AD" clId="Web-{A6F1D40E-8999-2F44-DC66-AEFEF917A70E}" dt="2021-12-15T09:42:49.299" v="1151"/>
          <ac:spMkLst>
            <pc:docMk/>
            <pc:sldMk cId="2077489045" sldId="262"/>
            <ac:spMk id="67" creationId="{27FFC8BF-A4C9-46C4-BA70-21F37C881319}"/>
          </ac:spMkLst>
        </pc:spChg>
        <pc:spChg chg="add del">
          <ac:chgData name="Badrinath R" userId="S::badrinath.r@iiitb.ac.in::155a43e7-1f5f-414f-9bca-c8a1af989a19" providerId="AD" clId="Web-{A6F1D40E-8999-2F44-DC66-AEFEF917A70E}" dt="2021-12-15T07:15:51.704" v="883"/>
          <ac:spMkLst>
            <pc:docMk/>
            <pc:sldMk cId="2077489045" sldId="262"/>
            <ac:spMk id="84" creationId="{DB818A60-90B9-4F81-8FD6-0760C4E9CF7F}"/>
          </ac:spMkLst>
        </pc:spChg>
        <pc:spChg chg="add mod">
          <ac:chgData name="Badrinath R" userId="S::badrinath.r@iiitb.ac.in::155a43e7-1f5f-414f-9bca-c8a1af989a19" providerId="AD" clId="Web-{A6F1D40E-8999-2F44-DC66-AEFEF917A70E}" dt="2021-12-15T07:17:47.316" v="896" actId="1076"/>
          <ac:spMkLst>
            <pc:docMk/>
            <pc:sldMk cId="2077489045" sldId="262"/>
            <ac:spMk id="86" creationId="{E8BB670D-4719-4F30-AF38-591E14B4797F}"/>
          </ac:spMkLst>
        </pc:spChg>
        <pc:spChg chg="add mod">
          <ac:chgData name="Badrinath R" userId="S::badrinath.r@iiitb.ac.in::155a43e7-1f5f-414f-9bca-c8a1af989a19" providerId="AD" clId="Web-{A6F1D40E-8999-2F44-DC66-AEFEF917A70E}" dt="2021-12-15T07:23:24.340" v="909" actId="14100"/>
          <ac:spMkLst>
            <pc:docMk/>
            <pc:sldMk cId="2077489045" sldId="262"/>
            <ac:spMk id="87" creationId="{A337E70B-4D26-41D4-8DC2-822754881CFC}"/>
          </ac:spMkLst>
        </pc:spChg>
        <pc:spChg chg="add mod">
          <ac:chgData name="Badrinath R" userId="S::badrinath.r@iiitb.ac.in::155a43e7-1f5f-414f-9bca-c8a1af989a19" providerId="AD" clId="Web-{A6F1D40E-8999-2F44-DC66-AEFEF917A70E}" dt="2021-12-15T07:37:41.284" v="950" actId="1076"/>
          <ac:spMkLst>
            <pc:docMk/>
            <pc:sldMk cId="2077489045" sldId="262"/>
            <ac:spMk id="97" creationId="{F9D24AA1-073D-4A02-833F-74EEE2023A02}"/>
          </ac:spMkLst>
        </pc:spChg>
        <pc:spChg chg="add mod">
          <ac:chgData name="Badrinath R" userId="S::badrinath.r@iiitb.ac.in::155a43e7-1f5f-414f-9bca-c8a1af989a19" providerId="AD" clId="Web-{A6F1D40E-8999-2F44-DC66-AEFEF917A70E}" dt="2021-12-15T07:43:04.964" v="974" actId="20577"/>
          <ac:spMkLst>
            <pc:docMk/>
            <pc:sldMk cId="2077489045" sldId="262"/>
            <ac:spMk id="100" creationId="{C414AE0F-6C34-4C38-AEAA-38EEE7BA6724}"/>
          </ac:spMkLst>
        </pc:spChg>
        <pc:grpChg chg="add mod">
          <ac:chgData name="Badrinath R" userId="S::badrinath.r@iiitb.ac.in::155a43e7-1f5f-414f-9bca-c8a1af989a19" providerId="AD" clId="Web-{A6F1D40E-8999-2F44-DC66-AEFEF917A70E}" dt="2021-12-15T09:31:23.501" v="1135" actId="1076"/>
          <ac:grpSpMkLst>
            <pc:docMk/>
            <pc:sldMk cId="2077489045" sldId="262"/>
            <ac:grpSpMk id="3" creationId="{CDE29FEC-604E-4F22-BFAC-CA6B3E96CC74}"/>
          </ac:grpSpMkLst>
        </pc:grpChg>
        <pc:grpChg chg="del">
          <ac:chgData name="Badrinath R" userId="S::badrinath.r@iiitb.ac.in::155a43e7-1f5f-414f-9bca-c8a1af989a19" providerId="AD" clId="Web-{A6F1D40E-8999-2F44-DC66-AEFEF917A70E}" dt="2021-12-15T07:02:55.309" v="777"/>
          <ac:grpSpMkLst>
            <pc:docMk/>
            <pc:sldMk cId="2077489045" sldId="262"/>
            <ac:grpSpMk id="69" creationId="{60899989-40D6-4F2A-8846-E961352A6F5B}"/>
          </ac:grpSpMkLst>
        </pc:grpChg>
        <pc:grpChg chg="del">
          <ac:chgData name="Badrinath R" userId="S::badrinath.r@iiitb.ac.in::155a43e7-1f5f-414f-9bca-c8a1af989a19" providerId="AD" clId="Web-{A6F1D40E-8999-2F44-DC66-AEFEF917A70E}" dt="2021-12-15T07:02:36.558" v="776"/>
          <ac:grpSpMkLst>
            <pc:docMk/>
            <pc:sldMk cId="2077489045" sldId="262"/>
            <ac:grpSpMk id="70" creationId="{DD1C5977-BEA1-4B15-9277-00BE82F66215}"/>
          </ac:grpSpMkLst>
        </pc:grpChg>
        <pc:grpChg chg="ord">
          <ac:chgData name="Badrinath R" userId="S::badrinath.r@iiitb.ac.in::155a43e7-1f5f-414f-9bca-c8a1af989a19" providerId="AD" clId="Web-{A6F1D40E-8999-2F44-DC66-AEFEF917A70E}" dt="2021-12-15T09:28:57.307" v="1118"/>
          <ac:grpSpMkLst>
            <pc:docMk/>
            <pc:sldMk cId="2077489045" sldId="262"/>
            <ac:grpSpMk id="71" creationId="{91B8163C-05AE-430E-A2DB-6519449C05B0}"/>
          </ac:grpSpMkLst>
        </pc:grpChg>
        <pc:grpChg chg="add del">
          <ac:chgData name="Badrinath R" userId="S::badrinath.r@iiitb.ac.in::155a43e7-1f5f-414f-9bca-c8a1af989a19" providerId="AD" clId="Web-{A6F1D40E-8999-2F44-DC66-AEFEF917A70E}" dt="2021-12-15T07:15:11.484" v="875"/>
          <ac:grpSpMkLst>
            <pc:docMk/>
            <pc:sldMk cId="2077489045" sldId="262"/>
            <ac:grpSpMk id="73" creationId="{A88397AF-C4F8-4AB1-8198-10FAC9144116}"/>
          </ac:grpSpMkLst>
        </pc:grpChg>
        <pc:grpChg chg="del">
          <ac:chgData name="Badrinath R" userId="S::badrinath.r@iiitb.ac.in::155a43e7-1f5f-414f-9bca-c8a1af989a19" providerId="AD" clId="Web-{A6F1D40E-8999-2F44-DC66-AEFEF917A70E}" dt="2021-12-15T07:14:05.935" v="868"/>
          <ac:grpSpMkLst>
            <pc:docMk/>
            <pc:sldMk cId="2077489045" sldId="262"/>
            <ac:grpSpMk id="75" creationId="{C35790E9-907C-4D64-929D-BEA46EA90DD0}"/>
          </ac:grpSpMkLst>
        </pc:grpChg>
        <pc:grpChg chg="del">
          <ac:chgData name="Badrinath R" userId="S::badrinath.r@iiitb.ac.in::155a43e7-1f5f-414f-9bca-c8a1af989a19" providerId="AD" clId="Web-{A6F1D40E-8999-2F44-DC66-AEFEF917A70E}" dt="2021-12-15T07:14:10.967" v="869"/>
          <ac:grpSpMkLst>
            <pc:docMk/>
            <pc:sldMk cId="2077489045" sldId="262"/>
            <ac:grpSpMk id="76" creationId="{8BB9F7E8-4BBA-446E-8B12-5A4BC453E9D2}"/>
          </ac:grpSpMkLst>
        </pc:grpChg>
        <pc:grpChg chg="del">
          <ac:chgData name="Badrinath R" userId="S::badrinath.r@iiitb.ac.in::155a43e7-1f5f-414f-9bca-c8a1af989a19" providerId="AD" clId="Web-{A6F1D40E-8999-2F44-DC66-AEFEF917A70E}" dt="2021-12-15T07:14:01.842" v="867"/>
          <ac:grpSpMkLst>
            <pc:docMk/>
            <pc:sldMk cId="2077489045" sldId="262"/>
            <ac:grpSpMk id="77" creationId="{09C11151-6753-4F2A-B8B3-939104E1D5D7}"/>
          </ac:grpSpMkLst>
        </pc:grpChg>
        <pc:grpChg chg="ord">
          <ac:chgData name="Badrinath R" userId="S::badrinath.r@iiitb.ac.in::155a43e7-1f5f-414f-9bca-c8a1af989a19" providerId="AD" clId="Web-{A6F1D40E-8999-2F44-DC66-AEFEF917A70E}" dt="2021-12-15T09:30:31.342" v="1128"/>
          <ac:grpSpMkLst>
            <pc:docMk/>
            <pc:sldMk cId="2077489045" sldId="262"/>
            <ac:grpSpMk id="78" creationId="{BAAE7534-FB12-43A4-B48F-542A8B087BE5}"/>
          </ac:grpSpMkLst>
        </pc:grpChg>
        <pc:grpChg chg="add">
          <ac:chgData name="Badrinath R" userId="S::badrinath.r@iiitb.ac.in::155a43e7-1f5f-414f-9bca-c8a1af989a19" providerId="AD" clId="Web-{A6F1D40E-8999-2F44-DC66-AEFEF917A70E}" dt="2021-12-15T07:16:10.251" v="884"/>
          <ac:grpSpMkLst>
            <pc:docMk/>
            <pc:sldMk cId="2077489045" sldId="262"/>
            <ac:grpSpMk id="85" creationId="{4A492F79-D21E-415E-A9B1-11D63AEC74F5}"/>
          </ac:grpSpMkLst>
        </pc:grpChg>
        <pc:grpChg chg="add">
          <ac:chgData name="Badrinath R" userId="S::badrinath.r@iiitb.ac.in::155a43e7-1f5f-414f-9bca-c8a1af989a19" providerId="AD" clId="Web-{A6F1D40E-8999-2F44-DC66-AEFEF917A70E}" dt="2021-12-15T07:30:18.210" v="936"/>
          <ac:grpSpMkLst>
            <pc:docMk/>
            <pc:sldMk cId="2077489045" sldId="262"/>
            <ac:grpSpMk id="95" creationId="{4B5081E2-CDE8-4828-BB02-4780F18BF8EE}"/>
          </ac:grpSpMkLst>
        </pc:grpChg>
        <pc:grpChg chg="add">
          <ac:chgData name="Badrinath R" userId="S::badrinath.r@iiitb.ac.in::155a43e7-1f5f-414f-9bca-c8a1af989a19" providerId="AD" clId="Web-{A6F1D40E-8999-2F44-DC66-AEFEF917A70E}" dt="2021-12-15T07:46:44.751" v="992"/>
          <ac:grpSpMkLst>
            <pc:docMk/>
            <pc:sldMk cId="2077489045" sldId="262"/>
            <ac:grpSpMk id="107" creationId="{32DA57D5-0C83-44E4-8456-BAF89118302A}"/>
          </ac:grpSpMkLst>
        </pc:grpChg>
        <pc:picChg chg="add mod">
          <ac:chgData name="Badrinath R" userId="S::badrinath.r@iiitb.ac.in::155a43e7-1f5f-414f-9bca-c8a1af989a19" providerId="AD" clId="Web-{A6F1D40E-8999-2F44-DC66-AEFEF917A70E}" dt="2021-12-15T07:12:27.824" v="858" actId="1076"/>
          <ac:picMkLst>
            <pc:docMk/>
            <pc:sldMk cId="2077489045" sldId="262"/>
            <ac:picMk id="83" creationId="{0EF591BA-352C-4631-8845-27E0C45E1E38}"/>
          </ac:picMkLst>
        </pc:picChg>
        <pc:picChg chg="add mod">
          <ac:chgData name="Badrinath R" userId="S::badrinath.r@iiitb.ac.in::155a43e7-1f5f-414f-9bca-c8a1af989a19" providerId="AD" clId="Web-{A6F1D40E-8999-2F44-DC66-AEFEF917A70E}" dt="2021-12-15T07:29:00.630" v="932"/>
          <ac:picMkLst>
            <pc:docMk/>
            <pc:sldMk cId="2077489045" sldId="262"/>
            <ac:picMk id="94" creationId="{186E5E43-9D3F-4B31-9037-D9195CFC788F}"/>
          </ac:picMkLst>
        </pc:picChg>
        <pc:picChg chg="add mod">
          <ac:chgData name="Badrinath R" userId="S::badrinath.r@iiitb.ac.in::155a43e7-1f5f-414f-9bca-c8a1af989a19" providerId="AD" clId="Web-{A6F1D40E-8999-2F44-DC66-AEFEF917A70E}" dt="2021-12-15T07:32:43.620" v="946" actId="1076"/>
          <ac:picMkLst>
            <pc:docMk/>
            <pc:sldMk cId="2077489045" sldId="262"/>
            <ac:picMk id="96" creationId="{2D2B3152-138A-405B-874A-822EA557E16A}"/>
          </ac:picMkLst>
        </pc:picChg>
        <pc:picChg chg="add mod">
          <ac:chgData name="Badrinath R" userId="S::badrinath.r@iiitb.ac.in::155a43e7-1f5f-414f-9bca-c8a1af989a19" providerId="AD" clId="Web-{A6F1D40E-8999-2F44-DC66-AEFEF917A70E}" dt="2021-12-15T07:44:35.435" v="982" actId="1076"/>
          <ac:picMkLst>
            <pc:docMk/>
            <pc:sldMk cId="2077489045" sldId="262"/>
            <ac:picMk id="101" creationId="{1CC73705-0571-4337-8B8F-544B89A5965A}"/>
          </ac:picMkLst>
        </pc:picChg>
        <pc:inkChg chg="add del">
          <ac:chgData name="Badrinath R" userId="S::badrinath.r@iiitb.ac.in::155a43e7-1f5f-414f-9bca-c8a1af989a19" providerId="AD" clId="Web-{A6F1D40E-8999-2F44-DC66-AEFEF917A70E}" dt="2021-12-15T07:21:42.447" v="903"/>
          <ac:inkMkLst>
            <pc:docMk/>
            <pc:sldMk cId="2077489045" sldId="262"/>
            <ac:inkMk id="3" creationId="{B7A1307F-10E1-4BC1-BA0D-A50C027B8E08}"/>
          </ac:inkMkLst>
        </pc:inkChg>
        <pc:inkChg chg="add del">
          <ac:chgData name="Badrinath R" userId="S::badrinath.r@iiitb.ac.in::155a43e7-1f5f-414f-9bca-c8a1af989a19" providerId="AD" clId="Web-{A6F1D40E-8999-2F44-DC66-AEFEF917A70E}" dt="2021-12-15T07:21:36.650" v="902"/>
          <ac:inkMkLst>
            <pc:docMk/>
            <pc:sldMk cId="2077489045" sldId="262"/>
            <ac:inkMk id="4" creationId="{D07F50AF-1DE6-4CFB-B4E7-E4759D78020D}"/>
          </ac:inkMkLst>
        </pc:inkChg>
        <pc:inkChg chg="topLvl">
          <ac:chgData name="Badrinath R" userId="S::badrinath.r@iiitb.ac.in::155a43e7-1f5f-414f-9bca-c8a1af989a19" providerId="AD" clId="Web-{A6F1D40E-8999-2F44-DC66-AEFEF917A70E}" dt="2021-12-15T07:02:55.309" v="777"/>
          <ac:inkMkLst>
            <pc:docMk/>
            <pc:sldMk cId="2077489045" sldId="262"/>
            <ac:inkMk id="5" creationId="{C1CDD070-8BC0-4992-9DE9-C9FE68A58E15}"/>
          </ac:inkMkLst>
        </pc:inkChg>
        <pc:inkChg chg="topLvl">
          <ac:chgData name="Badrinath R" userId="S::badrinath.r@iiitb.ac.in::155a43e7-1f5f-414f-9bca-c8a1af989a19" providerId="AD" clId="Web-{A6F1D40E-8999-2F44-DC66-AEFEF917A70E}" dt="2021-12-15T07:02:55.309" v="777"/>
          <ac:inkMkLst>
            <pc:docMk/>
            <pc:sldMk cId="2077489045" sldId="262"/>
            <ac:inkMk id="6" creationId="{B1BB60FD-A100-40B1-A35D-DC20ABDD2E1E}"/>
          </ac:inkMkLst>
        </pc:inkChg>
        <pc:inkChg chg="topLvl">
          <ac:chgData name="Badrinath R" userId="S::badrinath.r@iiitb.ac.in::155a43e7-1f5f-414f-9bca-c8a1af989a19" providerId="AD" clId="Web-{A6F1D40E-8999-2F44-DC66-AEFEF917A70E}" dt="2021-12-15T07:02:55.309" v="777"/>
          <ac:inkMkLst>
            <pc:docMk/>
            <pc:sldMk cId="2077489045" sldId="262"/>
            <ac:inkMk id="7" creationId="{A1C09D8B-8D2C-43B4-B865-C4E3879F0DF0}"/>
          </ac:inkMkLst>
        </pc:inkChg>
        <pc:inkChg chg="topLvl">
          <ac:chgData name="Badrinath R" userId="S::badrinath.r@iiitb.ac.in::155a43e7-1f5f-414f-9bca-c8a1af989a19" providerId="AD" clId="Web-{A6F1D40E-8999-2F44-DC66-AEFEF917A70E}" dt="2021-12-15T07:02:55.309" v="777"/>
          <ac:inkMkLst>
            <pc:docMk/>
            <pc:sldMk cId="2077489045" sldId="262"/>
            <ac:inkMk id="8" creationId="{285415E8-30A0-464F-863C-31B5CBA781C5}"/>
          </ac:inkMkLst>
        </pc:inkChg>
        <pc:inkChg chg="add">
          <ac:chgData name="Badrinath R" userId="S::badrinath.r@iiitb.ac.in::155a43e7-1f5f-414f-9bca-c8a1af989a19" providerId="AD" clId="Web-{A6F1D40E-8999-2F44-DC66-AEFEF917A70E}" dt="2021-12-15T07:01:47.776" v="767"/>
          <ac:inkMkLst>
            <pc:docMk/>
            <pc:sldMk cId="2077489045" sldId="262"/>
            <ac:inkMk id="9" creationId="{3FB6163D-3276-4696-B7DA-440B8B1795CE}"/>
          </ac:inkMkLst>
        </pc:inkChg>
        <pc:inkChg chg="add">
          <ac:chgData name="Badrinath R" userId="S::badrinath.r@iiitb.ac.in::155a43e7-1f5f-414f-9bca-c8a1af989a19" providerId="AD" clId="Web-{A6F1D40E-8999-2F44-DC66-AEFEF917A70E}" dt="2021-12-15T07:01:50.010" v="768"/>
          <ac:inkMkLst>
            <pc:docMk/>
            <pc:sldMk cId="2077489045" sldId="262"/>
            <ac:inkMk id="10" creationId="{1268F81B-BA50-4AAB-AD58-02DC99CCC2F4}"/>
          </ac:inkMkLst>
        </pc:inkChg>
        <pc:inkChg chg="add del">
          <ac:chgData name="Badrinath R" userId="S::badrinath.r@iiitb.ac.in::155a43e7-1f5f-414f-9bca-c8a1af989a19" providerId="AD" clId="Web-{A6F1D40E-8999-2F44-DC66-AEFEF917A70E}" dt="2021-12-15T07:01:55.042" v="770"/>
          <ac:inkMkLst>
            <pc:docMk/>
            <pc:sldMk cId="2077489045" sldId="262"/>
            <ac:inkMk id="11" creationId="{0E86B701-9C97-44D2-8496-D70DE3A05806}"/>
          </ac:inkMkLst>
        </pc:inkChg>
        <pc:inkChg chg="ord">
          <ac:chgData name="Badrinath R" userId="S::badrinath.r@iiitb.ac.in::155a43e7-1f5f-414f-9bca-c8a1af989a19" providerId="AD" clId="Web-{A6F1D40E-8999-2F44-DC66-AEFEF917A70E}" dt="2021-12-15T09:30:37.077" v="1129"/>
          <ac:inkMkLst>
            <pc:docMk/>
            <pc:sldMk cId="2077489045" sldId="262"/>
            <ac:inkMk id="12" creationId="{7A2164F5-2C4B-42FE-B892-5CDE471F240D}"/>
          </ac:inkMkLst>
        </pc:inkChg>
        <pc:inkChg chg="ord topLvl">
          <ac:chgData name="Badrinath R" userId="S::badrinath.r@iiitb.ac.in::155a43e7-1f5f-414f-9bca-c8a1af989a19" providerId="AD" clId="Web-{A6F1D40E-8999-2F44-DC66-AEFEF917A70E}" dt="2021-12-15T09:30:41.358" v="1130"/>
          <ac:inkMkLst>
            <pc:docMk/>
            <pc:sldMk cId="2077489045" sldId="262"/>
            <ac:inkMk id="13" creationId="{4DB7303C-8133-4CDD-8C24-4D3A6D7753E6}"/>
          </ac:inkMkLst>
        </pc:inkChg>
        <pc:inkChg chg="ord topLvl">
          <ac:chgData name="Badrinath R" userId="S::badrinath.r@iiitb.ac.in::155a43e7-1f5f-414f-9bca-c8a1af989a19" providerId="AD" clId="Web-{A6F1D40E-8999-2F44-DC66-AEFEF917A70E}" dt="2021-12-15T09:30:44.515" v="1131"/>
          <ac:inkMkLst>
            <pc:docMk/>
            <pc:sldMk cId="2077489045" sldId="262"/>
            <ac:inkMk id="14" creationId="{B66F1CA0-4DF2-4A00-A3FC-F8B9B9417B6A}"/>
          </ac:inkMkLst>
        </pc:inkChg>
        <pc:inkChg chg="topLvl">
          <ac:chgData name="Badrinath R" userId="S::badrinath.r@iiitb.ac.in::155a43e7-1f5f-414f-9bca-c8a1af989a19" providerId="AD" clId="Web-{A6F1D40E-8999-2F44-DC66-AEFEF917A70E}" dt="2021-12-15T07:02:36.558" v="776"/>
          <ac:inkMkLst>
            <pc:docMk/>
            <pc:sldMk cId="2077489045" sldId="262"/>
            <ac:inkMk id="15" creationId="{F6665A8D-BD2E-4D36-BA54-A2CD6F5554EB}"/>
          </ac:inkMkLst>
        </pc:inkChg>
        <pc:inkChg chg="del">
          <ac:chgData name="Badrinath R" userId="S::badrinath.r@iiitb.ac.in::155a43e7-1f5f-414f-9bca-c8a1af989a19" providerId="AD" clId="Web-{A6F1D40E-8999-2F44-DC66-AEFEF917A70E}" dt="2021-12-15T07:12:47.730" v="859"/>
          <ac:inkMkLst>
            <pc:docMk/>
            <pc:sldMk cId="2077489045" sldId="262"/>
            <ac:inkMk id="17" creationId="{47BD5E3A-A24F-46EA-8EFB-FD0B44631FCA}"/>
          </ac:inkMkLst>
        </pc:inkChg>
        <pc:inkChg chg="add del">
          <ac:chgData name="Badrinath R" userId="S::badrinath.r@iiitb.ac.in::155a43e7-1f5f-414f-9bca-c8a1af989a19" providerId="AD" clId="Web-{A6F1D40E-8999-2F44-DC66-AEFEF917A70E}" dt="2021-12-15T07:21:31.994" v="901"/>
          <ac:inkMkLst>
            <pc:docMk/>
            <pc:sldMk cId="2077489045" sldId="262"/>
            <ac:inkMk id="18" creationId="{416DCC1B-018C-43A4-BA30-9F6FD209D380}"/>
          </ac:inkMkLst>
        </pc:inkChg>
        <pc:inkChg chg="add del">
          <ac:chgData name="Badrinath R" userId="S::badrinath.r@iiitb.ac.in::155a43e7-1f5f-414f-9bca-c8a1af989a19" providerId="AD" clId="Web-{A6F1D40E-8999-2F44-DC66-AEFEF917A70E}" dt="2021-12-15T07:02:23.074" v="775"/>
          <ac:inkMkLst>
            <pc:docMk/>
            <pc:sldMk cId="2077489045" sldId="262"/>
            <ac:inkMk id="24" creationId="{0E5C87CC-3A5A-40EF-B2E0-D91AE152CB42}"/>
          </ac:inkMkLst>
        </pc:inkChg>
        <pc:inkChg chg="add del">
          <ac:chgData name="Badrinath R" userId="S::badrinath.r@iiitb.ac.in::155a43e7-1f5f-414f-9bca-c8a1af989a19" providerId="AD" clId="Web-{A6F1D40E-8999-2F44-DC66-AEFEF917A70E}" dt="2021-12-15T07:02:18.839" v="774"/>
          <ac:inkMkLst>
            <pc:docMk/>
            <pc:sldMk cId="2077489045" sldId="262"/>
            <ac:inkMk id="28" creationId="{2C030D37-8C33-487B-957C-3F10C4EB704C}"/>
          </ac:inkMkLst>
        </pc:inkChg>
        <pc:inkChg chg="add">
          <ac:chgData name="Badrinath R" userId="S::badrinath.r@iiitb.ac.in::155a43e7-1f5f-414f-9bca-c8a1af989a19" providerId="AD" clId="Web-{A6F1D40E-8999-2F44-DC66-AEFEF917A70E}" dt="2021-12-15T07:05:35.844" v="796"/>
          <ac:inkMkLst>
            <pc:docMk/>
            <pc:sldMk cId="2077489045" sldId="262"/>
            <ac:inkMk id="30" creationId="{97487203-216F-4664-AD98-1B9D83BB1BFD}"/>
          </ac:inkMkLst>
        </pc:inkChg>
        <pc:inkChg chg="add del">
          <ac:chgData name="Badrinath R" userId="S::badrinath.r@iiitb.ac.in::155a43e7-1f5f-414f-9bca-c8a1af989a19" providerId="AD" clId="Web-{A6F1D40E-8999-2F44-DC66-AEFEF917A70E}" dt="2021-12-15T07:06:50.127" v="798"/>
          <ac:inkMkLst>
            <pc:docMk/>
            <pc:sldMk cId="2077489045" sldId="262"/>
            <ac:inkMk id="33" creationId="{29B117AB-FDC7-474F-AEAE-FA90E6EE0749}"/>
          </ac:inkMkLst>
        </pc:inkChg>
        <pc:inkChg chg="add">
          <ac:chgData name="Badrinath R" userId="S::badrinath.r@iiitb.ac.in::155a43e7-1f5f-414f-9bca-c8a1af989a19" providerId="AD" clId="Web-{A6F1D40E-8999-2F44-DC66-AEFEF917A70E}" dt="2021-12-15T07:07:23.113" v="799"/>
          <ac:inkMkLst>
            <pc:docMk/>
            <pc:sldMk cId="2077489045" sldId="262"/>
            <ac:inkMk id="41" creationId="{3F1B0BBA-6828-415C-A0B0-5DB2350BF001}"/>
          </ac:inkMkLst>
        </pc:inkChg>
        <pc:inkChg chg="add del">
          <ac:chgData name="Badrinath R" userId="S::badrinath.r@iiitb.ac.in::155a43e7-1f5f-414f-9bca-c8a1af989a19" providerId="AD" clId="Web-{A6F1D40E-8999-2F44-DC66-AEFEF917A70E}" dt="2021-12-15T07:07:34.707" v="801"/>
          <ac:inkMkLst>
            <pc:docMk/>
            <pc:sldMk cId="2077489045" sldId="262"/>
            <ac:inkMk id="42" creationId="{415575E6-716E-4C4F-9A64-7684CC81A30C}"/>
          </ac:inkMkLst>
        </pc:inkChg>
        <pc:inkChg chg="topLvl">
          <ac:chgData name="Badrinath R" userId="S::badrinath.r@iiitb.ac.in::155a43e7-1f5f-414f-9bca-c8a1af989a19" providerId="AD" clId="Web-{A6F1D40E-8999-2F44-DC66-AEFEF917A70E}" dt="2021-12-15T07:15:11.484" v="875"/>
          <ac:inkMkLst>
            <pc:docMk/>
            <pc:sldMk cId="2077489045" sldId="262"/>
            <ac:inkMk id="44" creationId="{CED31D28-2099-4186-A2CD-1A12801A4E4E}"/>
          </ac:inkMkLst>
        </pc:inkChg>
        <pc:inkChg chg="add del mod">
          <ac:chgData name="Badrinath R" userId="S::badrinath.r@iiitb.ac.in::155a43e7-1f5f-414f-9bca-c8a1af989a19" providerId="AD" clId="Web-{A6F1D40E-8999-2F44-DC66-AEFEF917A70E}" dt="2021-12-15T07:08:37.458" v="822"/>
          <ac:inkMkLst>
            <pc:docMk/>
            <pc:sldMk cId="2077489045" sldId="262"/>
            <ac:inkMk id="55" creationId="{E1EECCD4-B052-41C3-968F-279CE28418B6}"/>
          </ac:inkMkLst>
        </pc:inkChg>
        <pc:inkChg chg="add del">
          <ac:chgData name="Badrinath R" userId="S::badrinath.r@iiitb.ac.in::155a43e7-1f5f-414f-9bca-c8a1af989a19" providerId="AD" clId="Web-{A6F1D40E-8999-2F44-DC66-AEFEF917A70E}" dt="2021-12-15T07:08:31.411" v="820"/>
          <ac:inkMkLst>
            <pc:docMk/>
            <pc:sldMk cId="2077489045" sldId="262"/>
            <ac:inkMk id="56" creationId="{CDF0B429-540E-4383-9C9A-56C2987D320E}"/>
          </ac:inkMkLst>
        </pc:inkChg>
        <pc:inkChg chg="add del">
          <ac:chgData name="Badrinath R" userId="S::badrinath.r@iiitb.ac.in::155a43e7-1f5f-414f-9bca-c8a1af989a19" providerId="AD" clId="Web-{A6F1D40E-8999-2F44-DC66-AEFEF917A70E}" dt="2021-12-15T07:08:15.333" v="818"/>
          <ac:inkMkLst>
            <pc:docMk/>
            <pc:sldMk cId="2077489045" sldId="262"/>
            <ac:inkMk id="57" creationId="{3B1E06D3-5BB4-42C7-B85D-28FFA5916DB3}"/>
          </ac:inkMkLst>
        </pc:inkChg>
        <pc:inkChg chg="add del">
          <ac:chgData name="Badrinath R" userId="S::badrinath.r@iiitb.ac.in::155a43e7-1f5f-414f-9bca-c8a1af989a19" providerId="AD" clId="Web-{A6F1D40E-8999-2F44-DC66-AEFEF917A70E}" dt="2021-12-15T07:08:15.333" v="817"/>
          <ac:inkMkLst>
            <pc:docMk/>
            <pc:sldMk cId="2077489045" sldId="262"/>
            <ac:inkMk id="65" creationId="{E1D54969-8CC5-4D21-87E9-5F4FCA925056}"/>
          </ac:inkMkLst>
        </pc:inkChg>
        <pc:inkChg chg="del topLvl">
          <ac:chgData name="Badrinath R" userId="S::badrinath.r@iiitb.ac.in::155a43e7-1f5f-414f-9bca-c8a1af989a19" providerId="AD" clId="Web-{A6F1D40E-8999-2F44-DC66-AEFEF917A70E}" dt="2021-12-15T07:15:16.687" v="877"/>
          <ac:inkMkLst>
            <pc:docMk/>
            <pc:sldMk cId="2077489045" sldId="262"/>
            <ac:inkMk id="66" creationId="{CEA41E34-CF63-4547-8311-61EFFE42705C}"/>
          </ac:inkMkLst>
        </pc:inkChg>
        <pc:inkChg chg="del topLvl">
          <ac:chgData name="Badrinath R" userId="S::badrinath.r@iiitb.ac.in::155a43e7-1f5f-414f-9bca-c8a1af989a19" providerId="AD" clId="Web-{A6F1D40E-8999-2F44-DC66-AEFEF917A70E}" dt="2021-12-15T07:15:18.953" v="878"/>
          <ac:inkMkLst>
            <pc:docMk/>
            <pc:sldMk cId="2077489045" sldId="262"/>
            <ac:inkMk id="67" creationId="{FABF77E9-C512-420E-80EA-7630EE757B59}"/>
          </ac:inkMkLst>
        </pc:inkChg>
        <pc:inkChg chg="del">
          <ac:chgData name="Badrinath R" userId="S::badrinath.r@iiitb.ac.in::155a43e7-1f5f-414f-9bca-c8a1af989a19" providerId="AD" clId="Web-{A6F1D40E-8999-2F44-DC66-AEFEF917A70E}" dt="2021-12-15T07:14:30.624" v="870"/>
          <ac:inkMkLst>
            <pc:docMk/>
            <pc:sldMk cId="2077489045" sldId="262"/>
            <ac:inkMk id="68" creationId="{4E5948C5-708A-47D9-BCC1-658DE8BD3225}"/>
          </ac:inkMkLst>
        </pc:inkChg>
        <pc:inkChg chg="add del">
          <ac:chgData name="Badrinath R" userId="S::badrinath.r@iiitb.ac.in::155a43e7-1f5f-414f-9bca-c8a1af989a19" providerId="AD" clId="Web-{A6F1D40E-8999-2F44-DC66-AEFEF917A70E}" dt="2021-12-15T07:08:09.676" v="816"/>
          <ac:inkMkLst>
            <pc:docMk/>
            <pc:sldMk cId="2077489045" sldId="262"/>
            <ac:inkMk id="74" creationId="{6363512A-8073-4D60-A17A-1A56FD116232}"/>
          </ac:inkMkLst>
        </pc:inkChg>
        <pc:inkChg chg="add del">
          <ac:chgData name="Badrinath R" userId="S::badrinath.r@iiitb.ac.in::155a43e7-1f5f-414f-9bca-c8a1af989a19" providerId="AD" clId="Web-{A6F1D40E-8999-2F44-DC66-AEFEF917A70E}" dt="2021-12-15T07:08:09.676" v="815"/>
          <ac:inkMkLst>
            <pc:docMk/>
            <pc:sldMk cId="2077489045" sldId="262"/>
            <ac:inkMk id="79" creationId="{B5F1E21F-3C8B-4E15-A074-927767DEE285}"/>
          </ac:inkMkLst>
        </pc:inkChg>
        <pc:inkChg chg="add del">
          <ac:chgData name="Badrinath R" userId="S::badrinath.r@iiitb.ac.in::155a43e7-1f5f-414f-9bca-c8a1af989a19" providerId="AD" clId="Web-{A6F1D40E-8999-2F44-DC66-AEFEF917A70E}" dt="2021-12-15T07:08:02.692" v="814"/>
          <ac:inkMkLst>
            <pc:docMk/>
            <pc:sldMk cId="2077489045" sldId="262"/>
            <ac:inkMk id="80" creationId="{C7425124-F057-45EF-9A13-7F4FD6D52808}"/>
          </ac:inkMkLst>
        </pc:inkChg>
        <pc:inkChg chg="add del">
          <ac:chgData name="Badrinath R" userId="S::badrinath.r@iiitb.ac.in::155a43e7-1f5f-414f-9bca-c8a1af989a19" providerId="AD" clId="Web-{A6F1D40E-8999-2F44-DC66-AEFEF917A70E}" dt="2021-12-15T07:08:02.692" v="813"/>
          <ac:inkMkLst>
            <pc:docMk/>
            <pc:sldMk cId="2077489045" sldId="262"/>
            <ac:inkMk id="81" creationId="{3A62F1FE-1B61-4EF2-BA9C-A24DC57AC9B4}"/>
          </ac:inkMkLst>
        </pc:inkChg>
        <pc:inkChg chg="add del">
          <ac:chgData name="Badrinath R" userId="S::badrinath.r@iiitb.ac.in::155a43e7-1f5f-414f-9bca-c8a1af989a19" providerId="AD" clId="Web-{A6F1D40E-8999-2F44-DC66-AEFEF917A70E}" dt="2021-12-15T07:07:54.504" v="812"/>
          <ac:inkMkLst>
            <pc:docMk/>
            <pc:sldMk cId="2077489045" sldId="262"/>
            <ac:inkMk id="82" creationId="{3E8661A7-CF46-4330-A1B6-AA1AACF4488D}"/>
          </ac:inkMkLst>
        </pc:inkChg>
        <pc:inkChg chg="add del">
          <ac:chgData name="Badrinath R" userId="S::badrinath.r@iiitb.ac.in::155a43e7-1f5f-414f-9bca-c8a1af989a19" providerId="AD" clId="Web-{A6F1D40E-8999-2F44-DC66-AEFEF917A70E}" dt="2021-12-15T07:24:48.843" v="915"/>
          <ac:inkMkLst>
            <pc:docMk/>
            <pc:sldMk cId="2077489045" sldId="262"/>
            <ac:inkMk id="88" creationId="{FBB121CD-A3C1-4F86-82ED-5CBD546799C3}"/>
          </ac:inkMkLst>
        </pc:inkChg>
        <pc:inkChg chg="add del">
          <ac:chgData name="Badrinath R" userId="S::badrinath.r@iiitb.ac.in::155a43e7-1f5f-414f-9bca-c8a1af989a19" providerId="AD" clId="Web-{A6F1D40E-8999-2F44-DC66-AEFEF917A70E}" dt="2021-12-15T07:24:47.374" v="914"/>
          <ac:inkMkLst>
            <pc:docMk/>
            <pc:sldMk cId="2077489045" sldId="262"/>
            <ac:inkMk id="89" creationId="{3F1ACFA4-4552-4F54-8B47-3E837F741941}"/>
          </ac:inkMkLst>
        </pc:inkChg>
        <pc:inkChg chg="add">
          <ac:chgData name="Badrinath R" userId="S::badrinath.r@iiitb.ac.in::155a43e7-1f5f-414f-9bca-c8a1af989a19" providerId="AD" clId="Web-{A6F1D40E-8999-2F44-DC66-AEFEF917A70E}" dt="2021-12-15T07:25:05.421" v="918"/>
          <ac:inkMkLst>
            <pc:docMk/>
            <pc:sldMk cId="2077489045" sldId="262"/>
            <ac:inkMk id="90" creationId="{F1B54CD9-D886-4736-9B0E-933BF23F57C3}"/>
          </ac:inkMkLst>
        </pc:inkChg>
        <pc:inkChg chg="add">
          <ac:chgData name="Badrinath R" userId="S::badrinath.r@iiitb.ac.in::155a43e7-1f5f-414f-9bca-c8a1af989a19" providerId="AD" clId="Web-{A6F1D40E-8999-2F44-DC66-AEFEF917A70E}" dt="2021-12-15T07:25:21.656" v="919"/>
          <ac:inkMkLst>
            <pc:docMk/>
            <pc:sldMk cId="2077489045" sldId="262"/>
            <ac:inkMk id="91" creationId="{8DFF6515-8E0E-4D3B-8B67-3789818D2248}"/>
          </ac:inkMkLst>
        </pc:inkChg>
        <pc:inkChg chg="add del">
          <ac:chgData name="Badrinath R" userId="S::badrinath.r@iiitb.ac.in::155a43e7-1f5f-414f-9bca-c8a1af989a19" providerId="AD" clId="Web-{A6F1D40E-8999-2F44-DC66-AEFEF917A70E}" dt="2021-12-15T07:25:49.719" v="921"/>
          <ac:inkMkLst>
            <pc:docMk/>
            <pc:sldMk cId="2077489045" sldId="262"/>
            <ac:inkMk id="92" creationId="{4E4CFA3B-40A1-40E3-8AFD-7D54DEF63656}"/>
          </ac:inkMkLst>
        </pc:inkChg>
        <pc:inkChg chg="add">
          <ac:chgData name="Badrinath R" userId="S::badrinath.r@iiitb.ac.in::155a43e7-1f5f-414f-9bca-c8a1af989a19" providerId="AD" clId="Web-{A6F1D40E-8999-2F44-DC66-AEFEF917A70E}" dt="2021-12-15T07:27:43.534" v="926"/>
          <ac:inkMkLst>
            <pc:docMk/>
            <pc:sldMk cId="2077489045" sldId="262"/>
            <ac:inkMk id="93" creationId="{11F64498-CFF1-4332-8EEB-9E1B1FFD3E80}"/>
          </ac:inkMkLst>
        </pc:inkChg>
        <pc:inkChg chg="add">
          <ac:chgData name="Badrinath R" userId="S::badrinath.r@iiitb.ac.in::155a43e7-1f5f-414f-9bca-c8a1af989a19" providerId="AD" clId="Web-{A6F1D40E-8999-2F44-DC66-AEFEF917A70E}" dt="2021-12-15T07:38:58.708" v="951"/>
          <ac:inkMkLst>
            <pc:docMk/>
            <pc:sldMk cId="2077489045" sldId="262"/>
            <ac:inkMk id="98" creationId="{B274049A-8A00-4946-A820-BA88C2D6EF14}"/>
          </ac:inkMkLst>
        </pc:inkChg>
        <pc:inkChg chg="add">
          <ac:chgData name="Badrinath R" userId="S::badrinath.r@iiitb.ac.in::155a43e7-1f5f-414f-9bca-c8a1af989a19" providerId="AD" clId="Web-{A6F1D40E-8999-2F44-DC66-AEFEF917A70E}" dt="2021-12-15T07:39:17.193" v="952"/>
          <ac:inkMkLst>
            <pc:docMk/>
            <pc:sldMk cId="2077489045" sldId="262"/>
            <ac:inkMk id="99" creationId="{0C5FE340-AB26-4282-8433-8EC201567BD0}"/>
          </ac:inkMkLst>
        </pc:inkChg>
        <pc:inkChg chg="add">
          <ac:chgData name="Badrinath R" userId="S::badrinath.r@iiitb.ac.in::155a43e7-1f5f-414f-9bca-c8a1af989a19" providerId="AD" clId="Web-{A6F1D40E-8999-2F44-DC66-AEFEF917A70E}" dt="2021-12-15T07:45:05.186" v="983"/>
          <ac:inkMkLst>
            <pc:docMk/>
            <pc:sldMk cId="2077489045" sldId="262"/>
            <ac:inkMk id="102" creationId="{7BEBA399-7671-484B-8D98-CED336500918}"/>
          </ac:inkMkLst>
        </pc:inkChg>
        <pc:inkChg chg="add">
          <ac:chgData name="Badrinath R" userId="S::badrinath.r@iiitb.ac.in::155a43e7-1f5f-414f-9bca-c8a1af989a19" providerId="AD" clId="Web-{A6F1D40E-8999-2F44-DC66-AEFEF917A70E}" dt="2021-12-15T07:45:48.656" v="984"/>
          <ac:inkMkLst>
            <pc:docMk/>
            <pc:sldMk cId="2077489045" sldId="262"/>
            <ac:inkMk id="103" creationId="{F36C0E92-F4F4-4801-ACCF-0427D0C7AB05}"/>
          </ac:inkMkLst>
        </pc:inkChg>
        <pc:inkChg chg="add">
          <ac:chgData name="Badrinath R" userId="S::badrinath.r@iiitb.ac.in::155a43e7-1f5f-414f-9bca-c8a1af989a19" providerId="AD" clId="Web-{A6F1D40E-8999-2F44-DC66-AEFEF917A70E}" dt="2021-12-15T07:45:50.765" v="985"/>
          <ac:inkMkLst>
            <pc:docMk/>
            <pc:sldMk cId="2077489045" sldId="262"/>
            <ac:inkMk id="104" creationId="{FE72D7B9-D910-4DD8-9137-DEBDE1B4BA8F}"/>
          </ac:inkMkLst>
        </pc:inkChg>
        <pc:inkChg chg="add">
          <ac:chgData name="Badrinath R" userId="S::badrinath.r@iiitb.ac.in::155a43e7-1f5f-414f-9bca-c8a1af989a19" providerId="AD" clId="Web-{A6F1D40E-8999-2F44-DC66-AEFEF917A70E}" dt="2021-12-15T07:45:53.953" v="986"/>
          <ac:inkMkLst>
            <pc:docMk/>
            <pc:sldMk cId="2077489045" sldId="262"/>
            <ac:inkMk id="105" creationId="{9A6F7F35-FA4F-4B64-BEC1-26BEEFDFC2FA}"/>
          </ac:inkMkLst>
        </pc:inkChg>
        <pc:inkChg chg="add">
          <ac:chgData name="Badrinath R" userId="S::badrinath.r@iiitb.ac.in::155a43e7-1f5f-414f-9bca-c8a1af989a19" providerId="AD" clId="Web-{A6F1D40E-8999-2F44-DC66-AEFEF917A70E}" dt="2021-12-15T07:46:00.188" v="987"/>
          <ac:inkMkLst>
            <pc:docMk/>
            <pc:sldMk cId="2077489045" sldId="262"/>
            <ac:inkMk id="106" creationId="{9A05E78D-BD36-405D-B282-9A6603FA3646}"/>
          </ac:inkMkLst>
        </pc:inkChg>
      </pc:sldChg>
      <pc:sldChg chg="addSp delSp modSp new addAnim delAnim modAnim">
        <pc:chgData name="Badrinath R" userId="S::badrinath.r@iiitb.ac.in::155a43e7-1f5f-414f-9bca-c8a1af989a19" providerId="AD" clId="Web-{A6F1D40E-8999-2F44-DC66-AEFEF917A70E}" dt="2021-12-15T09:07:26.683" v="1098"/>
        <pc:sldMkLst>
          <pc:docMk/>
          <pc:sldMk cId="1605819574" sldId="263"/>
        </pc:sldMkLst>
        <pc:spChg chg="mod">
          <ac:chgData name="Badrinath R" userId="S::badrinath.r@iiitb.ac.in::155a43e7-1f5f-414f-9bca-c8a1af989a19" providerId="AD" clId="Web-{A6F1D40E-8999-2F44-DC66-AEFEF917A70E}" dt="2021-12-15T09:07:11.292" v="1095" actId="20577"/>
          <ac:spMkLst>
            <pc:docMk/>
            <pc:sldMk cId="1605819574" sldId="263"/>
            <ac:spMk id="2" creationId="{3BC4E5FF-02B2-4376-AC1A-5BBF3738AB30}"/>
          </ac:spMkLst>
        </pc:spChg>
        <pc:spChg chg="mod">
          <ac:chgData name="Badrinath R" userId="S::badrinath.r@iiitb.ac.in::155a43e7-1f5f-414f-9bca-c8a1af989a19" providerId="AD" clId="Web-{A6F1D40E-8999-2F44-DC66-AEFEF917A70E}" dt="2021-12-15T09:07:18.292" v="1096" actId="20577"/>
          <ac:spMkLst>
            <pc:docMk/>
            <pc:sldMk cId="1605819574" sldId="263"/>
            <ac:spMk id="3" creationId="{405E7657-AAFE-46DE-BBD0-B539D2A3304B}"/>
          </ac:spMkLst>
        </pc:spChg>
        <pc:spChg chg="add del">
          <ac:chgData name="Badrinath R" userId="S::badrinath.r@iiitb.ac.in::155a43e7-1f5f-414f-9bca-c8a1af989a19" providerId="AD" clId="Web-{A6F1D40E-8999-2F44-DC66-AEFEF917A70E}" dt="2021-12-15T09:01:59.668" v="999"/>
          <ac:spMkLst>
            <pc:docMk/>
            <pc:sldMk cId="1605819574" sldId="263"/>
            <ac:spMk id="5" creationId="{67DA4D62-236C-45CF-AA25-F9CB63359A62}"/>
          </ac:spMkLst>
        </pc:spChg>
        <pc:spChg chg="add del">
          <ac:chgData name="Badrinath R" userId="S::badrinath.r@iiitb.ac.in::155a43e7-1f5f-414f-9bca-c8a1af989a19" providerId="AD" clId="Web-{A6F1D40E-8999-2F44-DC66-AEFEF917A70E}" dt="2021-12-15T09:01:57.918" v="998"/>
          <ac:spMkLst>
            <pc:docMk/>
            <pc:sldMk cId="1605819574" sldId="263"/>
            <ac:spMk id="7" creationId="{359B8EA6-B9E0-4AC7-A0EE-6A462855B189}"/>
          </ac:spMkLst>
        </pc:spChg>
      </pc:sldChg>
    </pc:docChg>
  </pc:docChgLst>
  <pc:docChgLst>
    <pc:chgData name="Badrinath R" userId="S::badrinath.r@iiitb.ac.in::155a43e7-1f5f-414f-9bca-c8a1af989a19" providerId="AD" clId="Web-{C0E631D6-7F6D-BFB2-E4BF-F38E96E21B5F}"/>
    <pc:docChg chg="addSld delSld modSld">
      <pc:chgData name="Badrinath R" userId="S::badrinath.r@iiitb.ac.in::155a43e7-1f5f-414f-9bca-c8a1af989a19" providerId="AD" clId="Web-{C0E631D6-7F6D-BFB2-E4BF-F38E96E21B5F}" dt="2021-12-22T07:04:45.398" v="521" actId="20577"/>
      <pc:docMkLst>
        <pc:docMk/>
      </pc:docMkLst>
      <pc:sldChg chg="modSp">
        <pc:chgData name="Badrinath R" userId="S::badrinath.r@iiitb.ac.in::155a43e7-1f5f-414f-9bca-c8a1af989a19" providerId="AD" clId="Web-{C0E631D6-7F6D-BFB2-E4BF-F38E96E21B5F}" dt="2021-12-22T06:08:12.043" v="29" actId="20577"/>
        <pc:sldMkLst>
          <pc:docMk/>
          <pc:sldMk cId="789297540" sldId="266"/>
        </pc:sldMkLst>
        <pc:spChg chg="mod">
          <ac:chgData name="Badrinath R" userId="S::badrinath.r@iiitb.ac.in::155a43e7-1f5f-414f-9bca-c8a1af989a19" providerId="AD" clId="Web-{C0E631D6-7F6D-BFB2-E4BF-F38E96E21B5F}" dt="2021-12-22T06:08:12.043" v="29" actId="20577"/>
          <ac:spMkLst>
            <pc:docMk/>
            <pc:sldMk cId="789297540" sldId="266"/>
            <ac:spMk id="7" creationId="{319BE766-8C52-4299-AE59-FF08D5BF821D}"/>
          </ac:spMkLst>
        </pc:spChg>
      </pc:sldChg>
      <pc:sldChg chg="modSp">
        <pc:chgData name="Badrinath R" userId="S::badrinath.r@iiitb.ac.in::155a43e7-1f5f-414f-9bca-c8a1af989a19" providerId="AD" clId="Web-{C0E631D6-7F6D-BFB2-E4BF-F38E96E21B5F}" dt="2021-12-22T05:41:24.759" v="23" actId="20577"/>
        <pc:sldMkLst>
          <pc:docMk/>
          <pc:sldMk cId="2155374817" sldId="267"/>
        </pc:sldMkLst>
        <pc:spChg chg="mod">
          <ac:chgData name="Badrinath R" userId="S::badrinath.r@iiitb.ac.in::155a43e7-1f5f-414f-9bca-c8a1af989a19" providerId="AD" clId="Web-{C0E631D6-7F6D-BFB2-E4BF-F38E96E21B5F}" dt="2021-12-22T05:41:24.759" v="23" actId="20577"/>
          <ac:spMkLst>
            <pc:docMk/>
            <pc:sldMk cId="2155374817" sldId="267"/>
            <ac:spMk id="3" creationId="{053B179E-BC3F-44DD-A2AC-1A4AD97B103D}"/>
          </ac:spMkLst>
        </pc:spChg>
      </pc:sldChg>
      <pc:sldChg chg="modSp new">
        <pc:chgData name="Badrinath R" userId="S::badrinath.r@iiitb.ac.in::155a43e7-1f5f-414f-9bca-c8a1af989a19" providerId="AD" clId="Web-{C0E631D6-7F6D-BFB2-E4BF-F38E96E21B5F}" dt="2021-12-22T07:01:16.472" v="501" actId="20577"/>
        <pc:sldMkLst>
          <pc:docMk/>
          <pc:sldMk cId="1945669790" sldId="268"/>
        </pc:sldMkLst>
        <pc:spChg chg="mod">
          <ac:chgData name="Badrinath R" userId="S::badrinath.r@iiitb.ac.in::155a43e7-1f5f-414f-9bca-c8a1af989a19" providerId="AD" clId="Web-{C0E631D6-7F6D-BFB2-E4BF-F38E96E21B5F}" dt="2021-12-22T07:00:14.361" v="443" actId="20577"/>
          <ac:spMkLst>
            <pc:docMk/>
            <pc:sldMk cId="1945669790" sldId="268"/>
            <ac:spMk id="2" creationId="{9FA0C079-F23C-4CAE-8E18-A58EF3782630}"/>
          </ac:spMkLst>
        </pc:spChg>
        <pc:spChg chg="mod">
          <ac:chgData name="Badrinath R" userId="S::badrinath.r@iiitb.ac.in::155a43e7-1f5f-414f-9bca-c8a1af989a19" providerId="AD" clId="Web-{C0E631D6-7F6D-BFB2-E4BF-F38E96E21B5F}" dt="2021-12-22T07:01:16.472" v="501" actId="20577"/>
          <ac:spMkLst>
            <pc:docMk/>
            <pc:sldMk cId="1945669790" sldId="268"/>
            <ac:spMk id="3" creationId="{DCDB46A9-7DCA-411D-93C7-ADAC03590A9B}"/>
          </ac:spMkLst>
        </pc:spChg>
      </pc:sldChg>
      <pc:sldChg chg="addSp delSp modSp new mod modClrScheme chgLayout">
        <pc:chgData name="Badrinath R" userId="S::badrinath.r@iiitb.ac.in::155a43e7-1f5f-414f-9bca-c8a1af989a19" providerId="AD" clId="Web-{C0E631D6-7F6D-BFB2-E4BF-F38E96E21B5F}" dt="2021-12-22T07:04:45.398" v="521" actId="20577"/>
        <pc:sldMkLst>
          <pc:docMk/>
          <pc:sldMk cId="3761320546" sldId="269"/>
        </pc:sldMkLst>
        <pc:spChg chg="mod ord">
          <ac:chgData name="Badrinath R" userId="S::badrinath.r@iiitb.ac.in::155a43e7-1f5f-414f-9bca-c8a1af989a19" providerId="AD" clId="Web-{C0E631D6-7F6D-BFB2-E4BF-F38E96E21B5F}" dt="2021-12-22T06:18:00.712" v="251"/>
          <ac:spMkLst>
            <pc:docMk/>
            <pc:sldMk cId="3761320546" sldId="269"/>
            <ac:spMk id="2" creationId="{EB9E8663-C236-4E9F-86EA-C7B98BD2A2DC}"/>
          </ac:spMkLst>
        </pc:spChg>
        <pc:spChg chg="mod ord">
          <ac:chgData name="Badrinath R" userId="S::badrinath.r@iiitb.ac.in::155a43e7-1f5f-414f-9bca-c8a1af989a19" providerId="AD" clId="Web-{C0E631D6-7F6D-BFB2-E4BF-F38E96E21B5F}" dt="2021-12-22T06:59:17.829" v="423" actId="20577"/>
          <ac:spMkLst>
            <pc:docMk/>
            <pc:sldMk cId="3761320546" sldId="269"/>
            <ac:spMk id="3" creationId="{450AEF87-A72D-4F83-87B6-CBC1154660CD}"/>
          </ac:spMkLst>
        </pc:spChg>
        <pc:spChg chg="add del mod ord">
          <ac:chgData name="Badrinath R" userId="S::badrinath.r@iiitb.ac.in::155a43e7-1f5f-414f-9bca-c8a1af989a19" providerId="AD" clId="Web-{C0E631D6-7F6D-BFB2-E4BF-F38E96E21B5F}" dt="2021-12-22T06:19:27.979" v="334"/>
          <ac:spMkLst>
            <pc:docMk/>
            <pc:sldMk cId="3761320546" sldId="269"/>
            <ac:spMk id="4" creationId="{31CF1A9C-9B90-4933-9D41-F969784C5953}"/>
          </ac:spMkLst>
        </pc:spChg>
        <pc:spChg chg="add mod ord">
          <ac:chgData name="Badrinath R" userId="S::badrinath.r@iiitb.ac.in::155a43e7-1f5f-414f-9bca-c8a1af989a19" providerId="AD" clId="Web-{C0E631D6-7F6D-BFB2-E4BF-F38E96E21B5F}" dt="2021-12-22T06:20:35.137" v="337" actId="1076"/>
          <ac:spMkLst>
            <pc:docMk/>
            <pc:sldMk cId="3761320546" sldId="269"/>
            <ac:spMk id="5" creationId="{77DC10FC-C12C-4B1D-993B-90602C45911A}"/>
          </ac:spMkLst>
        </pc:spChg>
        <pc:spChg chg="add mod ord">
          <ac:chgData name="Badrinath R" userId="S::badrinath.r@iiitb.ac.in::155a43e7-1f5f-414f-9bca-c8a1af989a19" providerId="AD" clId="Web-{C0E631D6-7F6D-BFB2-E4BF-F38E96E21B5F}" dt="2021-12-22T06:20:35.168" v="339" actId="1076"/>
          <ac:spMkLst>
            <pc:docMk/>
            <pc:sldMk cId="3761320546" sldId="269"/>
            <ac:spMk id="6" creationId="{BC20B8ED-537F-4614-BE53-41F023A2064C}"/>
          </ac:spMkLst>
        </pc:spChg>
        <pc:graphicFrameChg chg="add del">
          <ac:chgData name="Badrinath R" userId="S::badrinath.r@iiitb.ac.in::155a43e7-1f5f-414f-9bca-c8a1af989a19" providerId="AD" clId="Web-{C0E631D6-7F6D-BFB2-E4BF-F38E96E21B5F}" dt="2021-12-22T06:19:27.964" v="333"/>
          <ac:graphicFrameMkLst>
            <pc:docMk/>
            <pc:sldMk cId="3761320546" sldId="269"/>
            <ac:graphicFrameMk id="8" creationId="{A5CB7CD2-6E65-455F-8018-3B247BB42961}"/>
          </ac:graphicFrameMkLst>
        </pc:graphicFrameChg>
        <pc:graphicFrameChg chg="add mod modGraphic">
          <ac:chgData name="Badrinath R" userId="S::badrinath.r@iiitb.ac.in::155a43e7-1f5f-414f-9bca-c8a1af989a19" providerId="AD" clId="Web-{C0E631D6-7F6D-BFB2-E4BF-F38E96E21B5F}" dt="2021-12-22T07:04:45.398" v="521" actId="20577"/>
          <ac:graphicFrameMkLst>
            <pc:docMk/>
            <pc:sldMk cId="3761320546" sldId="269"/>
            <ac:graphicFrameMk id="9" creationId="{39BC4D80-C434-42A9-9460-2464D2BD229A}"/>
          </ac:graphicFrameMkLst>
        </pc:graphicFrameChg>
      </pc:sldChg>
      <pc:sldChg chg="addSp delSp modSp add del mod replId modClrScheme chgLayout">
        <pc:chgData name="Badrinath R" userId="S::badrinath.r@iiitb.ac.in::155a43e7-1f5f-414f-9bca-c8a1af989a19" providerId="AD" clId="Web-{C0E631D6-7F6D-BFB2-E4BF-F38E96E21B5F}" dt="2021-12-22T06:59:54.970" v="430"/>
        <pc:sldMkLst>
          <pc:docMk/>
          <pc:sldMk cId="152956315" sldId="270"/>
        </pc:sldMkLst>
        <pc:spChg chg="mod ord">
          <ac:chgData name="Badrinath R" userId="S::badrinath.r@iiitb.ac.in::155a43e7-1f5f-414f-9bca-c8a1af989a19" providerId="AD" clId="Web-{C0E631D6-7F6D-BFB2-E4BF-F38E96E21B5F}" dt="2021-12-22T06:59:50.361" v="429"/>
          <ac:spMkLst>
            <pc:docMk/>
            <pc:sldMk cId="152956315" sldId="270"/>
            <ac:spMk id="2" creationId="{EB9E8663-C236-4E9F-86EA-C7B98BD2A2DC}"/>
          </ac:spMkLst>
        </pc:spChg>
        <pc:spChg chg="mod ord">
          <ac:chgData name="Badrinath R" userId="S::badrinath.r@iiitb.ac.in::155a43e7-1f5f-414f-9bca-c8a1af989a19" providerId="AD" clId="Web-{C0E631D6-7F6D-BFB2-E4BF-F38E96E21B5F}" dt="2021-12-22T06:59:50.361" v="429"/>
          <ac:spMkLst>
            <pc:docMk/>
            <pc:sldMk cId="152956315" sldId="270"/>
            <ac:spMk id="3" creationId="{450AEF87-A72D-4F83-87B6-CBC1154660CD}"/>
          </ac:spMkLst>
        </pc:spChg>
        <pc:spChg chg="mod ord">
          <ac:chgData name="Badrinath R" userId="S::badrinath.r@iiitb.ac.in::155a43e7-1f5f-414f-9bca-c8a1af989a19" providerId="AD" clId="Web-{C0E631D6-7F6D-BFB2-E4BF-F38E96E21B5F}" dt="2021-12-22T06:59:50.361" v="429"/>
          <ac:spMkLst>
            <pc:docMk/>
            <pc:sldMk cId="152956315" sldId="270"/>
            <ac:spMk id="5" creationId="{77DC10FC-C12C-4B1D-993B-90602C45911A}"/>
          </ac:spMkLst>
        </pc:spChg>
        <pc:spChg chg="del">
          <ac:chgData name="Badrinath R" userId="S::badrinath.r@iiitb.ac.in::155a43e7-1f5f-414f-9bca-c8a1af989a19" providerId="AD" clId="Web-{C0E631D6-7F6D-BFB2-E4BF-F38E96E21B5F}" dt="2021-12-22T06:59:40.126" v="427"/>
          <ac:spMkLst>
            <pc:docMk/>
            <pc:sldMk cId="152956315" sldId="270"/>
            <ac:spMk id="6" creationId="{BC20B8ED-537F-4614-BE53-41F023A2064C}"/>
          </ac:spMkLst>
        </pc:spChg>
        <pc:spChg chg="add del mod">
          <ac:chgData name="Badrinath R" userId="S::badrinath.r@iiitb.ac.in::155a43e7-1f5f-414f-9bca-c8a1af989a19" providerId="AD" clId="Web-{C0E631D6-7F6D-BFB2-E4BF-F38E96E21B5F}" dt="2021-12-22T06:59:34.548" v="426"/>
          <ac:spMkLst>
            <pc:docMk/>
            <pc:sldMk cId="152956315" sldId="270"/>
            <ac:spMk id="17" creationId="{3D377660-E955-48F0-A7C6-A1420ED916AA}"/>
          </ac:spMkLst>
        </pc:spChg>
        <pc:spChg chg="add del mod">
          <ac:chgData name="Badrinath R" userId="S::badrinath.r@iiitb.ac.in::155a43e7-1f5f-414f-9bca-c8a1af989a19" providerId="AD" clId="Web-{C0E631D6-7F6D-BFB2-E4BF-F38E96E21B5F}" dt="2021-12-22T06:59:50.361" v="429"/>
          <ac:spMkLst>
            <pc:docMk/>
            <pc:sldMk cId="152956315" sldId="270"/>
            <ac:spMk id="19" creationId="{E6C573FE-2C35-4146-AF1F-8B13A8125046}"/>
          </ac:spMkLst>
        </pc:spChg>
        <pc:graphicFrameChg chg="del">
          <ac:chgData name="Badrinath R" userId="S::badrinath.r@iiitb.ac.in::155a43e7-1f5f-414f-9bca-c8a1af989a19" providerId="AD" clId="Web-{C0E631D6-7F6D-BFB2-E4BF-F38E96E21B5F}" dt="2021-12-22T06:58:44.672" v="374"/>
          <ac:graphicFrameMkLst>
            <pc:docMk/>
            <pc:sldMk cId="152956315" sldId="270"/>
            <ac:graphicFrameMk id="9" creationId="{39BC4D80-C434-42A9-9460-2464D2BD229A}"/>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16F57-DCD7-4247-BD4E-21322815D295}" type="doc">
      <dgm:prSet loTypeId="urn:microsoft.com/office/officeart/2005/8/layout/gear1" loCatId="process" qsTypeId="urn:microsoft.com/office/officeart/2005/8/quickstyle/simple1" qsCatId="simple" csTypeId="urn:microsoft.com/office/officeart/2005/8/colors/colorful4" csCatId="colorful" phldr="0"/>
      <dgm:spPr/>
    </dgm:pt>
    <dgm:pt modelId="{E79F2E47-18A3-41C1-B56B-D0A500752CB7}">
      <dgm:prSet phldrT="[Text]" phldr="1"/>
      <dgm:spPr/>
      <dgm:t>
        <a:bodyPr/>
        <a:lstStyle/>
        <a:p>
          <a:endParaRPr lang="en-US" dirty="0"/>
        </a:p>
      </dgm:t>
    </dgm:pt>
    <dgm:pt modelId="{A1D06E1A-1758-43F5-B9BC-809FAFCBCFE7}" type="parTrans" cxnId="{A30C0354-3FEB-4879-86B5-C887EA1010B0}">
      <dgm:prSet/>
      <dgm:spPr/>
      <dgm:t>
        <a:bodyPr/>
        <a:lstStyle/>
        <a:p>
          <a:endParaRPr lang="en-US"/>
        </a:p>
      </dgm:t>
    </dgm:pt>
    <dgm:pt modelId="{68C75DBE-AC6F-4ADC-9FC3-1D42AF96C2D4}" type="sibTrans" cxnId="{A30C0354-3FEB-4879-86B5-C887EA1010B0}">
      <dgm:prSet/>
      <dgm:spPr/>
      <dgm:t>
        <a:bodyPr/>
        <a:lstStyle/>
        <a:p>
          <a:endParaRPr lang="en-US"/>
        </a:p>
      </dgm:t>
    </dgm:pt>
    <dgm:pt modelId="{AE60856D-0599-458C-BF50-5CA85B8B1ECF}">
      <dgm:prSet phldrT="[Text]" phldr="1"/>
      <dgm:spPr/>
      <dgm:t>
        <a:bodyPr/>
        <a:lstStyle/>
        <a:p>
          <a:endParaRPr lang="en-US"/>
        </a:p>
      </dgm:t>
    </dgm:pt>
    <dgm:pt modelId="{EB740A46-8480-4FC1-BBC2-2F73187FA933}" type="parTrans" cxnId="{AFE7C478-D246-4F8C-ACD5-4919558DFCDC}">
      <dgm:prSet/>
      <dgm:spPr/>
      <dgm:t>
        <a:bodyPr/>
        <a:lstStyle/>
        <a:p>
          <a:endParaRPr lang="en-US"/>
        </a:p>
      </dgm:t>
    </dgm:pt>
    <dgm:pt modelId="{AA2B4C99-E394-435E-993C-1EB1B3F8614F}" type="sibTrans" cxnId="{AFE7C478-D246-4F8C-ACD5-4919558DFCDC}">
      <dgm:prSet/>
      <dgm:spPr/>
      <dgm:t>
        <a:bodyPr/>
        <a:lstStyle/>
        <a:p>
          <a:endParaRPr lang="en-US"/>
        </a:p>
      </dgm:t>
    </dgm:pt>
    <dgm:pt modelId="{56C57B36-BD24-4A1F-A723-E46B9DD05C39}">
      <dgm:prSet phldrT="[Text]" phldr="1"/>
      <dgm:spPr/>
      <dgm:t>
        <a:bodyPr/>
        <a:lstStyle/>
        <a:p>
          <a:endParaRPr lang="en-US"/>
        </a:p>
      </dgm:t>
    </dgm:pt>
    <dgm:pt modelId="{93A5E70C-2BB5-4527-982C-76CD6694F607}" type="parTrans" cxnId="{9CB95CB2-516F-4F3A-B1FE-A51EF8E14ADC}">
      <dgm:prSet/>
      <dgm:spPr/>
      <dgm:t>
        <a:bodyPr/>
        <a:lstStyle/>
        <a:p>
          <a:endParaRPr lang="en-US"/>
        </a:p>
      </dgm:t>
    </dgm:pt>
    <dgm:pt modelId="{5294D90B-6B6A-4995-BB9D-71DAEE66AC7F}" type="sibTrans" cxnId="{9CB95CB2-516F-4F3A-B1FE-A51EF8E14ADC}">
      <dgm:prSet/>
      <dgm:spPr/>
      <dgm:t>
        <a:bodyPr/>
        <a:lstStyle/>
        <a:p>
          <a:endParaRPr lang="en-US"/>
        </a:p>
      </dgm:t>
    </dgm:pt>
    <dgm:pt modelId="{E014E4C7-7D97-4259-A893-A75B31AD1C3A}" type="pres">
      <dgm:prSet presAssocID="{3D216F57-DCD7-4247-BD4E-21322815D295}" presName="composite" presStyleCnt="0">
        <dgm:presLayoutVars>
          <dgm:chMax val="3"/>
          <dgm:animLvl val="lvl"/>
          <dgm:resizeHandles val="exact"/>
        </dgm:presLayoutVars>
      </dgm:prSet>
      <dgm:spPr/>
    </dgm:pt>
    <dgm:pt modelId="{27D0431B-9687-4F88-B269-007E7C7D3B83}" type="pres">
      <dgm:prSet presAssocID="{E79F2E47-18A3-41C1-B56B-D0A500752CB7}" presName="gear1" presStyleLbl="node1" presStyleIdx="0" presStyleCnt="3" custLinFactNeighborX="2927" custLinFactNeighborY="85307">
        <dgm:presLayoutVars>
          <dgm:chMax val="1"/>
          <dgm:bulletEnabled val="1"/>
        </dgm:presLayoutVars>
      </dgm:prSet>
      <dgm:spPr/>
      <dgm:t>
        <a:bodyPr/>
        <a:lstStyle/>
        <a:p>
          <a:endParaRPr lang="en-US"/>
        </a:p>
      </dgm:t>
    </dgm:pt>
    <dgm:pt modelId="{9DAA1D7B-79E7-44AD-B5CB-8624A6FF6E2F}" type="pres">
      <dgm:prSet presAssocID="{E79F2E47-18A3-41C1-B56B-D0A500752CB7}" presName="gear1srcNode" presStyleLbl="node1" presStyleIdx="0" presStyleCnt="3"/>
      <dgm:spPr/>
      <dgm:t>
        <a:bodyPr/>
        <a:lstStyle/>
        <a:p>
          <a:endParaRPr lang="en-US"/>
        </a:p>
      </dgm:t>
    </dgm:pt>
    <dgm:pt modelId="{92C0A76C-7668-4547-8EA3-BDFAA258889B}" type="pres">
      <dgm:prSet presAssocID="{E79F2E47-18A3-41C1-B56B-D0A500752CB7}" presName="gear1dstNode" presStyleLbl="node1" presStyleIdx="0" presStyleCnt="3"/>
      <dgm:spPr/>
      <dgm:t>
        <a:bodyPr/>
        <a:lstStyle/>
        <a:p>
          <a:endParaRPr lang="en-US"/>
        </a:p>
      </dgm:t>
    </dgm:pt>
    <dgm:pt modelId="{7394A816-F429-41C6-8B40-B36D60F0C4CB}" type="pres">
      <dgm:prSet presAssocID="{AE60856D-0599-458C-BF50-5CA85B8B1ECF}" presName="gear2" presStyleLbl="node1" presStyleIdx="1" presStyleCnt="3">
        <dgm:presLayoutVars>
          <dgm:chMax val="1"/>
          <dgm:bulletEnabled val="1"/>
        </dgm:presLayoutVars>
      </dgm:prSet>
      <dgm:spPr/>
      <dgm:t>
        <a:bodyPr/>
        <a:lstStyle/>
        <a:p>
          <a:endParaRPr lang="en-US"/>
        </a:p>
      </dgm:t>
    </dgm:pt>
    <dgm:pt modelId="{F2B7E627-76EB-4150-9DE0-1E332185EAF8}" type="pres">
      <dgm:prSet presAssocID="{AE60856D-0599-458C-BF50-5CA85B8B1ECF}" presName="gear2srcNode" presStyleLbl="node1" presStyleIdx="1" presStyleCnt="3"/>
      <dgm:spPr/>
      <dgm:t>
        <a:bodyPr/>
        <a:lstStyle/>
        <a:p>
          <a:endParaRPr lang="en-US"/>
        </a:p>
      </dgm:t>
    </dgm:pt>
    <dgm:pt modelId="{17DFEA8C-730D-4A2B-86BD-BA29EA5541A2}" type="pres">
      <dgm:prSet presAssocID="{AE60856D-0599-458C-BF50-5CA85B8B1ECF}" presName="gear2dstNode" presStyleLbl="node1" presStyleIdx="1" presStyleCnt="3"/>
      <dgm:spPr/>
      <dgm:t>
        <a:bodyPr/>
        <a:lstStyle/>
        <a:p>
          <a:endParaRPr lang="en-US"/>
        </a:p>
      </dgm:t>
    </dgm:pt>
    <dgm:pt modelId="{8F94C08F-34CE-42D8-BD34-3F000D591774}" type="pres">
      <dgm:prSet presAssocID="{56C57B36-BD24-4A1F-A723-E46B9DD05C39}" presName="gear3" presStyleLbl="node1" presStyleIdx="2" presStyleCnt="3"/>
      <dgm:spPr/>
      <dgm:t>
        <a:bodyPr/>
        <a:lstStyle/>
        <a:p>
          <a:endParaRPr lang="en-US"/>
        </a:p>
      </dgm:t>
    </dgm:pt>
    <dgm:pt modelId="{BEE690C5-7C56-4EFB-860D-485B68F9AD2E}" type="pres">
      <dgm:prSet presAssocID="{56C57B36-BD24-4A1F-A723-E46B9DD05C39}" presName="gear3tx" presStyleLbl="node1" presStyleIdx="2" presStyleCnt="3">
        <dgm:presLayoutVars>
          <dgm:chMax val="1"/>
          <dgm:bulletEnabled val="1"/>
        </dgm:presLayoutVars>
      </dgm:prSet>
      <dgm:spPr/>
      <dgm:t>
        <a:bodyPr/>
        <a:lstStyle/>
        <a:p>
          <a:endParaRPr lang="en-US"/>
        </a:p>
      </dgm:t>
    </dgm:pt>
    <dgm:pt modelId="{87D3CA4B-898A-4A8D-9236-243D22C7C0D4}" type="pres">
      <dgm:prSet presAssocID="{56C57B36-BD24-4A1F-A723-E46B9DD05C39}" presName="gear3srcNode" presStyleLbl="node1" presStyleIdx="2" presStyleCnt="3"/>
      <dgm:spPr/>
      <dgm:t>
        <a:bodyPr/>
        <a:lstStyle/>
        <a:p>
          <a:endParaRPr lang="en-US"/>
        </a:p>
      </dgm:t>
    </dgm:pt>
    <dgm:pt modelId="{4604C2C0-5030-45EB-93CA-E58EA703A05E}" type="pres">
      <dgm:prSet presAssocID="{56C57B36-BD24-4A1F-A723-E46B9DD05C39}" presName="gear3dstNode" presStyleLbl="node1" presStyleIdx="2" presStyleCnt="3"/>
      <dgm:spPr/>
      <dgm:t>
        <a:bodyPr/>
        <a:lstStyle/>
        <a:p>
          <a:endParaRPr lang="en-US"/>
        </a:p>
      </dgm:t>
    </dgm:pt>
    <dgm:pt modelId="{9457C88E-A7D4-4CF7-883A-9B1138FF4934}" type="pres">
      <dgm:prSet presAssocID="{68C75DBE-AC6F-4ADC-9FC3-1D42AF96C2D4}" presName="connector1" presStyleLbl="sibTrans2D1" presStyleIdx="0" presStyleCnt="3"/>
      <dgm:spPr/>
      <dgm:t>
        <a:bodyPr/>
        <a:lstStyle/>
        <a:p>
          <a:endParaRPr lang="en-US"/>
        </a:p>
      </dgm:t>
    </dgm:pt>
    <dgm:pt modelId="{567A1A21-C4C9-44BB-894A-EDC6FCCD2283}" type="pres">
      <dgm:prSet presAssocID="{AA2B4C99-E394-435E-993C-1EB1B3F8614F}" presName="connector2" presStyleLbl="sibTrans2D1" presStyleIdx="1" presStyleCnt="3"/>
      <dgm:spPr/>
      <dgm:t>
        <a:bodyPr/>
        <a:lstStyle/>
        <a:p>
          <a:endParaRPr lang="en-US"/>
        </a:p>
      </dgm:t>
    </dgm:pt>
    <dgm:pt modelId="{0909BEB0-F5EB-46F4-869C-36A488A6C039}" type="pres">
      <dgm:prSet presAssocID="{5294D90B-6B6A-4995-BB9D-71DAEE66AC7F}" presName="connector3" presStyleLbl="sibTrans2D1" presStyleIdx="2" presStyleCnt="3"/>
      <dgm:spPr/>
      <dgm:t>
        <a:bodyPr/>
        <a:lstStyle/>
        <a:p>
          <a:endParaRPr lang="en-US"/>
        </a:p>
      </dgm:t>
    </dgm:pt>
  </dgm:ptLst>
  <dgm:cxnLst>
    <dgm:cxn modelId="{14F390DD-00ED-4950-98F8-9BAD491A487E}" type="presOf" srcId="{56C57B36-BD24-4A1F-A723-E46B9DD05C39}" destId="{87D3CA4B-898A-4A8D-9236-243D22C7C0D4}" srcOrd="2" destOrd="0" presId="urn:microsoft.com/office/officeart/2005/8/layout/gear1"/>
    <dgm:cxn modelId="{5F8FF7A6-008B-428B-9986-D1AA81B80148}" type="presOf" srcId="{68C75DBE-AC6F-4ADC-9FC3-1D42AF96C2D4}" destId="{9457C88E-A7D4-4CF7-883A-9B1138FF4934}" srcOrd="0" destOrd="0" presId="urn:microsoft.com/office/officeart/2005/8/layout/gear1"/>
    <dgm:cxn modelId="{67F0A465-01BB-45BB-8921-606FE2912326}" type="presOf" srcId="{AE60856D-0599-458C-BF50-5CA85B8B1ECF}" destId="{17DFEA8C-730D-4A2B-86BD-BA29EA5541A2}" srcOrd="2" destOrd="0" presId="urn:microsoft.com/office/officeart/2005/8/layout/gear1"/>
    <dgm:cxn modelId="{0E65011B-498C-4F33-AD83-9898FC0194C6}" type="presOf" srcId="{5294D90B-6B6A-4995-BB9D-71DAEE66AC7F}" destId="{0909BEB0-F5EB-46F4-869C-36A488A6C039}" srcOrd="0" destOrd="0" presId="urn:microsoft.com/office/officeart/2005/8/layout/gear1"/>
    <dgm:cxn modelId="{41212392-5389-4650-8119-E01870FC8760}" type="presOf" srcId="{E79F2E47-18A3-41C1-B56B-D0A500752CB7}" destId="{9DAA1D7B-79E7-44AD-B5CB-8624A6FF6E2F}" srcOrd="1" destOrd="0" presId="urn:microsoft.com/office/officeart/2005/8/layout/gear1"/>
    <dgm:cxn modelId="{6E209809-77B1-43EF-9374-8C9349702949}" type="presOf" srcId="{56C57B36-BD24-4A1F-A723-E46B9DD05C39}" destId="{BEE690C5-7C56-4EFB-860D-485B68F9AD2E}" srcOrd="1" destOrd="0" presId="urn:microsoft.com/office/officeart/2005/8/layout/gear1"/>
    <dgm:cxn modelId="{A30C0354-3FEB-4879-86B5-C887EA1010B0}" srcId="{3D216F57-DCD7-4247-BD4E-21322815D295}" destId="{E79F2E47-18A3-41C1-B56B-D0A500752CB7}" srcOrd="0" destOrd="0" parTransId="{A1D06E1A-1758-43F5-B9BC-809FAFCBCFE7}" sibTransId="{68C75DBE-AC6F-4ADC-9FC3-1D42AF96C2D4}"/>
    <dgm:cxn modelId="{FBC8B142-42BA-4254-9031-252F44B9CDBA}" type="presOf" srcId="{E79F2E47-18A3-41C1-B56B-D0A500752CB7}" destId="{27D0431B-9687-4F88-B269-007E7C7D3B83}" srcOrd="0" destOrd="0" presId="urn:microsoft.com/office/officeart/2005/8/layout/gear1"/>
    <dgm:cxn modelId="{C82DF71E-1522-4757-9CEE-9269F88C7AEC}" type="presOf" srcId="{AA2B4C99-E394-435E-993C-1EB1B3F8614F}" destId="{567A1A21-C4C9-44BB-894A-EDC6FCCD2283}" srcOrd="0" destOrd="0" presId="urn:microsoft.com/office/officeart/2005/8/layout/gear1"/>
    <dgm:cxn modelId="{9B7E7E0E-67CF-46C8-8315-C144985C9A52}" type="presOf" srcId="{E79F2E47-18A3-41C1-B56B-D0A500752CB7}" destId="{92C0A76C-7668-4547-8EA3-BDFAA258889B}" srcOrd="2" destOrd="0" presId="urn:microsoft.com/office/officeart/2005/8/layout/gear1"/>
    <dgm:cxn modelId="{E3C3C1F4-DABE-4278-BDC3-17938400F649}" type="presOf" srcId="{56C57B36-BD24-4A1F-A723-E46B9DD05C39}" destId="{4604C2C0-5030-45EB-93CA-E58EA703A05E}" srcOrd="3" destOrd="0" presId="urn:microsoft.com/office/officeart/2005/8/layout/gear1"/>
    <dgm:cxn modelId="{60F0212B-643A-4860-892E-4903E6911476}" type="presOf" srcId="{AE60856D-0599-458C-BF50-5CA85B8B1ECF}" destId="{F2B7E627-76EB-4150-9DE0-1E332185EAF8}" srcOrd="1" destOrd="0" presId="urn:microsoft.com/office/officeart/2005/8/layout/gear1"/>
    <dgm:cxn modelId="{BAF60B97-4EEB-409C-BDAF-0BEF2D6942E2}" type="presOf" srcId="{56C57B36-BD24-4A1F-A723-E46B9DD05C39}" destId="{8F94C08F-34CE-42D8-BD34-3F000D591774}" srcOrd="0" destOrd="0" presId="urn:microsoft.com/office/officeart/2005/8/layout/gear1"/>
    <dgm:cxn modelId="{E9510D33-931D-4EF0-B113-0C9889E5700C}" type="presOf" srcId="{AE60856D-0599-458C-BF50-5CA85B8B1ECF}" destId="{7394A816-F429-41C6-8B40-B36D60F0C4CB}" srcOrd="0" destOrd="0" presId="urn:microsoft.com/office/officeart/2005/8/layout/gear1"/>
    <dgm:cxn modelId="{9CB95CB2-516F-4F3A-B1FE-A51EF8E14ADC}" srcId="{3D216F57-DCD7-4247-BD4E-21322815D295}" destId="{56C57B36-BD24-4A1F-A723-E46B9DD05C39}" srcOrd="2" destOrd="0" parTransId="{93A5E70C-2BB5-4527-982C-76CD6694F607}" sibTransId="{5294D90B-6B6A-4995-BB9D-71DAEE66AC7F}"/>
    <dgm:cxn modelId="{AFE7C478-D246-4F8C-ACD5-4919558DFCDC}" srcId="{3D216F57-DCD7-4247-BD4E-21322815D295}" destId="{AE60856D-0599-458C-BF50-5CA85B8B1ECF}" srcOrd="1" destOrd="0" parTransId="{EB740A46-8480-4FC1-BBC2-2F73187FA933}" sibTransId="{AA2B4C99-E394-435E-993C-1EB1B3F8614F}"/>
    <dgm:cxn modelId="{ACDC58EF-10EC-4AA8-B6CB-6DE2B7AF6D82}" type="presOf" srcId="{3D216F57-DCD7-4247-BD4E-21322815D295}" destId="{E014E4C7-7D97-4259-A893-A75B31AD1C3A}" srcOrd="0" destOrd="0" presId="urn:microsoft.com/office/officeart/2005/8/layout/gear1"/>
    <dgm:cxn modelId="{CDFF71EF-AD9F-4127-ACAE-D4C037ECD86C}" type="presParOf" srcId="{E014E4C7-7D97-4259-A893-A75B31AD1C3A}" destId="{27D0431B-9687-4F88-B269-007E7C7D3B83}" srcOrd="0" destOrd="0" presId="urn:microsoft.com/office/officeart/2005/8/layout/gear1"/>
    <dgm:cxn modelId="{67EF1BAA-B369-42FB-B789-0120238E999C}" type="presParOf" srcId="{E014E4C7-7D97-4259-A893-A75B31AD1C3A}" destId="{9DAA1D7B-79E7-44AD-B5CB-8624A6FF6E2F}" srcOrd="1" destOrd="0" presId="urn:microsoft.com/office/officeart/2005/8/layout/gear1"/>
    <dgm:cxn modelId="{9204F5CA-F1C6-4688-8D8A-F54EBB0D8C8E}" type="presParOf" srcId="{E014E4C7-7D97-4259-A893-A75B31AD1C3A}" destId="{92C0A76C-7668-4547-8EA3-BDFAA258889B}" srcOrd="2" destOrd="0" presId="urn:microsoft.com/office/officeart/2005/8/layout/gear1"/>
    <dgm:cxn modelId="{814477B5-3B33-4C3D-AA9D-4FF8B5D55DA4}" type="presParOf" srcId="{E014E4C7-7D97-4259-A893-A75B31AD1C3A}" destId="{7394A816-F429-41C6-8B40-B36D60F0C4CB}" srcOrd="3" destOrd="0" presId="urn:microsoft.com/office/officeart/2005/8/layout/gear1"/>
    <dgm:cxn modelId="{82D7C6C4-B840-4A50-9B1F-668CFE0A62B3}" type="presParOf" srcId="{E014E4C7-7D97-4259-A893-A75B31AD1C3A}" destId="{F2B7E627-76EB-4150-9DE0-1E332185EAF8}" srcOrd="4" destOrd="0" presId="urn:microsoft.com/office/officeart/2005/8/layout/gear1"/>
    <dgm:cxn modelId="{7C538423-5857-4FA7-9F50-051AD4FE1F61}" type="presParOf" srcId="{E014E4C7-7D97-4259-A893-A75B31AD1C3A}" destId="{17DFEA8C-730D-4A2B-86BD-BA29EA5541A2}" srcOrd="5" destOrd="0" presId="urn:microsoft.com/office/officeart/2005/8/layout/gear1"/>
    <dgm:cxn modelId="{3C2A0346-A6B0-4CF9-B793-F4F39EF8EEDD}" type="presParOf" srcId="{E014E4C7-7D97-4259-A893-A75B31AD1C3A}" destId="{8F94C08F-34CE-42D8-BD34-3F000D591774}" srcOrd="6" destOrd="0" presId="urn:microsoft.com/office/officeart/2005/8/layout/gear1"/>
    <dgm:cxn modelId="{E39EF6AD-07C1-486B-9FC6-463CB32E6AD1}" type="presParOf" srcId="{E014E4C7-7D97-4259-A893-A75B31AD1C3A}" destId="{BEE690C5-7C56-4EFB-860D-485B68F9AD2E}" srcOrd="7" destOrd="0" presId="urn:microsoft.com/office/officeart/2005/8/layout/gear1"/>
    <dgm:cxn modelId="{E96E3D68-795B-48D4-8E8F-801F85A2FAEF}" type="presParOf" srcId="{E014E4C7-7D97-4259-A893-A75B31AD1C3A}" destId="{87D3CA4B-898A-4A8D-9236-243D22C7C0D4}" srcOrd="8" destOrd="0" presId="urn:microsoft.com/office/officeart/2005/8/layout/gear1"/>
    <dgm:cxn modelId="{D38DC84B-FEBB-4045-B5FA-7F761636C048}" type="presParOf" srcId="{E014E4C7-7D97-4259-A893-A75B31AD1C3A}" destId="{4604C2C0-5030-45EB-93CA-E58EA703A05E}" srcOrd="9" destOrd="0" presId="urn:microsoft.com/office/officeart/2005/8/layout/gear1"/>
    <dgm:cxn modelId="{1539A2B4-2825-4C38-98FF-5D0ECB9A39EB}" type="presParOf" srcId="{E014E4C7-7D97-4259-A893-A75B31AD1C3A}" destId="{9457C88E-A7D4-4CF7-883A-9B1138FF4934}" srcOrd="10" destOrd="0" presId="urn:microsoft.com/office/officeart/2005/8/layout/gear1"/>
    <dgm:cxn modelId="{85908765-51AB-491A-8447-389A4496ED25}" type="presParOf" srcId="{E014E4C7-7D97-4259-A893-A75B31AD1C3A}" destId="{567A1A21-C4C9-44BB-894A-EDC6FCCD2283}" srcOrd="11" destOrd="0" presId="urn:microsoft.com/office/officeart/2005/8/layout/gear1"/>
    <dgm:cxn modelId="{3A6682F7-93B1-4100-A670-A03C52D3CAC1}" type="presParOf" srcId="{E014E4C7-7D97-4259-A893-A75B31AD1C3A}" destId="{0909BEB0-F5EB-46F4-869C-36A488A6C039}" srcOrd="12" destOrd="0" presId="urn:microsoft.com/office/officeart/2005/8/layout/gear1"/>
  </dgm:cxnLst>
  <dgm:bg/>
  <dgm:whole/>
  <dgm:extLst>
    <a:ext uri="http://schemas.microsoft.com/office/drawing/2008/diagram">
      <dsp:dataModelExt xmlns:dsp="http://schemas.microsoft.com/office/drawing/2008/diagram" relId="rId9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DF87D-9105-49D4-98FB-F7C7F322ABD4}"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404BA60B-A2E1-4B88-B9D0-7A40C37D245A}">
      <dgm:prSet phldrT="[Text]" phldr="0"/>
      <dgm:spPr/>
      <dgm:t>
        <a:bodyPr/>
        <a:lstStyle/>
        <a:p>
          <a:pPr>
            <a:defRPr b="1"/>
          </a:pPr>
          <a:endParaRPr lang="en-US" dirty="0"/>
        </a:p>
      </dgm:t>
    </dgm:pt>
    <dgm:pt modelId="{03A08BBB-9222-4CB1-A941-677DAB97DFF7}" type="parTrans" cxnId="{AF0C316D-C895-4E56-AD52-46BE7260026A}">
      <dgm:prSet/>
      <dgm:spPr/>
      <dgm:t>
        <a:bodyPr/>
        <a:lstStyle/>
        <a:p>
          <a:endParaRPr lang="en-US"/>
        </a:p>
      </dgm:t>
    </dgm:pt>
    <dgm:pt modelId="{52A7D844-6D69-4DAE-B29B-65C1A6CF4767}" type="sibTrans" cxnId="{AF0C316D-C895-4E56-AD52-46BE7260026A}">
      <dgm:prSet/>
      <dgm:spPr/>
      <dgm:t>
        <a:bodyPr/>
        <a:lstStyle/>
        <a:p>
          <a:endParaRPr lang="en-US"/>
        </a:p>
      </dgm:t>
    </dgm:pt>
    <dgm:pt modelId="{E999108B-55C2-4374-88F5-ABD3B0574B77}">
      <dgm:prSet phldrT="[Text]" phldr="0"/>
      <dgm:spPr/>
      <dgm:t>
        <a:bodyPr/>
        <a:lstStyle/>
        <a:p>
          <a:r>
            <a:rPr lang="en-US" dirty="0">
              <a:latin typeface="Calibri Light" panose="020F0302020204030204"/>
            </a:rPr>
            <a:t>Business</a:t>
          </a:r>
          <a:endParaRPr lang="en-US" dirty="0"/>
        </a:p>
      </dgm:t>
    </dgm:pt>
    <dgm:pt modelId="{141CB645-BD65-4C18-92D0-CDE0AFA6FAB7}" type="parTrans" cxnId="{9C6A320F-C6E7-4EA9-AA6C-3E8C5E38B164}">
      <dgm:prSet/>
      <dgm:spPr/>
      <dgm:t>
        <a:bodyPr/>
        <a:lstStyle/>
        <a:p>
          <a:endParaRPr lang="en-US"/>
        </a:p>
      </dgm:t>
    </dgm:pt>
    <dgm:pt modelId="{F3268B55-B15F-4E68-AE23-BA8EDA1255FB}" type="sibTrans" cxnId="{9C6A320F-C6E7-4EA9-AA6C-3E8C5E38B164}">
      <dgm:prSet/>
      <dgm:spPr/>
      <dgm:t>
        <a:bodyPr/>
        <a:lstStyle/>
        <a:p>
          <a:endParaRPr lang="en-US"/>
        </a:p>
      </dgm:t>
    </dgm:pt>
    <dgm:pt modelId="{33147E1F-2818-4845-800C-3098564F0D73}">
      <dgm:prSet phldr="0"/>
      <dgm:spPr/>
      <dgm:t>
        <a:bodyPr/>
        <a:lstStyle/>
        <a:p>
          <a:pPr>
            <a:defRPr b="1"/>
          </a:pPr>
          <a:endParaRPr lang="en-US" b="0" dirty="0">
            <a:latin typeface="Calibri Light" panose="020F0302020204030204"/>
          </a:endParaRPr>
        </a:p>
      </dgm:t>
    </dgm:pt>
    <dgm:pt modelId="{D12B2E40-1F25-4560-BD66-5D43C320D611}" type="parTrans" cxnId="{A3088316-889F-4AC1-B22E-1064D48B0C0F}">
      <dgm:prSet/>
      <dgm:spPr/>
    </dgm:pt>
    <dgm:pt modelId="{835CD87B-2DD7-4E86-834A-3B3446F10DD5}" type="sibTrans" cxnId="{A3088316-889F-4AC1-B22E-1064D48B0C0F}">
      <dgm:prSet/>
      <dgm:spPr/>
    </dgm:pt>
    <dgm:pt modelId="{DB5648B6-FAB8-477D-BFB1-C90C0409DD6A}">
      <dgm:prSet phldr="0"/>
      <dgm:spPr/>
      <dgm:t>
        <a:bodyPr/>
        <a:lstStyle/>
        <a:p>
          <a:pPr rtl="0"/>
          <a:r>
            <a:rPr lang="en-US" dirty="0">
              <a:latin typeface="Calibri Light" panose="020F0302020204030204"/>
            </a:rPr>
            <a:t>GP, Mainframes, multiprocessor</a:t>
          </a:r>
        </a:p>
      </dgm:t>
    </dgm:pt>
    <dgm:pt modelId="{A15E7D26-09C2-4153-A9CE-1E3ECC9AB619}" type="parTrans" cxnId="{7AAFFE85-543C-4578-89EF-62AB902E5398}">
      <dgm:prSet/>
      <dgm:spPr/>
    </dgm:pt>
    <dgm:pt modelId="{E31ADE40-9AA4-4457-9076-3546AA20C521}" type="sibTrans" cxnId="{7AAFFE85-543C-4578-89EF-62AB902E5398}">
      <dgm:prSet/>
      <dgm:spPr/>
    </dgm:pt>
    <dgm:pt modelId="{A9AF8169-5845-4C71-9EAB-5FE314255D1F}">
      <dgm:prSet phldr="0"/>
      <dgm:spPr/>
      <dgm:t>
        <a:bodyPr/>
        <a:lstStyle/>
        <a:p>
          <a:pPr>
            <a:defRPr b="1"/>
          </a:pPr>
          <a:endParaRPr lang="en-US" dirty="0"/>
        </a:p>
      </dgm:t>
    </dgm:pt>
    <dgm:pt modelId="{BCFCC14A-54EE-459D-BB33-909D90156285}" type="parTrans" cxnId="{35BD37BA-8FAC-4823-AA5B-784DBFA1A0EC}">
      <dgm:prSet/>
      <dgm:spPr/>
    </dgm:pt>
    <dgm:pt modelId="{192F4994-1832-4B55-8E99-8AE23A9E4AD8}" type="sibTrans" cxnId="{35BD37BA-8FAC-4823-AA5B-784DBFA1A0EC}">
      <dgm:prSet/>
      <dgm:spPr/>
    </dgm:pt>
    <dgm:pt modelId="{7AB683CB-94F8-4AD8-B4EA-CA8AAF7D2798}">
      <dgm:prSet phldr="0"/>
      <dgm:spPr/>
      <dgm:t>
        <a:bodyPr/>
        <a:lstStyle/>
        <a:p>
          <a:r>
            <a:rPr lang="en-US" b="0" dirty="0">
              <a:latin typeface="Calibri Light" panose="020F0302020204030204"/>
            </a:rPr>
            <a:t>Scientific Calc</a:t>
          </a:r>
        </a:p>
      </dgm:t>
    </dgm:pt>
    <dgm:pt modelId="{ACEF2075-0765-458A-84B5-AD1BBA5E84BA}" type="parTrans" cxnId="{004A7E97-2453-499F-A7C6-AED690725731}">
      <dgm:prSet/>
      <dgm:spPr/>
    </dgm:pt>
    <dgm:pt modelId="{A8074472-B7B7-4705-99CE-5F48851D7892}" type="sibTrans" cxnId="{004A7E97-2453-499F-A7C6-AED690725731}">
      <dgm:prSet/>
      <dgm:spPr/>
    </dgm:pt>
    <dgm:pt modelId="{5A45A747-5F12-4955-8890-B4B0CA779320}">
      <dgm:prSet phldr="0"/>
      <dgm:spPr/>
      <dgm:t>
        <a:bodyPr/>
        <a:lstStyle/>
        <a:p>
          <a:pPr>
            <a:defRPr b="1"/>
          </a:pPr>
          <a:endParaRPr lang="en-US" b="1" dirty="0">
            <a:latin typeface="Calibri Light" panose="020F0302020204030204"/>
          </a:endParaRPr>
        </a:p>
      </dgm:t>
    </dgm:pt>
    <dgm:pt modelId="{18B4AD0C-9BE9-46B4-814C-F84EAA5A9BD6}" type="parTrans" cxnId="{A9A054FA-DDF7-4B1F-9F07-1416386B5805}">
      <dgm:prSet/>
      <dgm:spPr/>
    </dgm:pt>
    <dgm:pt modelId="{948DAE02-372E-4DEF-A0F9-530B4A17657B}" type="sibTrans" cxnId="{A9A054FA-DDF7-4B1F-9F07-1416386B5805}">
      <dgm:prSet/>
      <dgm:spPr/>
    </dgm:pt>
    <dgm:pt modelId="{F45878C2-A18A-4730-9CFF-730B726B8AA0}">
      <dgm:prSet phldr="0"/>
      <dgm:spPr/>
      <dgm:t>
        <a:bodyPr/>
        <a:lstStyle/>
        <a:p>
          <a:r>
            <a:rPr lang="en-US" b="0" dirty="0">
              <a:latin typeface="Calibri Light" panose="020F0302020204030204"/>
            </a:rPr>
            <a:t>Codebreakers</a:t>
          </a:r>
        </a:p>
      </dgm:t>
    </dgm:pt>
    <dgm:pt modelId="{805FA400-D614-4E94-8AA7-5FE11A1FB160}" type="parTrans" cxnId="{F55844B1-E2CA-44F6-9367-5482CF64AACE}">
      <dgm:prSet/>
      <dgm:spPr/>
    </dgm:pt>
    <dgm:pt modelId="{EE8B76F2-71A9-4A5F-BCB6-4D4B9EDAC038}" type="sibTrans" cxnId="{F55844B1-E2CA-44F6-9367-5482CF64AACE}">
      <dgm:prSet/>
      <dgm:spPr/>
    </dgm:pt>
    <dgm:pt modelId="{F2F95AB6-8898-4737-98B2-B38E9796BA7B}">
      <dgm:prSet phldr="0"/>
      <dgm:spPr/>
      <dgm:t>
        <a:bodyPr/>
        <a:lstStyle/>
        <a:p>
          <a:pPr>
            <a:defRPr b="1"/>
          </a:pPr>
          <a:endParaRPr lang="en-US" b="0" dirty="0">
            <a:latin typeface="Calibri Light" panose="020F0302020204030204"/>
          </a:endParaRPr>
        </a:p>
      </dgm:t>
    </dgm:pt>
    <dgm:pt modelId="{535939EF-88B8-4D14-B150-8C74D9EEDF51}" type="parTrans" cxnId="{7429451F-F433-4BE9-9596-CB950306895D}">
      <dgm:prSet/>
      <dgm:spPr/>
    </dgm:pt>
    <dgm:pt modelId="{2BCEDB0A-C09F-45F5-979E-ED05849E1F94}" type="sibTrans" cxnId="{7429451F-F433-4BE9-9596-CB950306895D}">
      <dgm:prSet/>
      <dgm:spPr/>
    </dgm:pt>
    <dgm:pt modelId="{42165678-E913-4DEA-A907-89E817C1468A}">
      <dgm:prSet phldr="0"/>
      <dgm:spPr/>
      <dgm:t>
        <a:bodyPr/>
        <a:lstStyle/>
        <a:p>
          <a:r>
            <a:rPr lang="en-US" b="0" dirty="0">
              <a:latin typeface="Calibri Light" panose="020F0302020204030204"/>
            </a:rPr>
            <a:t>Mini Comp</a:t>
          </a:r>
        </a:p>
      </dgm:t>
    </dgm:pt>
    <dgm:pt modelId="{427EB11D-9B0E-4FE0-B069-5A95508B71E5}" type="parTrans" cxnId="{92A47AEF-E747-4643-9590-574046E3EFB4}">
      <dgm:prSet/>
      <dgm:spPr/>
    </dgm:pt>
    <dgm:pt modelId="{E2B43FE8-B27D-45EB-BDDB-B61FE8892474}" type="sibTrans" cxnId="{92A47AEF-E747-4643-9590-574046E3EFB4}">
      <dgm:prSet/>
      <dgm:spPr/>
    </dgm:pt>
    <dgm:pt modelId="{5D2C359F-04FF-4D0D-9FDB-CE93E239AE82}">
      <dgm:prSet phldr="0"/>
      <dgm:spPr/>
      <dgm:t>
        <a:bodyPr/>
        <a:lstStyle/>
        <a:p>
          <a:pPr>
            <a:defRPr b="1"/>
          </a:pPr>
          <a:endParaRPr lang="en-US" b="0" dirty="0">
            <a:latin typeface="Calibri Light" panose="020F0302020204030204"/>
          </a:endParaRPr>
        </a:p>
      </dgm:t>
    </dgm:pt>
    <dgm:pt modelId="{652FDC19-9923-479E-B9CC-C56F1A9630BD}" type="parTrans" cxnId="{C6A0A623-595C-47FA-AB7D-4DE2F163A8E2}">
      <dgm:prSet/>
      <dgm:spPr/>
    </dgm:pt>
    <dgm:pt modelId="{747C1A87-783D-4790-9C51-8BC1B92C45FA}" type="sibTrans" cxnId="{C6A0A623-595C-47FA-AB7D-4DE2F163A8E2}">
      <dgm:prSet/>
      <dgm:spPr/>
    </dgm:pt>
    <dgm:pt modelId="{3C55453F-3F78-4FB3-9C77-ADA0A9B58177}">
      <dgm:prSet phldr="0"/>
      <dgm:spPr/>
      <dgm:t>
        <a:bodyPr/>
        <a:lstStyle/>
        <a:p>
          <a:r>
            <a:rPr lang="en-US" b="0" dirty="0">
              <a:latin typeface="Calibri Light" panose="020F0302020204030204"/>
            </a:rPr>
            <a:t>PC</a:t>
          </a:r>
        </a:p>
      </dgm:t>
    </dgm:pt>
    <dgm:pt modelId="{A6229D67-A315-413B-B470-36B7F4E714BD}" type="parTrans" cxnId="{E56B7D00-4567-48DE-91F3-66DDE502FA24}">
      <dgm:prSet/>
      <dgm:spPr/>
    </dgm:pt>
    <dgm:pt modelId="{3C419E22-A244-47C6-AF8B-4635340B2117}" type="sibTrans" cxnId="{E56B7D00-4567-48DE-91F3-66DDE502FA24}">
      <dgm:prSet/>
      <dgm:spPr/>
    </dgm:pt>
    <dgm:pt modelId="{E0D32D37-2091-4BD7-ABCD-EDADAC4D7ADC}">
      <dgm:prSet phldr="0"/>
      <dgm:spPr/>
      <dgm:t>
        <a:bodyPr/>
        <a:lstStyle/>
        <a:p>
          <a:pPr>
            <a:defRPr b="1"/>
          </a:pPr>
          <a:endParaRPr lang="en-US" b="0" dirty="0">
            <a:latin typeface="Calibri Light" panose="020F0302020204030204"/>
          </a:endParaRPr>
        </a:p>
      </dgm:t>
    </dgm:pt>
    <dgm:pt modelId="{3557F22D-7F18-4497-A513-50CA6FE21521}" type="parTrans" cxnId="{5453C7CB-0F16-44E6-B32D-094FEC036008}">
      <dgm:prSet/>
      <dgm:spPr/>
    </dgm:pt>
    <dgm:pt modelId="{79C02A2F-AD3F-46DF-BF6F-27CE9DD5A107}" type="sibTrans" cxnId="{5453C7CB-0F16-44E6-B32D-094FEC036008}">
      <dgm:prSet/>
      <dgm:spPr/>
    </dgm:pt>
    <dgm:pt modelId="{5E896FC6-AA27-40F6-85BD-04D30AABFA99}">
      <dgm:prSet phldr="0"/>
      <dgm:spPr/>
      <dgm:t>
        <a:bodyPr/>
        <a:lstStyle/>
        <a:p>
          <a:r>
            <a:rPr lang="en-US" b="0" dirty="0">
              <a:latin typeface="Calibri Light" panose="020F0302020204030204"/>
            </a:rPr>
            <a:t>Laptops</a:t>
          </a:r>
        </a:p>
      </dgm:t>
    </dgm:pt>
    <dgm:pt modelId="{D74C8C31-6628-4F21-A177-8E6BB571FD8B}" type="parTrans" cxnId="{FB4C7F3E-10E5-4926-879C-6FEA6BC5E4FB}">
      <dgm:prSet/>
      <dgm:spPr/>
    </dgm:pt>
    <dgm:pt modelId="{72C57B32-E460-4516-BE02-0EA506817DAC}" type="sibTrans" cxnId="{FB4C7F3E-10E5-4926-879C-6FEA6BC5E4FB}">
      <dgm:prSet/>
      <dgm:spPr/>
    </dgm:pt>
    <dgm:pt modelId="{27A910E6-65DB-446F-B826-F327FB07814A}">
      <dgm:prSet phldr="0"/>
      <dgm:spPr/>
      <dgm:t>
        <a:bodyPr/>
        <a:lstStyle/>
        <a:p>
          <a:pPr>
            <a:defRPr b="1"/>
          </a:pPr>
          <a:endParaRPr lang="en-US" b="0" dirty="0">
            <a:latin typeface="Calibri Light" panose="020F0302020204030204"/>
          </a:endParaRPr>
        </a:p>
      </dgm:t>
    </dgm:pt>
    <dgm:pt modelId="{048F690D-7891-4AEA-AE27-3879B314BBB5}" type="parTrans" cxnId="{A6FE442A-391C-458E-976A-1A8DC53B691C}">
      <dgm:prSet/>
      <dgm:spPr/>
    </dgm:pt>
    <dgm:pt modelId="{E1A0B076-BC18-4773-9BC6-F6FB813A9336}" type="sibTrans" cxnId="{A6FE442A-391C-458E-976A-1A8DC53B691C}">
      <dgm:prSet/>
      <dgm:spPr/>
    </dgm:pt>
    <dgm:pt modelId="{56D06714-E516-48C9-B21E-3D6407A3BA2C}">
      <dgm:prSet phldr="0"/>
      <dgm:spPr/>
      <dgm:t>
        <a:bodyPr/>
        <a:lstStyle/>
        <a:p>
          <a:r>
            <a:rPr lang="en-US" b="0" dirty="0">
              <a:latin typeface="Calibri Light" panose="020F0302020204030204"/>
            </a:rPr>
            <a:t>Phones, Embedded</a:t>
          </a:r>
        </a:p>
      </dgm:t>
    </dgm:pt>
    <dgm:pt modelId="{66BD5838-8D41-4729-89F8-DB0E9F6609C6}" type="parTrans" cxnId="{FBE65C5A-70F6-4420-BF49-15AF09B0CE9E}">
      <dgm:prSet/>
      <dgm:spPr/>
    </dgm:pt>
    <dgm:pt modelId="{A3ABF437-1835-45BE-A73E-648BC5685B94}" type="sibTrans" cxnId="{FBE65C5A-70F6-4420-BF49-15AF09B0CE9E}">
      <dgm:prSet/>
      <dgm:spPr/>
    </dgm:pt>
    <dgm:pt modelId="{142F3A49-9FC1-4F76-A5A3-CFF16DE30F96}">
      <dgm:prSet phldr="0"/>
      <dgm:spPr/>
      <dgm:t>
        <a:bodyPr/>
        <a:lstStyle/>
        <a:p>
          <a:r>
            <a:rPr lang="en-US" b="0" dirty="0">
              <a:latin typeface="Calibri Light" panose="020F0302020204030204"/>
            </a:rPr>
            <a:t>NW Comp</a:t>
          </a:r>
        </a:p>
      </dgm:t>
    </dgm:pt>
    <dgm:pt modelId="{38D43C8F-B2FB-457D-80A2-B740596A727F}" type="parTrans" cxnId="{13A3B74C-7D25-43C8-8B23-A6CC25550796}">
      <dgm:prSet/>
      <dgm:spPr/>
    </dgm:pt>
    <dgm:pt modelId="{B4E79A77-72B8-4D8E-B9AE-89C125C111CF}" type="sibTrans" cxnId="{13A3B74C-7D25-43C8-8B23-A6CC25550796}">
      <dgm:prSet/>
      <dgm:spPr/>
    </dgm:pt>
    <dgm:pt modelId="{87B11FED-5101-4AAF-AC05-DF129F2A7850}">
      <dgm:prSet phldr="0"/>
      <dgm:spPr/>
      <dgm:t>
        <a:bodyPr/>
        <a:lstStyle/>
        <a:p>
          <a:pPr>
            <a:defRPr b="1"/>
          </a:pPr>
          <a:endParaRPr lang="en-US" b="0" dirty="0">
            <a:latin typeface="Calibri Light" panose="020F0302020204030204"/>
          </a:endParaRPr>
        </a:p>
      </dgm:t>
    </dgm:pt>
    <dgm:pt modelId="{C2D7171D-6068-4006-8558-713DE31297B6}" type="parTrans" cxnId="{8FDB978D-98BB-4848-ABFA-5E6B4473FAFA}">
      <dgm:prSet/>
      <dgm:spPr/>
    </dgm:pt>
    <dgm:pt modelId="{33D1FA67-1EE1-4B50-B393-F9A74EF0F22C}" type="sibTrans" cxnId="{8FDB978D-98BB-4848-ABFA-5E6B4473FAFA}">
      <dgm:prSet/>
      <dgm:spPr/>
    </dgm:pt>
    <dgm:pt modelId="{F638A299-3BA3-4F57-9D59-1FB9E13734C8}">
      <dgm:prSet phldr="0"/>
      <dgm:spPr/>
      <dgm:t>
        <a:bodyPr/>
        <a:lstStyle/>
        <a:p>
          <a:r>
            <a:rPr lang="en-US" b="0" dirty="0">
              <a:latin typeface="Calibri Light" panose="020F0302020204030204"/>
            </a:rPr>
            <a:t>HPC</a:t>
          </a:r>
        </a:p>
      </dgm:t>
    </dgm:pt>
    <dgm:pt modelId="{F5321B24-4D7D-4B5F-B854-C8D9D18CF2FF}" type="parTrans" cxnId="{50D90670-CCB5-4F85-B943-A9C74ED7A2DE}">
      <dgm:prSet/>
      <dgm:spPr/>
    </dgm:pt>
    <dgm:pt modelId="{A9CE5009-A7C1-478B-ABFD-84C9262B6F97}" type="sibTrans" cxnId="{50D90670-CCB5-4F85-B943-A9C74ED7A2DE}">
      <dgm:prSet/>
      <dgm:spPr/>
    </dgm:pt>
    <dgm:pt modelId="{F42AC605-061F-49B2-984D-8373837EB57A}">
      <dgm:prSet phldr="0"/>
      <dgm:spPr/>
      <dgm:t>
        <a:bodyPr/>
        <a:lstStyle/>
        <a:p>
          <a:pPr rtl="0"/>
          <a:endParaRPr lang="en-US" b="0" dirty="0">
            <a:latin typeface="Calibri Light" panose="020F0302020204030204"/>
          </a:endParaRPr>
        </a:p>
      </dgm:t>
    </dgm:pt>
    <dgm:pt modelId="{F115CFFA-5E56-4514-9299-F527FD933017}" type="parTrans" cxnId="{494374EE-64EA-498A-9512-003BA0489812}">
      <dgm:prSet/>
      <dgm:spPr/>
    </dgm:pt>
    <dgm:pt modelId="{A66DEDEA-EC34-4D85-9757-87A34C37A52A}" type="sibTrans" cxnId="{494374EE-64EA-498A-9512-003BA0489812}">
      <dgm:prSet/>
      <dgm:spPr/>
    </dgm:pt>
    <dgm:pt modelId="{D90CC388-1A8C-439D-95C2-F20A1847999E}" type="pres">
      <dgm:prSet presAssocID="{7A9DF87D-9105-49D4-98FB-F7C7F322ABD4}" presName="root" presStyleCnt="0">
        <dgm:presLayoutVars>
          <dgm:chMax/>
          <dgm:chPref/>
          <dgm:animLvl val="lvl"/>
        </dgm:presLayoutVars>
      </dgm:prSet>
      <dgm:spPr/>
      <dgm:t>
        <a:bodyPr/>
        <a:lstStyle/>
        <a:p>
          <a:endParaRPr lang="en-US"/>
        </a:p>
      </dgm:t>
    </dgm:pt>
    <dgm:pt modelId="{97115CA8-9CBD-4B48-9DB2-AA8D9EE13079}" type="pres">
      <dgm:prSet presAssocID="{7A9DF87D-9105-49D4-98FB-F7C7F322ABD4}"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4C4EFEB6-AFD7-40D6-9597-84303FD249B4}" type="pres">
      <dgm:prSet presAssocID="{7A9DF87D-9105-49D4-98FB-F7C7F322ABD4}" presName="nodes" presStyleCnt="0">
        <dgm:presLayoutVars>
          <dgm:chMax/>
          <dgm:chPref/>
          <dgm:animLvl val="lvl"/>
        </dgm:presLayoutVars>
      </dgm:prSet>
      <dgm:spPr/>
    </dgm:pt>
    <dgm:pt modelId="{662F8CF3-90EF-4E4F-AE8C-AC3B3604F3A8}" type="pres">
      <dgm:prSet presAssocID="{404BA60B-A2E1-4B88-B9D0-7A40C37D245A}" presName="composite" presStyleCnt="0"/>
      <dgm:spPr/>
    </dgm:pt>
    <dgm:pt modelId="{2AA2BCE7-8249-4E11-8BA5-8018ECF43F37}" type="pres">
      <dgm:prSet presAssocID="{404BA60B-A2E1-4B88-B9D0-7A40C37D245A}" presName="L1TextContainer" presStyleLbl="revTx" presStyleIdx="0" presStyleCnt="10">
        <dgm:presLayoutVars>
          <dgm:chMax val="1"/>
          <dgm:chPref val="1"/>
          <dgm:bulletEnabled val="1"/>
        </dgm:presLayoutVars>
      </dgm:prSet>
      <dgm:spPr/>
      <dgm:t>
        <a:bodyPr/>
        <a:lstStyle/>
        <a:p>
          <a:endParaRPr lang="en-US"/>
        </a:p>
      </dgm:t>
    </dgm:pt>
    <dgm:pt modelId="{5526AF7A-BC92-4EE1-8752-3324A204263A}" type="pres">
      <dgm:prSet presAssocID="{404BA60B-A2E1-4B88-B9D0-7A40C37D245A}" presName="L2TextContainerWrapper" presStyleCnt="0">
        <dgm:presLayoutVars>
          <dgm:chMax val="0"/>
          <dgm:chPref val="0"/>
          <dgm:bulletEnabled val="1"/>
        </dgm:presLayoutVars>
      </dgm:prSet>
      <dgm:spPr/>
    </dgm:pt>
    <dgm:pt modelId="{403D8E21-C879-47A2-AD69-6FB2E7427A1A}" type="pres">
      <dgm:prSet presAssocID="{404BA60B-A2E1-4B88-B9D0-7A40C37D245A}" presName="L2TextContainer" presStyleLbl="bgAcc1" presStyleIdx="0" presStyleCnt="10"/>
      <dgm:spPr/>
      <dgm:t>
        <a:bodyPr/>
        <a:lstStyle/>
        <a:p>
          <a:endParaRPr lang="en-US"/>
        </a:p>
      </dgm:t>
    </dgm:pt>
    <dgm:pt modelId="{21DEDC26-6B44-46DF-860A-5270FB6CCEB3}" type="pres">
      <dgm:prSet presAssocID="{404BA60B-A2E1-4B88-B9D0-7A40C37D245A}" presName="FlexibleEmptyPlaceHolder" presStyleCnt="0"/>
      <dgm:spPr/>
    </dgm:pt>
    <dgm:pt modelId="{93C25751-322B-4D2B-80EE-7A8429FBD523}" type="pres">
      <dgm:prSet presAssocID="{404BA60B-A2E1-4B88-B9D0-7A40C37D245A}" presName="ConnectLine" presStyleLbl="sibTrans1D1" presStyleIdx="0" presStyleCnt="10"/>
      <dgm:spPr>
        <a:noFill/>
        <a:ln w="6350" cap="flat" cmpd="sng" algn="ctr">
          <a:solidFill>
            <a:schemeClr val="accent1">
              <a:hueOff val="0"/>
              <a:satOff val="0"/>
              <a:lumOff val="0"/>
              <a:alphaOff val="0"/>
            </a:schemeClr>
          </a:solidFill>
          <a:prstDash val="dash"/>
          <a:miter lim="800000"/>
        </a:ln>
        <a:effectLst/>
      </dgm:spPr>
    </dgm:pt>
    <dgm:pt modelId="{1F5DC98E-B66E-4AE1-86CB-B3600A58EC67}" type="pres">
      <dgm:prSet presAssocID="{404BA60B-A2E1-4B88-B9D0-7A40C37D245A}" presName="ConnectorPoint" presStyleLbl="alignNode1" presStyleIdx="0" presStyleCnt="10"/>
      <dgm:spPr/>
    </dgm:pt>
    <dgm:pt modelId="{7FB4E919-1E48-4427-8F49-A68B53115ACF}" type="pres">
      <dgm:prSet presAssocID="{404BA60B-A2E1-4B88-B9D0-7A40C37D245A}" presName="EmptyPlaceHolder" presStyleCnt="0"/>
      <dgm:spPr/>
    </dgm:pt>
    <dgm:pt modelId="{65DB16AE-E841-472A-AD70-2C7180FC5DB9}" type="pres">
      <dgm:prSet presAssocID="{52A7D844-6D69-4DAE-B29B-65C1A6CF4767}" presName="spaceBetweenRectangles" presStyleCnt="0"/>
      <dgm:spPr/>
    </dgm:pt>
    <dgm:pt modelId="{5FF95258-4C38-46B9-BF78-C9F0093161A7}" type="pres">
      <dgm:prSet presAssocID="{A9AF8169-5845-4C71-9EAB-5FE314255D1F}" presName="composite" presStyleCnt="0"/>
      <dgm:spPr/>
    </dgm:pt>
    <dgm:pt modelId="{43B3D447-3C92-4520-8B4D-167B92B9A504}" type="pres">
      <dgm:prSet presAssocID="{A9AF8169-5845-4C71-9EAB-5FE314255D1F}" presName="L1TextContainer" presStyleLbl="revTx" presStyleIdx="1" presStyleCnt="10">
        <dgm:presLayoutVars>
          <dgm:chMax val="1"/>
          <dgm:chPref val="1"/>
          <dgm:bulletEnabled val="1"/>
        </dgm:presLayoutVars>
      </dgm:prSet>
      <dgm:spPr/>
      <dgm:t>
        <a:bodyPr/>
        <a:lstStyle/>
        <a:p>
          <a:endParaRPr lang="en-US"/>
        </a:p>
      </dgm:t>
    </dgm:pt>
    <dgm:pt modelId="{01753233-2E1C-4842-A613-6569232E268F}" type="pres">
      <dgm:prSet presAssocID="{A9AF8169-5845-4C71-9EAB-5FE314255D1F}" presName="L2TextContainerWrapper" presStyleCnt="0">
        <dgm:presLayoutVars>
          <dgm:chMax val="0"/>
          <dgm:chPref val="0"/>
          <dgm:bulletEnabled val="1"/>
        </dgm:presLayoutVars>
      </dgm:prSet>
      <dgm:spPr/>
    </dgm:pt>
    <dgm:pt modelId="{4DA7BE2B-0D8A-401A-ADC0-807654648781}" type="pres">
      <dgm:prSet presAssocID="{A9AF8169-5845-4C71-9EAB-5FE314255D1F}" presName="L2TextContainer" presStyleLbl="bgAcc1" presStyleIdx="1" presStyleCnt="10"/>
      <dgm:spPr/>
      <dgm:t>
        <a:bodyPr/>
        <a:lstStyle/>
        <a:p>
          <a:endParaRPr lang="en-US"/>
        </a:p>
      </dgm:t>
    </dgm:pt>
    <dgm:pt modelId="{BF7C4AB2-AC94-4AAD-9972-DAB5236E7A79}" type="pres">
      <dgm:prSet presAssocID="{A9AF8169-5845-4C71-9EAB-5FE314255D1F}" presName="FlexibleEmptyPlaceHolder" presStyleCnt="0"/>
      <dgm:spPr/>
    </dgm:pt>
    <dgm:pt modelId="{E38E0DCD-8E82-4A5E-AABF-0BEBC5B79FCF}" type="pres">
      <dgm:prSet presAssocID="{A9AF8169-5845-4C71-9EAB-5FE314255D1F}" presName="ConnectLine" presStyleLbl="sibTrans1D1" presStyleIdx="1" presStyleCnt="10"/>
      <dgm:spPr>
        <a:noFill/>
        <a:ln w="6350" cap="flat" cmpd="sng" algn="ctr">
          <a:solidFill>
            <a:schemeClr val="accent1">
              <a:hueOff val="0"/>
              <a:satOff val="0"/>
              <a:lumOff val="0"/>
              <a:alphaOff val="0"/>
            </a:schemeClr>
          </a:solidFill>
          <a:prstDash val="dash"/>
          <a:miter lim="800000"/>
        </a:ln>
        <a:effectLst/>
      </dgm:spPr>
    </dgm:pt>
    <dgm:pt modelId="{099CA2CE-D7CE-4AAB-AF8B-F286EF69A2EA}" type="pres">
      <dgm:prSet presAssocID="{A9AF8169-5845-4C71-9EAB-5FE314255D1F}" presName="ConnectorPoint" presStyleLbl="alignNode1" presStyleIdx="1" presStyleCnt="10"/>
      <dgm:spPr/>
    </dgm:pt>
    <dgm:pt modelId="{FB645BED-6EA8-4050-93B8-3EC17AD1BDA1}" type="pres">
      <dgm:prSet presAssocID="{A9AF8169-5845-4C71-9EAB-5FE314255D1F}" presName="EmptyPlaceHolder" presStyleCnt="0"/>
      <dgm:spPr/>
    </dgm:pt>
    <dgm:pt modelId="{8A19ADA6-9F82-4D6B-8512-01B5FD0D688A}" type="pres">
      <dgm:prSet presAssocID="{192F4994-1832-4B55-8E99-8AE23A9E4AD8}" presName="spaceBetweenRectangles" presStyleCnt="0"/>
      <dgm:spPr/>
    </dgm:pt>
    <dgm:pt modelId="{ED9E65F4-7174-40BC-8BD8-55E95D2C7B60}" type="pres">
      <dgm:prSet presAssocID="{5A45A747-5F12-4955-8890-B4B0CA779320}" presName="composite" presStyleCnt="0"/>
      <dgm:spPr/>
    </dgm:pt>
    <dgm:pt modelId="{74CBA3D6-7C8E-4EBA-B052-F04EACF1FC7E}" type="pres">
      <dgm:prSet presAssocID="{5A45A747-5F12-4955-8890-B4B0CA779320}" presName="L1TextContainer" presStyleLbl="revTx" presStyleIdx="2" presStyleCnt="10">
        <dgm:presLayoutVars>
          <dgm:chMax val="1"/>
          <dgm:chPref val="1"/>
          <dgm:bulletEnabled val="1"/>
        </dgm:presLayoutVars>
      </dgm:prSet>
      <dgm:spPr/>
      <dgm:t>
        <a:bodyPr/>
        <a:lstStyle/>
        <a:p>
          <a:endParaRPr lang="en-US"/>
        </a:p>
      </dgm:t>
    </dgm:pt>
    <dgm:pt modelId="{8F87DF5D-4FA2-4EDE-A5E0-25DB051813BE}" type="pres">
      <dgm:prSet presAssocID="{5A45A747-5F12-4955-8890-B4B0CA779320}" presName="L2TextContainerWrapper" presStyleCnt="0">
        <dgm:presLayoutVars>
          <dgm:chMax val="0"/>
          <dgm:chPref val="0"/>
          <dgm:bulletEnabled val="1"/>
        </dgm:presLayoutVars>
      </dgm:prSet>
      <dgm:spPr/>
    </dgm:pt>
    <dgm:pt modelId="{691CD3E9-A55C-42B7-88E1-6A8F45B6F937}" type="pres">
      <dgm:prSet presAssocID="{5A45A747-5F12-4955-8890-B4B0CA779320}" presName="L2TextContainer" presStyleLbl="bgAcc1" presStyleIdx="2" presStyleCnt="10"/>
      <dgm:spPr/>
      <dgm:t>
        <a:bodyPr/>
        <a:lstStyle/>
        <a:p>
          <a:endParaRPr lang="en-US"/>
        </a:p>
      </dgm:t>
    </dgm:pt>
    <dgm:pt modelId="{4290746E-65F0-40E1-AC85-4E8E3E0795D6}" type="pres">
      <dgm:prSet presAssocID="{5A45A747-5F12-4955-8890-B4B0CA779320}" presName="FlexibleEmptyPlaceHolder" presStyleCnt="0"/>
      <dgm:spPr/>
    </dgm:pt>
    <dgm:pt modelId="{BADDC1ED-147A-4BF2-848D-28EE790B843B}" type="pres">
      <dgm:prSet presAssocID="{5A45A747-5F12-4955-8890-B4B0CA779320}" presName="ConnectLine" presStyleLbl="sibTrans1D1" presStyleIdx="2" presStyleCnt="10"/>
      <dgm:spPr>
        <a:noFill/>
        <a:ln w="6350" cap="flat" cmpd="sng" algn="ctr">
          <a:solidFill>
            <a:schemeClr val="accent1">
              <a:hueOff val="0"/>
              <a:satOff val="0"/>
              <a:lumOff val="0"/>
              <a:alphaOff val="0"/>
            </a:schemeClr>
          </a:solidFill>
          <a:prstDash val="dash"/>
          <a:miter lim="800000"/>
        </a:ln>
        <a:effectLst/>
      </dgm:spPr>
    </dgm:pt>
    <dgm:pt modelId="{C1EB7C01-0182-4D27-A092-97CEF225CC49}" type="pres">
      <dgm:prSet presAssocID="{5A45A747-5F12-4955-8890-B4B0CA779320}" presName="ConnectorPoint" presStyleLbl="alignNode1" presStyleIdx="2" presStyleCnt="10"/>
      <dgm:spPr/>
    </dgm:pt>
    <dgm:pt modelId="{EF400AA8-278E-43BB-ACA3-E4C34C25A320}" type="pres">
      <dgm:prSet presAssocID="{5A45A747-5F12-4955-8890-B4B0CA779320}" presName="EmptyPlaceHolder" presStyleCnt="0"/>
      <dgm:spPr/>
    </dgm:pt>
    <dgm:pt modelId="{4E74DA5B-FFEE-4A5C-ABCB-2282CD296832}" type="pres">
      <dgm:prSet presAssocID="{948DAE02-372E-4DEF-A0F9-530B4A17657B}" presName="spaceBetweenRectangles" presStyleCnt="0"/>
      <dgm:spPr/>
    </dgm:pt>
    <dgm:pt modelId="{6E83AB15-B626-49D1-BDE1-5C10236D95E5}" type="pres">
      <dgm:prSet presAssocID="{33147E1F-2818-4845-800C-3098564F0D73}" presName="composite" presStyleCnt="0"/>
      <dgm:spPr/>
    </dgm:pt>
    <dgm:pt modelId="{DF86A725-6037-47CD-89F1-995003C9C307}" type="pres">
      <dgm:prSet presAssocID="{33147E1F-2818-4845-800C-3098564F0D73}" presName="L1TextContainer" presStyleLbl="revTx" presStyleIdx="3" presStyleCnt="10">
        <dgm:presLayoutVars>
          <dgm:chMax val="1"/>
          <dgm:chPref val="1"/>
          <dgm:bulletEnabled val="1"/>
        </dgm:presLayoutVars>
      </dgm:prSet>
      <dgm:spPr/>
      <dgm:t>
        <a:bodyPr/>
        <a:lstStyle/>
        <a:p>
          <a:endParaRPr lang="en-US"/>
        </a:p>
      </dgm:t>
    </dgm:pt>
    <dgm:pt modelId="{86EF7326-D6F5-47A2-8767-84233EFB3AFF}" type="pres">
      <dgm:prSet presAssocID="{33147E1F-2818-4845-800C-3098564F0D73}" presName="L2TextContainerWrapper" presStyleCnt="0">
        <dgm:presLayoutVars>
          <dgm:chMax val="0"/>
          <dgm:chPref val="0"/>
          <dgm:bulletEnabled val="1"/>
        </dgm:presLayoutVars>
      </dgm:prSet>
      <dgm:spPr/>
    </dgm:pt>
    <dgm:pt modelId="{A2E7B2E0-CAEA-41F2-B40F-5EB0EB2E5535}" type="pres">
      <dgm:prSet presAssocID="{33147E1F-2818-4845-800C-3098564F0D73}" presName="L2TextContainer" presStyleLbl="bgAcc1" presStyleIdx="3" presStyleCnt="10"/>
      <dgm:spPr/>
      <dgm:t>
        <a:bodyPr/>
        <a:lstStyle/>
        <a:p>
          <a:endParaRPr lang="en-US"/>
        </a:p>
      </dgm:t>
    </dgm:pt>
    <dgm:pt modelId="{D0BAF8DA-0AB6-4770-A97A-B264924443F7}" type="pres">
      <dgm:prSet presAssocID="{33147E1F-2818-4845-800C-3098564F0D73}" presName="FlexibleEmptyPlaceHolder" presStyleCnt="0"/>
      <dgm:spPr/>
    </dgm:pt>
    <dgm:pt modelId="{2FBF20E8-F0EF-4F41-AE8A-BF3CB552FC10}" type="pres">
      <dgm:prSet presAssocID="{33147E1F-2818-4845-800C-3098564F0D73}" presName="ConnectLine" presStyleLbl="sibTrans1D1" presStyleIdx="3" presStyleCnt="10"/>
      <dgm:spPr>
        <a:noFill/>
        <a:ln w="6350" cap="flat" cmpd="sng" algn="ctr">
          <a:solidFill>
            <a:schemeClr val="accent1">
              <a:hueOff val="0"/>
              <a:satOff val="0"/>
              <a:lumOff val="0"/>
              <a:alphaOff val="0"/>
            </a:schemeClr>
          </a:solidFill>
          <a:prstDash val="dash"/>
          <a:miter lim="800000"/>
        </a:ln>
        <a:effectLst/>
      </dgm:spPr>
    </dgm:pt>
    <dgm:pt modelId="{FAFEA5AE-6B14-4049-87E0-D8540AD51729}" type="pres">
      <dgm:prSet presAssocID="{33147E1F-2818-4845-800C-3098564F0D73}" presName="ConnectorPoint" presStyleLbl="alignNode1" presStyleIdx="3" presStyleCnt="10"/>
      <dgm:spPr/>
    </dgm:pt>
    <dgm:pt modelId="{C78EA92B-99EC-49C1-90A2-3F902398AA31}" type="pres">
      <dgm:prSet presAssocID="{33147E1F-2818-4845-800C-3098564F0D73}" presName="EmptyPlaceHolder" presStyleCnt="0"/>
      <dgm:spPr/>
    </dgm:pt>
    <dgm:pt modelId="{6A69FB62-D2FC-4014-9A36-8337C77AB7CA}" type="pres">
      <dgm:prSet presAssocID="{835CD87B-2DD7-4E86-834A-3B3446F10DD5}" presName="spaceBetweenRectangles" presStyleCnt="0"/>
      <dgm:spPr/>
    </dgm:pt>
    <dgm:pt modelId="{ACBC3489-60EB-4FA4-A631-81C61858C550}" type="pres">
      <dgm:prSet presAssocID="{F2F95AB6-8898-4737-98B2-B38E9796BA7B}" presName="composite" presStyleCnt="0"/>
      <dgm:spPr/>
    </dgm:pt>
    <dgm:pt modelId="{34F6B969-E89A-403A-A8D6-E5D5A3D740C7}" type="pres">
      <dgm:prSet presAssocID="{F2F95AB6-8898-4737-98B2-B38E9796BA7B}" presName="L1TextContainer" presStyleLbl="revTx" presStyleIdx="4" presStyleCnt="10">
        <dgm:presLayoutVars>
          <dgm:chMax val="1"/>
          <dgm:chPref val="1"/>
          <dgm:bulletEnabled val="1"/>
        </dgm:presLayoutVars>
      </dgm:prSet>
      <dgm:spPr/>
      <dgm:t>
        <a:bodyPr/>
        <a:lstStyle/>
        <a:p>
          <a:endParaRPr lang="en-US"/>
        </a:p>
      </dgm:t>
    </dgm:pt>
    <dgm:pt modelId="{33A1F6A5-05B6-4E45-B052-D1930A3D5CBB}" type="pres">
      <dgm:prSet presAssocID="{F2F95AB6-8898-4737-98B2-B38E9796BA7B}" presName="L2TextContainerWrapper" presStyleCnt="0">
        <dgm:presLayoutVars>
          <dgm:chMax val="0"/>
          <dgm:chPref val="0"/>
          <dgm:bulletEnabled val="1"/>
        </dgm:presLayoutVars>
      </dgm:prSet>
      <dgm:spPr/>
    </dgm:pt>
    <dgm:pt modelId="{3AA3F8AE-D9D8-457D-AA2C-DC778C43F73A}" type="pres">
      <dgm:prSet presAssocID="{F2F95AB6-8898-4737-98B2-B38E9796BA7B}" presName="L2TextContainer" presStyleLbl="bgAcc1" presStyleIdx="4" presStyleCnt="10"/>
      <dgm:spPr/>
      <dgm:t>
        <a:bodyPr/>
        <a:lstStyle/>
        <a:p>
          <a:endParaRPr lang="en-US"/>
        </a:p>
      </dgm:t>
    </dgm:pt>
    <dgm:pt modelId="{5A1AF9B7-F5AF-45DB-9EDE-27BC8CC44940}" type="pres">
      <dgm:prSet presAssocID="{F2F95AB6-8898-4737-98B2-B38E9796BA7B}" presName="FlexibleEmptyPlaceHolder" presStyleCnt="0"/>
      <dgm:spPr/>
    </dgm:pt>
    <dgm:pt modelId="{2EBA8F67-D683-4D1F-94A6-E32ECBD375F4}" type="pres">
      <dgm:prSet presAssocID="{F2F95AB6-8898-4737-98B2-B38E9796BA7B}" presName="ConnectLine" presStyleLbl="sibTrans1D1" presStyleIdx="4" presStyleCnt="10"/>
      <dgm:spPr>
        <a:noFill/>
        <a:ln w="6350" cap="flat" cmpd="sng" algn="ctr">
          <a:solidFill>
            <a:schemeClr val="accent1">
              <a:hueOff val="0"/>
              <a:satOff val="0"/>
              <a:lumOff val="0"/>
              <a:alphaOff val="0"/>
            </a:schemeClr>
          </a:solidFill>
          <a:prstDash val="dash"/>
          <a:miter lim="800000"/>
        </a:ln>
        <a:effectLst/>
      </dgm:spPr>
    </dgm:pt>
    <dgm:pt modelId="{AAB79805-0A24-4A3B-8EDC-81A2F75F6FAD}" type="pres">
      <dgm:prSet presAssocID="{F2F95AB6-8898-4737-98B2-B38E9796BA7B}" presName="ConnectorPoint" presStyleLbl="alignNode1" presStyleIdx="4" presStyleCnt="10"/>
      <dgm:spPr/>
    </dgm:pt>
    <dgm:pt modelId="{C55C1C0E-0069-4F4B-9AC2-718E6E1139EB}" type="pres">
      <dgm:prSet presAssocID="{F2F95AB6-8898-4737-98B2-B38E9796BA7B}" presName="EmptyPlaceHolder" presStyleCnt="0"/>
      <dgm:spPr/>
    </dgm:pt>
    <dgm:pt modelId="{DBC4F6E5-6528-4630-881E-91C384156E02}" type="pres">
      <dgm:prSet presAssocID="{2BCEDB0A-C09F-45F5-979E-ED05849E1F94}" presName="spaceBetweenRectangles" presStyleCnt="0"/>
      <dgm:spPr/>
    </dgm:pt>
    <dgm:pt modelId="{CD46B9C7-B5E6-42F5-A66D-25DA16D622DD}" type="pres">
      <dgm:prSet presAssocID="{5D2C359F-04FF-4D0D-9FDB-CE93E239AE82}" presName="composite" presStyleCnt="0"/>
      <dgm:spPr/>
    </dgm:pt>
    <dgm:pt modelId="{A8CA5058-0F04-4A7F-B7EB-680F7432B9DD}" type="pres">
      <dgm:prSet presAssocID="{5D2C359F-04FF-4D0D-9FDB-CE93E239AE82}" presName="L1TextContainer" presStyleLbl="revTx" presStyleIdx="5" presStyleCnt="10">
        <dgm:presLayoutVars>
          <dgm:chMax val="1"/>
          <dgm:chPref val="1"/>
          <dgm:bulletEnabled val="1"/>
        </dgm:presLayoutVars>
      </dgm:prSet>
      <dgm:spPr/>
      <dgm:t>
        <a:bodyPr/>
        <a:lstStyle/>
        <a:p>
          <a:endParaRPr lang="en-US"/>
        </a:p>
      </dgm:t>
    </dgm:pt>
    <dgm:pt modelId="{726D3338-500A-4763-B5DF-6C206BD92994}" type="pres">
      <dgm:prSet presAssocID="{5D2C359F-04FF-4D0D-9FDB-CE93E239AE82}" presName="L2TextContainerWrapper" presStyleCnt="0">
        <dgm:presLayoutVars>
          <dgm:chMax val="0"/>
          <dgm:chPref val="0"/>
          <dgm:bulletEnabled val="1"/>
        </dgm:presLayoutVars>
      </dgm:prSet>
      <dgm:spPr/>
    </dgm:pt>
    <dgm:pt modelId="{887E5CFA-D627-4A62-ABAF-2255AB4E5E6E}" type="pres">
      <dgm:prSet presAssocID="{5D2C359F-04FF-4D0D-9FDB-CE93E239AE82}" presName="L2TextContainer" presStyleLbl="bgAcc1" presStyleIdx="5" presStyleCnt="10"/>
      <dgm:spPr/>
      <dgm:t>
        <a:bodyPr/>
        <a:lstStyle/>
        <a:p>
          <a:endParaRPr lang="en-US"/>
        </a:p>
      </dgm:t>
    </dgm:pt>
    <dgm:pt modelId="{FC8376C9-CC9D-4272-906C-779939F1E9C2}" type="pres">
      <dgm:prSet presAssocID="{5D2C359F-04FF-4D0D-9FDB-CE93E239AE82}" presName="FlexibleEmptyPlaceHolder" presStyleCnt="0"/>
      <dgm:spPr/>
    </dgm:pt>
    <dgm:pt modelId="{D16036F4-EF82-484C-A962-85EE1E33034B}" type="pres">
      <dgm:prSet presAssocID="{5D2C359F-04FF-4D0D-9FDB-CE93E239AE82}" presName="ConnectLine" presStyleLbl="sibTrans1D1" presStyleIdx="5" presStyleCnt="10"/>
      <dgm:spPr>
        <a:noFill/>
        <a:ln w="6350" cap="flat" cmpd="sng" algn="ctr">
          <a:solidFill>
            <a:schemeClr val="accent1">
              <a:hueOff val="0"/>
              <a:satOff val="0"/>
              <a:lumOff val="0"/>
              <a:alphaOff val="0"/>
            </a:schemeClr>
          </a:solidFill>
          <a:prstDash val="dash"/>
          <a:miter lim="800000"/>
        </a:ln>
        <a:effectLst/>
      </dgm:spPr>
    </dgm:pt>
    <dgm:pt modelId="{EB2C04B4-6640-497B-9982-B87615F61425}" type="pres">
      <dgm:prSet presAssocID="{5D2C359F-04FF-4D0D-9FDB-CE93E239AE82}" presName="ConnectorPoint" presStyleLbl="alignNode1" presStyleIdx="5" presStyleCnt="10"/>
      <dgm:spPr/>
    </dgm:pt>
    <dgm:pt modelId="{5D6D0383-FD51-4E2D-A3FE-F9E6B117D7DE}" type="pres">
      <dgm:prSet presAssocID="{5D2C359F-04FF-4D0D-9FDB-CE93E239AE82}" presName="EmptyPlaceHolder" presStyleCnt="0"/>
      <dgm:spPr/>
    </dgm:pt>
    <dgm:pt modelId="{102A3A30-E150-4602-84B5-F355F979738C}" type="pres">
      <dgm:prSet presAssocID="{747C1A87-783D-4790-9C51-8BC1B92C45FA}" presName="spaceBetweenRectangles" presStyleCnt="0"/>
      <dgm:spPr/>
    </dgm:pt>
    <dgm:pt modelId="{39ED2632-B62E-4C01-BA42-71DEF87CC789}" type="pres">
      <dgm:prSet presAssocID="{E0D32D37-2091-4BD7-ABCD-EDADAC4D7ADC}" presName="composite" presStyleCnt="0"/>
      <dgm:spPr/>
    </dgm:pt>
    <dgm:pt modelId="{ACDB71A8-7022-406E-AD1B-C2A5169E5CFC}" type="pres">
      <dgm:prSet presAssocID="{E0D32D37-2091-4BD7-ABCD-EDADAC4D7ADC}" presName="L1TextContainer" presStyleLbl="revTx" presStyleIdx="6" presStyleCnt="10">
        <dgm:presLayoutVars>
          <dgm:chMax val="1"/>
          <dgm:chPref val="1"/>
          <dgm:bulletEnabled val="1"/>
        </dgm:presLayoutVars>
      </dgm:prSet>
      <dgm:spPr/>
      <dgm:t>
        <a:bodyPr/>
        <a:lstStyle/>
        <a:p>
          <a:endParaRPr lang="en-US"/>
        </a:p>
      </dgm:t>
    </dgm:pt>
    <dgm:pt modelId="{CE4108F6-ABEA-4AE3-BCC6-058AC349A48E}" type="pres">
      <dgm:prSet presAssocID="{E0D32D37-2091-4BD7-ABCD-EDADAC4D7ADC}" presName="L2TextContainerWrapper" presStyleCnt="0">
        <dgm:presLayoutVars>
          <dgm:chMax val="0"/>
          <dgm:chPref val="0"/>
          <dgm:bulletEnabled val="1"/>
        </dgm:presLayoutVars>
      </dgm:prSet>
      <dgm:spPr/>
    </dgm:pt>
    <dgm:pt modelId="{5E60AAEB-CD2E-4396-A737-614FB4496563}" type="pres">
      <dgm:prSet presAssocID="{E0D32D37-2091-4BD7-ABCD-EDADAC4D7ADC}" presName="L2TextContainer" presStyleLbl="bgAcc1" presStyleIdx="6" presStyleCnt="10"/>
      <dgm:spPr/>
      <dgm:t>
        <a:bodyPr/>
        <a:lstStyle/>
        <a:p>
          <a:endParaRPr lang="en-US"/>
        </a:p>
      </dgm:t>
    </dgm:pt>
    <dgm:pt modelId="{9929664E-2E62-4758-A22C-AF7D289A1708}" type="pres">
      <dgm:prSet presAssocID="{E0D32D37-2091-4BD7-ABCD-EDADAC4D7ADC}" presName="FlexibleEmptyPlaceHolder" presStyleCnt="0"/>
      <dgm:spPr/>
    </dgm:pt>
    <dgm:pt modelId="{E7E71053-CAC0-4E0D-AE12-4F2850C5EB08}" type="pres">
      <dgm:prSet presAssocID="{E0D32D37-2091-4BD7-ABCD-EDADAC4D7ADC}" presName="ConnectLine" presStyleLbl="sibTrans1D1" presStyleIdx="6" presStyleCnt="10"/>
      <dgm:spPr>
        <a:noFill/>
        <a:ln w="6350" cap="flat" cmpd="sng" algn="ctr">
          <a:solidFill>
            <a:schemeClr val="accent1">
              <a:hueOff val="0"/>
              <a:satOff val="0"/>
              <a:lumOff val="0"/>
              <a:alphaOff val="0"/>
            </a:schemeClr>
          </a:solidFill>
          <a:prstDash val="dash"/>
          <a:miter lim="800000"/>
        </a:ln>
        <a:effectLst/>
      </dgm:spPr>
    </dgm:pt>
    <dgm:pt modelId="{DE300CF5-3CCC-4B2D-8283-2BF03CB5DA45}" type="pres">
      <dgm:prSet presAssocID="{E0D32D37-2091-4BD7-ABCD-EDADAC4D7ADC}" presName="ConnectorPoint" presStyleLbl="alignNode1" presStyleIdx="6" presStyleCnt="10"/>
      <dgm:spPr/>
    </dgm:pt>
    <dgm:pt modelId="{C09CC3E0-C9BC-4B92-828B-4EB90F24830A}" type="pres">
      <dgm:prSet presAssocID="{E0D32D37-2091-4BD7-ABCD-EDADAC4D7ADC}" presName="EmptyPlaceHolder" presStyleCnt="0"/>
      <dgm:spPr/>
    </dgm:pt>
    <dgm:pt modelId="{782AFB17-9923-42F6-919B-0BD5DF763339}" type="pres">
      <dgm:prSet presAssocID="{79C02A2F-AD3F-46DF-BF6F-27CE9DD5A107}" presName="spaceBetweenRectangles" presStyleCnt="0"/>
      <dgm:spPr/>
    </dgm:pt>
    <dgm:pt modelId="{C9A2373F-7ABD-48F4-B06F-C7E860AD9CFF}" type="pres">
      <dgm:prSet presAssocID="{F42AC605-061F-49B2-984D-8373837EB57A}" presName="composite" presStyleCnt="0"/>
      <dgm:spPr/>
    </dgm:pt>
    <dgm:pt modelId="{DC6CA0A3-6775-4F7F-B524-B5C795E03CF2}" type="pres">
      <dgm:prSet presAssocID="{F42AC605-061F-49B2-984D-8373837EB57A}" presName="L1TextContainer" presStyleLbl="revTx" presStyleIdx="7" presStyleCnt="10">
        <dgm:presLayoutVars>
          <dgm:chMax val="1"/>
          <dgm:chPref val="1"/>
          <dgm:bulletEnabled val="1"/>
        </dgm:presLayoutVars>
      </dgm:prSet>
      <dgm:spPr/>
      <dgm:t>
        <a:bodyPr/>
        <a:lstStyle/>
        <a:p>
          <a:endParaRPr lang="en-US"/>
        </a:p>
      </dgm:t>
    </dgm:pt>
    <dgm:pt modelId="{52EDFED4-2E28-4DBA-9EAA-F13BE3FD15A0}" type="pres">
      <dgm:prSet presAssocID="{F42AC605-061F-49B2-984D-8373837EB57A}" presName="L2TextContainerWrapper" presStyleCnt="0">
        <dgm:presLayoutVars>
          <dgm:chMax val="0"/>
          <dgm:chPref val="0"/>
          <dgm:bulletEnabled val="1"/>
        </dgm:presLayoutVars>
      </dgm:prSet>
      <dgm:spPr/>
    </dgm:pt>
    <dgm:pt modelId="{3831C215-0614-4EA8-926B-92E8D086B096}" type="pres">
      <dgm:prSet presAssocID="{F42AC605-061F-49B2-984D-8373837EB57A}" presName="L2TextContainer" presStyleLbl="bgAcc1" presStyleIdx="7" presStyleCnt="10"/>
      <dgm:spPr/>
      <dgm:t>
        <a:bodyPr/>
        <a:lstStyle/>
        <a:p>
          <a:endParaRPr lang="en-US"/>
        </a:p>
      </dgm:t>
    </dgm:pt>
    <dgm:pt modelId="{0030B8E5-D027-4F8B-A754-ABE2C448842E}" type="pres">
      <dgm:prSet presAssocID="{F42AC605-061F-49B2-984D-8373837EB57A}" presName="FlexibleEmptyPlaceHolder" presStyleCnt="0"/>
      <dgm:spPr/>
    </dgm:pt>
    <dgm:pt modelId="{85E24F40-4DD3-4963-B7F7-D31472B9F6BB}" type="pres">
      <dgm:prSet presAssocID="{F42AC605-061F-49B2-984D-8373837EB57A}" presName="ConnectLine" presStyleLbl="sibTrans1D1" presStyleIdx="7" presStyleCnt="10"/>
      <dgm:spPr>
        <a:noFill/>
        <a:ln w="6350" cap="flat" cmpd="sng" algn="ctr">
          <a:solidFill>
            <a:schemeClr val="accent1">
              <a:hueOff val="0"/>
              <a:satOff val="0"/>
              <a:lumOff val="0"/>
              <a:alphaOff val="0"/>
            </a:schemeClr>
          </a:solidFill>
          <a:prstDash val="dash"/>
          <a:miter lim="800000"/>
        </a:ln>
        <a:effectLst/>
      </dgm:spPr>
    </dgm:pt>
    <dgm:pt modelId="{6EFEDD80-2D3D-466D-B010-7B55A0685D4F}" type="pres">
      <dgm:prSet presAssocID="{F42AC605-061F-49B2-984D-8373837EB57A}" presName="ConnectorPoint" presStyleLbl="alignNode1" presStyleIdx="7" presStyleCnt="10"/>
      <dgm:spPr/>
    </dgm:pt>
    <dgm:pt modelId="{B874F05E-243A-4780-8D68-01DE7219EECA}" type="pres">
      <dgm:prSet presAssocID="{F42AC605-061F-49B2-984D-8373837EB57A}" presName="EmptyPlaceHolder" presStyleCnt="0"/>
      <dgm:spPr/>
    </dgm:pt>
    <dgm:pt modelId="{4883A26E-E1D5-4359-986C-83719BABBE80}" type="pres">
      <dgm:prSet presAssocID="{A66DEDEA-EC34-4D85-9757-87A34C37A52A}" presName="spaceBetweenRectangles" presStyleCnt="0"/>
      <dgm:spPr/>
    </dgm:pt>
    <dgm:pt modelId="{88C4A02C-07F1-4078-A96D-33ABC791D1E4}" type="pres">
      <dgm:prSet presAssocID="{87B11FED-5101-4AAF-AC05-DF129F2A7850}" presName="composite" presStyleCnt="0"/>
      <dgm:spPr/>
    </dgm:pt>
    <dgm:pt modelId="{0FA2F12A-C0E4-4274-90DD-A36A31322C13}" type="pres">
      <dgm:prSet presAssocID="{87B11FED-5101-4AAF-AC05-DF129F2A7850}" presName="L1TextContainer" presStyleLbl="revTx" presStyleIdx="8" presStyleCnt="10">
        <dgm:presLayoutVars>
          <dgm:chMax val="1"/>
          <dgm:chPref val="1"/>
          <dgm:bulletEnabled val="1"/>
        </dgm:presLayoutVars>
      </dgm:prSet>
      <dgm:spPr/>
      <dgm:t>
        <a:bodyPr/>
        <a:lstStyle/>
        <a:p>
          <a:endParaRPr lang="en-US"/>
        </a:p>
      </dgm:t>
    </dgm:pt>
    <dgm:pt modelId="{1B4C6CDE-A8F4-41A4-AFE0-9FEFB69F6086}" type="pres">
      <dgm:prSet presAssocID="{87B11FED-5101-4AAF-AC05-DF129F2A7850}" presName="L2TextContainerWrapper" presStyleCnt="0">
        <dgm:presLayoutVars>
          <dgm:chMax val="0"/>
          <dgm:chPref val="0"/>
          <dgm:bulletEnabled val="1"/>
        </dgm:presLayoutVars>
      </dgm:prSet>
      <dgm:spPr/>
    </dgm:pt>
    <dgm:pt modelId="{C7B639D0-46BA-4DB6-844E-F08D15A734A8}" type="pres">
      <dgm:prSet presAssocID="{87B11FED-5101-4AAF-AC05-DF129F2A7850}" presName="L2TextContainer" presStyleLbl="bgAcc1" presStyleIdx="8" presStyleCnt="10"/>
      <dgm:spPr/>
      <dgm:t>
        <a:bodyPr/>
        <a:lstStyle/>
        <a:p>
          <a:endParaRPr lang="en-US"/>
        </a:p>
      </dgm:t>
    </dgm:pt>
    <dgm:pt modelId="{8653395C-95F7-4FEB-8763-645B55A3E19B}" type="pres">
      <dgm:prSet presAssocID="{87B11FED-5101-4AAF-AC05-DF129F2A7850}" presName="FlexibleEmptyPlaceHolder" presStyleCnt="0"/>
      <dgm:spPr/>
    </dgm:pt>
    <dgm:pt modelId="{EDB82488-7519-4FA0-B92C-82F72CDC16E8}" type="pres">
      <dgm:prSet presAssocID="{87B11FED-5101-4AAF-AC05-DF129F2A7850}" presName="ConnectLine" presStyleLbl="sibTrans1D1" presStyleIdx="8" presStyleCnt="10"/>
      <dgm:spPr>
        <a:noFill/>
        <a:ln w="6350" cap="flat" cmpd="sng" algn="ctr">
          <a:solidFill>
            <a:schemeClr val="accent1">
              <a:hueOff val="0"/>
              <a:satOff val="0"/>
              <a:lumOff val="0"/>
              <a:alphaOff val="0"/>
            </a:schemeClr>
          </a:solidFill>
          <a:prstDash val="dash"/>
          <a:miter lim="800000"/>
        </a:ln>
        <a:effectLst/>
      </dgm:spPr>
    </dgm:pt>
    <dgm:pt modelId="{03AD4760-625C-4CB4-ACE6-83C0C8162327}" type="pres">
      <dgm:prSet presAssocID="{87B11FED-5101-4AAF-AC05-DF129F2A7850}" presName="ConnectorPoint" presStyleLbl="alignNode1" presStyleIdx="8" presStyleCnt="10"/>
      <dgm:spPr/>
    </dgm:pt>
    <dgm:pt modelId="{89E4BFD5-F332-47A3-A0D3-7991EE151E3C}" type="pres">
      <dgm:prSet presAssocID="{87B11FED-5101-4AAF-AC05-DF129F2A7850}" presName="EmptyPlaceHolder" presStyleCnt="0"/>
      <dgm:spPr/>
    </dgm:pt>
    <dgm:pt modelId="{FB8D83DB-F06D-4ABF-A918-0E0A1DEA3306}" type="pres">
      <dgm:prSet presAssocID="{33D1FA67-1EE1-4B50-B393-F9A74EF0F22C}" presName="spaceBetweenRectangles" presStyleCnt="0"/>
      <dgm:spPr/>
    </dgm:pt>
    <dgm:pt modelId="{4CBCD4DD-46FD-4332-B5E9-8A10F5A8F5AE}" type="pres">
      <dgm:prSet presAssocID="{27A910E6-65DB-446F-B826-F327FB07814A}" presName="composite" presStyleCnt="0"/>
      <dgm:spPr/>
    </dgm:pt>
    <dgm:pt modelId="{BE0AF551-C9B8-4D61-90E8-E32A371E6DBB}" type="pres">
      <dgm:prSet presAssocID="{27A910E6-65DB-446F-B826-F327FB07814A}" presName="L1TextContainer" presStyleLbl="revTx" presStyleIdx="9" presStyleCnt="10">
        <dgm:presLayoutVars>
          <dgm:chMax val="1"/>
          <dgm:chPref val="1"/>
          <dgm:bulletEnabled val="1"/>
        </dgm:presLayoutVars>
      </dgm:prSet>
      <dgm:spPr/>
      <dgm:t>
        <a:bodyPr/>
        <a:lstStyle/>
        <a:p>
          <a:endParaRPr lang="en-US"/>
        </a:p>
      </dgm:t>
    </dgm:pt>
    <dgm:pt modelId="{FF786FAF-4CDF-46D2-91E7-B2943B37049A}" type="pres">
      <dgm:prSet presAssocID="{27A910E6-65DB-446F-B826-F327FB07814A}" presName="L2TextContainerWrapper" presStyleCnt="0">
        <dgm:presLayoutVars>
          <dgm:chMax val="0"/>
          <dgm:chPref val="0"/>
          <dgm:bulletEnabled val="1"/>
        </dgm:presLayoutVars>
      </dgm:prSet>
      <dgm:spPr/>
    </dgm:pt>
    <dgm:pt modelId="{3F448846-898C-4484-9673-657D319BAD8E}" type="pres">
      <dgm:prSet presAssocID="{27A910E6-65DB-446F-B826-F327FB07814A}" presName="L2TextContainer" presStyleLbl="bgAcc1" presStyleIdx="9" presStyleCnt="10"/>
      <dgm:spPr/>
      <dgm:t>
        <a:bodyPr/>
        <a:lstStyle/>
        <a:p>
          <a:endParaRPr lang="en-US"/>
        </a:p>
      </dgm:t>
    </dgm:pt>
    <dgm:pt modelId="{6AA1CAE5-D506-4648-AE52-33F597A1AA50}" type="pres">
      <dgm:prSet presAssocID="{27A910E6-65DB-446F-B826-F327FB07814A}" presName="FlexibleEmptyPlaceHolder" presStyleCnt="0"/>
      <dgm:spPr/>
    </dgm:pt>
    <dgm:pt modelId="{E2BC1D61-C3B3-4826-875F-2AF28E1393AF}" type="pres">
      <dgm:prSet presAssocID="{27A910E6-65DB-446F-B826-F327FB07814A}" presName="ConnectLine" presStyleLbl="sibTrans1D1" presStyleIdx="9" presStyleCnt="10"/>
      <dgm:spPr>
        <a:noFill/>
        <a:ln w="6350" cap="flat" cmpd="sng" algn="ctr">
          <a:solidFill>
            <a:schemeClr val="accent1">
              <a:hueOff val="0"/>
              <a:satOff val="0"/>
              <a:lumOff val="0"/>
              <a:alphaOff val="0"/>
            </a:schemeClr>
          </a:solidFill>
          <a:prstDash val="dash"/>
          <a:miter lim="800000"/>
        </a:ln>
        <a:effectLst/>
      </dgm:spPr>
    </dgm:pt>
    <dgm:pt modelId="{8839EA98-85C6-4F74-9688-466434757D35}" type="pres">
      <dgm:prSet presAssocID="{27A910E6-65DB-446F-B826-F327FB07814A}" presName="ConnectorPoint" presStyleLbl="alignNode1" presStyleIdx="9" presStyleCnt="10"/>
      <dgm:spPr/>
    </dgm:pt>
    <dgm:pt modelId="{343DFBCE-BE76-431C-B355-175E4CBA5185}" type="pres">
      <dgm:prSet presAssocID="{27A910E6-65DB-446F-B826-F327FB07814A}" presName="EmptyPlaceHolder" presStyleCnt="0"/>
      <dgm:spPr/>
    </dgm:pt>
  </dgm:ptLst>
  <dgm:cxnLst>
    <dgm:cxn modelId="{846AC3D7-F56B-4F23-BECF-4B23DD6C8AED}" type="presOf" srcId="{DB5648B6-FAB8-477D-BFB1-C90C0409DD6A}" destId="{A2E7B2E0-CAEA-41F2-B40F-5EB0EB2E5535}" srcOrd="0" destOrd="0" presId="urn:microsoft.com/office/officeart/2016/7/layout/BasicTimeline"/>
    <dgm:cxn modelId="{C439BBF8-F29E-4AD9-9BD7-F9880186276A}" type="presOf" srcId="{5A45A747-5F12-4955-8890-B4B0CA779320}" destId="{74CBA3D6-7C8E-4EBA-B052-F04EACF1FC7E}" srcOrd="0" destOrd="0" presId="urn:microsoft.com/office/officeart/2016/7/layout/BasicTimeline"/>
    <dgm:cxn modelId="{A3088316-889F-4AC1-B22E-1064D48B0C0F}" srcId="{7A9DF87D-9105-49D4-98FB-F7C7F322ABD4}" destId="{33147E1F-2818-4845-800C-3098564F0D73}" srcOrd="3" destOrd="0" parTransId="{D12B2E40-1F25-4560-BD66-5D43C320D611}" sibTransId="{835CD87B-2DD7-4E86-834A-3B3446F10DD5}"/>
    <dgm:cxn modelId="{9A2980C7-2EDE-40D6-82BD-50A661412C21}" type="presOf" srcId="{33147E1F-2818-4845-800C-3098564F0D73}" destId="{DF86A725-6037-47CD-89F1-995003C9C307}" srcOrd="0" destOrd="0" presId="urn:microsoft.com/office/officeart/2016/7/layout/BasicTimeline"/>
    <dgm:cxn modelId="{50D90670-CCB5-4F85-B943-A9C74ED7A2DE}" srcId="{E0D32D37-2091-4BD7-ABCD-EDADAC4D7ADC}" destId="{F638A299-3BA3-4F57-9D59-1FB9E13734C8}" srcOrd="0" destOrd="0" parTransId="{F5321B24-4D7D-4B5F-B854-C8D9D18CF2FF}" sibTransId="{A9CE5009-A7C1-478B-ABFD-84C9262B6F97}"/>
    <dgm:cxn modelId="{7429451F-F433-4BE9-9596-CB950306895D}" srcId="{7A9DF87D-9105-49D4-98FB-F7C7F322ABD4}" destId="{F2F95AB6-8898-4737-98B2-B38E9796BA7B}" srcOrd="4" destOrd="0" parTransId="{535939EF-88B8-4D14-B150-8C74D9EEDF51}" sibTransId="{2BCEDB0A-C09F-45F5-979E-ED05849E1F94}"/>
    <dgm:cxn modelId="{9ABA8F97-AD35-4651-A23A-0F2AAFD8D92E}" type="presOf" srcId="{7AB683CB-94F8-4AD8-B4EA-CA8AAF7D2798}" destId="{4DA7BE2B-0D8A-401A-ADC0-807654648781}" srcOrd="0" destOrd="0" presId="urn:microsoft.com/office/officeart/2016/7/layout/BasicTimeline"/>
    <dgm:cxn modelId="{5AC998EF-0D96-4583-B51B-1BC47A4AE041}" type="presOf" srcId="{E0D32D37-2091-4BD7-ABCD-EDADAC4D7ADC}" destId="{ACDB71A8-7022-406E-AD1B-C2A5169E5CFC}" srcOrd="0" destOrd="0" presId="urn:microsoft.com/office/officeart/2016/7/layout/BasicTimeline"/>
    <dgm:cxn modelId="{D31D0579-2FE4-4665-A22D-60CDCE08EBCA}" type="presOf" srcId="{56D06714-E516-48C9-B21E-3D6407A3BA2C}" destId="{3F448846-898C-4484-9673-657D319BAD8E}" srcOrd="0" destOrd="0" presId="urn:microsoft.com/office/officeart/2016/7/layout/BasicTimeline"/>
    <dgm:cxn modelId="{D114A5E0-9CF3-44FE-887A-1FE7CE12E652}" type="presOf" srcId="{87B11FED-5101-4AAF-AC05-DF129F2A7850}" destId="{0FA2F12A-C0E4-4274-90DD-A36A31322C13}" srcOrd="0" destOrd="0" presId="urn:microsoft.com/office/officeart/2016/7/layout/BasicTimeline"/>
    <dgm:cxn modelId="{C6A0A623-595C-47FA-AB7D-4DE2F163A8E2}" srcId="{7A9DF87D-9105-49D4-98FB-F7C7F322ABD4}" destId="{5D2C359F-04FF-4D0D-9FDB-CE93E239AE82}" srcOrd="5" destOrd="0" parTransId="{652FDC19-9923-479E-B9CC-C56F1A9630BD}" sibTransId="{747C1A87-783D-4790-9C51-8BC1B92C45FA}"/>
    <dgm:cxn modelId="{5A10C159-DEF8-42C4-A9D3-57329718F26F}" type="presOf" srcId="{27A910E6-65DB-446F-B826-F327FB07814A}" destId="{BE0AF551-C9B8-4D61-90E8-E32A371E6DBB}" srcOrd="0" destOrd="0" presId="urn:microsoft.com/office/officeart/2016/7/layout/BasicTimeline"/>
    <dgm:cxn modelId="{A9A054FA-DDF7-4B1F-9F07-1416386B5805}" srcId="{7A9DF87D-9105-49D4-98FB-F7C7F322ABD4}" destId="{5A45A747-5F12-4955-8890-B4B0CA779320}" srcOrd="2" destOrd="0" parTransId="{18B4AD0C-9BE9-46B4-814C-F84EAA5A9BD6}" sibTransId="{948DAE02-372E-4DEF-A0F9-530B4A17657B}"/>
    <dgm:cxn modelId="{9C6A320F-C6E7-4EA9-AA6C-3E8C5E38B164}" srcId="{5A45A747-5F12-4955-8890-B4B0CA779320}" destId="{E999108B-55C2-4374-88F5-ABD3B0574B77}" srcOrd="0" destOrd="0" parTransId="{141CB645-BD65-4C18-92D0-CDE0AFA6FAB7}" sibTransId="{F3268B55-B15F-4E68-AE23-BA8EDA1255FB}"/>
    <dgm:cxn modelId="{C8FA329D-2443-4081-AE78-8DD67649CCB0}" type="presOf" srcId="{7A9DF87D-9105-49D4-98FB-F7C7F322ABD4}" destId="{D90CC388-1A8C-439D-95C2-F20A1847999E}" srcOrd="0" destOrd="0" presId="urn:microsoft.com/office/officeart/2016/7/layout/BasicTimeline"/>
    <dgm:cxn modelId="{AF0C316D-C895-4E56-AD52-46BE7260026A}" srcId="{7A9DF87D-9105-49D4-98FB-F7C7F322ABD4}" destId="{404BA60B-A2E1-4B88-B9D0-7A40C37D245A}" srcOrd="0" destOrd="0" parTransId="{03A08BBB-9222-4CB1-A941-677DAB97DFF7}" sibTransId="{52A7D844-6D69-4DAE-B29B-65C1A6CF4767}"/>
    <dgm:cxn modelId="{09B6F342-9E4C-44FB-A3DE-1A8F38D4FF40}" type="presOf" srcId="{3C55453F-3F78-4FB3-9C77-ADA0A9B58177}" destId="{887E5CFA-D627-4A62-ABAF-2255AB4E5E6E}" srcOrd="0" destOrd="0" presId="urn:microsoft.com/office/officeart/2016/7/layout/BasicTimeline"/>
    <dgm:cxn modelId="{13A3B74C-7D25-43C8-8B23-A6CC25550796}" srcId="{F42AC605-061F-49B2-984D-8373837EB57A}" destId="{142F3A49-9FC1-4F76-A5A3-CFF16DE30F96}" srcOrd="0" destOrd="0" parTransId="{38D43C8F-B2FB-457D-80A2-B740596A727F}" sibTransId="{B4E79A77-72B8-4D8E-B9AE-89C125C111CF}"/>
    <dgm:cxn modelId="{F55844B1-E2CA-44F6-9367-5482CF64AACE}" srcId="{404BA60B-A2E1-4B88-B9D0-7A40C37D245A}" destId="{F45878C2-A18A-4730-9CFF-730B726B8AA0}" srcOrd="0" destOrd="0" parTransId="{805FA400-D614-4E94-8AA7-5FE11A1FB160}" sibTransId="{EE8B76F2-71A9-4A5F-BCB6-4D4B9EDAC038}"/>
    <dgm:cxn modelId="{D45B6644-1E8A-4DC5-B01A-C6C97FB1A5E4}" type="presOf" srcId="{42165678-E913-4DEA-A907-89E817C1468A}" destId="{3AA3F8AE-D9D8-457D-AA2C-DC778C43F73A}" srcOrd="0" destOrd="0" presId="urn:microsoft.com/office/officeart/2016/7/layout/BasicTimeline"/>
    <dgm:cxn modelId="{BE5875FF-F7D4-486A-A08B-3A757A7C3EFE}" type="presOf" srcId="{F638A299-3BA3-4F57-9D59-1FB9E13734C8}" destId="{5E60AAEB-CD2E-4396-A737-614FB4496563}" srcOrd="0" destOrd="0" presId="urn:microsoft.com/office/officeart/2016/7/layout/BasicTimeline"/>
    <dgm:cxn modelId="{6D827449-5B61-4EFA-9801-0EBF454DA70A}" type="presOf" srcId="{404BA60B-A2E1-4B88-B9D0-7A40C37D245A}" destId="{2AA2BCE7-8249-4E11-8BA5-8018ECF43F37}" srcOrd="0" destOrd="0" presId="urn:microsoft.com/office/officeart/2016/7/layout/BasicTimeline"/>
    <dgm:cxn modelId="{7AAFFE85-543C-4578-89EF-62AB902E5398}" srcId="{33147E1F-2818-4845-800C-3098564F0D73}" destId="{DB5648B6-FAB8-477D-BFB1-C90C0409DD6A}" srcOrd="0" destOrd="0" parTransId="{A15E7D26-09C2-4153-A9CE-1E3ECC9AB619}" sibTransId="{E31ADE40-9AA4-4457-9076-3546AA20C521}"/>
    <dgm:cxn modelId="{004A7E97-2453-499F-A7C6-AED690725731}" srcId="{A9AF8169-5845-4C71-9EAB-5FE314255D1F}" destId="{7AB683CB-94F8-4AD8-B4EA-CA8AAF7D2798}" srcOrd="0" destOrd="0" parTransId="{ACEF2075-0765-458A-84B5-AD1BBA5E84BA}" sibTransId="{A8074472-B7B7-4705-99CE-5F48851D7892}"/>
    <dgm:cxn modelId="{8A52D385-9578-4B8E-A83E-6F0A42208D6F}" type="presOf" srcId="{5D2C359F-04FF-4D0D-9FDB-CE93E239AE82}" destId="{A8CA5058-0F04-4A7F-B7EB-680F7432B9DD}" srcOrd="0" destOrd="0" presId="urn:microsoft.com/office/officeart/2016/7/layout/BasicTimeline"/>
    <dgm:cxn modelId="{92A47AEF-E747-4643-9590-574046E3EFB4}" srcId="{F2F95AB6-8898-4737-98B2-B38E9796BA7B}" destId="{42165678-E913-4DEA-A907-89E817C1468A}" srcOrd="0" destOrd="0" parTransId="{427EB11D-9B0E-4FE0-B069-5A95508B71E5}" sibTransId="{E2B43FE8-B27D-45EB-BDDB-B61FE8892474}"/>
    <dgm:cxn modelId="{5453C7CB-0F16-44E6-B32D-094FEC036008}" srcId="{7A9DF87D-9105-49D4-98FB-F7C7F322ABD4}" destId="{E0D32D37-2091-4BD7-ABCD-EDADAC4D7ADC}" srcOrd="6" destOrd="0" parTransId="{3557F22D-7F18-4497-A513-50CA6FE21521}" sibTransId="{79C02A2F-AD3F-46DF-BF6F-27CE9DD5A107}"/>
    <dgm:cxn modelId="{494374EE-64EA-498A-9512-003BA0489812}" srcId="{7A9DF87D-9105-49D4-98FB-F7C7F322ABD4}" destId="{F42AC605-061F-49B2-984D-8373837EB57A}" srcOrd="7" destOrd="0" parTransId="{F115CFFA-5E56-4514-9299-F527FD933017}" sibTransId="{A66DEDEA-EC34-4D85-9757-87A34C37A52A}"/>
    <dgm:cxn modelId="{CDFEB5CD-4345-4985-92FA-DA3C54246418}" type="presOf" srcId="{5E896FC6-AA27-40F6-85BD-04D30AABFA99}" destId="{C7B639D0-46BA-4DB6-844E-F08D15A734A8}" srcOrd="0" destOrd="0" presId="urn:microsoft.com/office/officeart/2016/7/layout/BasicTimeline"/>
    <dgm:cxn modelId="{FBE65C5A-70F6-4420-BF49-15AF09B0CE9E}" srcId="{27A910E6-65DB-446F-B826-F327FB07814A}" destId="{56D06714-E516-48C9-B21E-3D6407A3BA2C}" srcOrd="0" destOrd="0" parTransId="{66BD5838-8D41-4729-89F8-DB0E9F6609C6}" sibTransId="{A3ABF437-1835-45BE-A73E-648BC5685B94}"/>
    <dgm:cxn modelId="{35BD37BA-8FAC-4823-AA5B-784DBFA1A0EC}" srcId="{7A9DF87D-9105-49D4-98FB-F7C7F322ABD4}" destId="{A9AF8169-5845-4C71-9EAB-5FE314255D1F}" srcOrd="1" destOrd="0" parTransId="{BCFCC14A-54EE-459D-BB33-909D90156285}" sibTransId="{192F4994-1832-4B55-8E99-8AE23A9E4AD8}"/>
    <dgm:cxn modelId="{8FDB978D-98BB-4848-ABFA-5E6B4473FAFA}" srcId="{7A9DF87D-9105-49D4-98FB-F7C7F322ABD4}" destId="{87B11FED-5101-4AAF-AC05-DF129F2A7850}" srcOrd="8" destOrd="0" parTransId="{C2D7171D-6068-4006-8558-713DE31297B6}" sibTransId="{33D1FA67-1EE1-4B50-B393-F9A74EF0F22C}"/>
    <dgm:cxn modelId="{A6FE442A-391C-458E-976A-1A8DC53B691C}" srcId="{7A9DF87D-9105-49D4-98FB-F7C7F322ABD4}" destId="{27A910E6-65DB-446F-B826-F327FB07814A}" srcOrd="9" destOrd="0" parTransId="{048F690D-7891-4AEA-AE27-3879B314BBB5}" sibTransId="{E1A0B076-BC18-4773-9BC6-F6FB813A9336}"/>
    <dgm:cxn modelId="{FB4C7F3E-10E5-4926-879C-6FEA6BC5E4FB}" srcId="{87B11FED-5101-4AAF-AC05-DF129F2A7850}" destId="{5E896FC6-AA27-40F6-85BD-04D30AABFA99}" srcOrd="0" destOrd="0" parTransId="{D74C8C31-6628-4F21-A177-8E6BB571FD8B}" sibTransId="{72C57B32-E460-4516-BE02-0EA506817DAC}"/>
    <dgm:cxn modelId="{E56B7D00-4567-48DE-91F3-66DDE502FA24}" srcId="{5D2C359F-04FF-4D0D-9FDB-CE93E239AE82}" destId="{3C55453F-3F78-4FB3-9C77-ADA0A9B58177}" srcOrd="0" destOrd="0" parTransId="{A6229D67-A315-413B-B470-36B7F4E714BD}" sibTransId="{3C419E22-A244-47C6-AF8B-4635340B2117}"/>
    <dgm:cxn modelId="{3FB8AF0F-5063-4C9D-8548-0B25E5C722FE}" type="presOf" srcId="{E999108B-55C2-4374-88F5-ABD3B0574B77}" destId="{691CD3E9-A55C-42B7-88E1-6A8F45B6F937}" srcOrd="0" destOrd="0" presId="urn:microsoft.com/office/officeart/2016/7/layout/BasicTimeline"/>
    <dgm:cxn modelId="{A98CAB07-695A-4267-8DED-1E7EC1832EA3}" type="presOf" srcId="{F42AC605-061F-49B2-984D-8373837EB57A}" destId="{DC6CA0A3-6775-4F7F-B524-B5C795E03CF2}" srcOrd="0" destOrd="0" presId="urn:microsoft.com/office/officeart/2016/7/layout/BasicTimeline"/>
    <dgm:cxn modelId="{92BC506B-CA40-449A-B0A8-FE09B934C845}" type="presOf" srcId="{A9AF8169-5845-4C71-9EAB-5FE314255D1F}" destId="{43B3D447-3C92-4520-8B4D-167B92B9A504}" srcOrd="0" destOrd="0" presId="urn:microsoft.com/office/officeart/2016/7/layout/BasicTimeline"/>
    <dgm:cxn modelId="{C4EC38BE-9473-419F-A875-A225311369C9}" type="presOf" srcId="{F45878C2-A18A-4730-9CFF-730B726B8AA0}" destId="{403D8E21-C879-47A2-AD69-6FB2E7427A1A}" srcOrd="0" destOrd="0" presId="urn:microsoft.com/office/officeart/2016/7/layout/BasicTimeline"/>
    <dgm:cxn modelId="{F77526DF-BF90-4F7F-BDFA-EEDAA7B72BD4}" type="presOf" srcId="{F2F95AB6-8898-4737-98B2-B38E9796BA7B}" destId="{34F6B969-E89A-403A-A8D6-E5D5A3D740C7}" srcOrd="0" destOrd="0" presId="urn:microsoft.com/office/officeart/2016/7/layout/BasicTimeline"/>
    <dgm:cxn modelId="{2FDF8CC6-B9A6-484D-AF71-3E23EB516C16}" type="presOf" srcId="{142F3A49-9FC1-4F76-A5A3-CFF16DE30F96}" destId="{3831C215-0614-4EA8-926B-92E8D086B096}" srcOrd="0" destOrd="0" presId="urn:microsoft.com/office/officeart/2016/7/layout/BasicTimeline"/>
    <dgm:cxn modelId="{2B18E3AF-8D8B-4592-9577-98D786086CCB}" type="presParOf" srcId="{D90CC388-1A8C-439D-95C2-F20A1847999E}" destId="{97115CA8-9CBD-4B48-9DB2-AA8D9EE13079}" srcOrd="0" destOrd="0" presId="urn:microsoft.com/office/officeart/2016/7/layout/BasicTimeline"/>
    <dgm:cxn modelId="{814E7DC3-9EAC-49DF-98DA-BF523766AFEF}" type="presParOf" srcId="{D90CC388-1A8C-439D-95C2-F20A1847999E}" destId="{4C4EFEB6-AFD7-40D6-9597-84303FD249B4}" srcOrd="1" destOrd="0" presId="urn:microsoft.com/office/officeart/2016/7/layout/BasicTimeline"/>
    <dgm:cxn modelId="{102D599B-CCC7-49AA-B4BD-22E79EE16996}" type="presParOf" srcId="{4C4EFEB6-AFD7-40D6-9597-84303FD249B4}" destId="{662F8CF3-90EF-4E4F-AE8C-AC3B3604F3A8}" srcOrd="0" destOrd="0" presId="urn:microsoft.com/office/officeart/2016/7/layout/BasicTimeline"/>
    <dgm:cxn modelId="{FA44076B-DB69-4BBB-B354-62644E426ACE}" type="presParOf" srcId="{662F8CF3-90EF-4E4F-AE8C-AC3B3604F3A8}" destId="{2AA2BCE7-8249-4E11-8BA5-8018ECF43F37}" srcOrd="0" destOrd="0" presId="urn:microsoft.com/office/officeart/2016/7/layout/BasicTimeline"/>
    <dgm:cxn modelId="{43828CDE-9D33-4FEB-9D3C-FCF16535F26C}" type="presParOf" srcId="{662F8CF3-90EF-4E4F-AE8C-AC3B3604F3A8}" destId="{5526AF7A-BC92-4EE1-8752-3324A204263A}" srcOrd="1" destOrd="0" presId="urn:microsoft.com/office/officeart/2016/7/layout/BasicTimeline"/>
    <dgm:cxn modelId="{3F83B3D9-A976-4FB9-A2AC-42BBACC48EB2}" type="presParOf" srcId="{5526AF7A-BC92-4EE1-8752-3324A204263A}" destId="{403D8E21-C879-47A2-AD69-6FB2E7427A1A}" srcOrd="0" destOrd="0" presId="urn:microsoft.com/office/officeart/2016/7/layout/BasicTimeline"/>
    <dgm:cxn modelId="{4C6DBF53-7949-4180-9BA2-5E29D0E0C4E6}" type="presParOf" srcId="{5526AF7A-BC92-4EE1-8752-3324A204263A}" destId="{21DEDC26-6B44-46DF-860A-5270FB6CCEB3}" srcOrd="1" destOrd="0" presId="urn:microsoft.com/office/officeart/2016/7/layout/BasicTimeline"/>
    <dgm:cxn modelId="{1B2046E4-3174-4C96-9323-E04626B6C63B}" type="presParOf" srcId="{662F8CF3-90EF-4E4F-AE8C-AC3B3604F3A8}" destId="{93C25751-322B-4D2B-80EE-7A8429FBD523}" srcOrd="2" destOrd="0" presId="urn:microsoft.com/office/officeart/2016/7/layout/BasicTimeline"/>
    <dgm:cxn modelId="{D8B17E4E-CDBA-44B3-8E25-1CAED5146E3C}" type="presParOf" srcId="{662F8CF3-90EF-4E4F-AE8C-AC3B3604F3A8}" destId="{1F5DC98E-B66E-4AE1-86CB-B3600A58EC67}" srcOrd="3" destOrd="0" presId="urn:microsoft.com/office/officeart/2016/7/layout/BasicTimeline"/>
    <dgm:cxn modelId="{1F1799AB-C021-407C-8AAA-4661574C2BAF}" type="presParOf" srcId="{662F8CF3-90EF-4E4F-AE8C-AC3B3604F3A8}" destId="{7FB4E919-1E48-4427-8F49-A68B53115ACF}" srcOrd="4" destOrd="0" presId="urn:microsoft.com/office/officeart/2016/7/layout/BasicTimeline"/>
    <dgm:cxn modelId="{BA7CAF54-88F9-422F-B842-2D697519B010}" type="presParOf" srcId="{4C4EFEB6-AFD7-40D6-9597-84303FD249B4}" destId="{65DB16AE-E841-472A-AD70-2C7180FC5DB9}" srcOrd="1" destOrd="0" presId="urn:microsoft.com/office/officeart/2016/7/layout/BasicTimeline"/>
    <dgm:cxn modelId="{EFCD7DAC-AC59-4646-A33A-EAB6A678BC30}" type="presParOf" srcId="{4C4EFEB6-AFD7-40D6-9597-84303FD249B4}" destId="{5FF95258-4C38-46B9-BF78-C9F0093161A7}" srcOrd="2" destOrd="0" presId="urn:microsoft.com/office/officeart/2016/7/layout/BasicTimeline"/>
    <dgm:cxn modelId="{4746D7CA-FA91-4B34-A0CC-B7AB83B2BD0E}" type="presParOf" srcId="{5FF95258-4C38-46B9-BF78-C9F0093161A7}" destId="{43B3D447-3C92-4520-8B4D-167B92B9A504}" srcOrd="0" destOrd="0" presId="urn:microsoft.com/office/officeart/2016/7/layout/BasicTimeline"/>
    <dgm:cxn modelId="{C40797C5-C49C-4787-8524-1F5726EE5573}" type="presParOf" srcId="{5FF95258-4C38-46B9-BF78-C9F0093161A7}" destId="{01753233-2E1C-4842-A613-6569232E268F}" srcOrd="1" destOrd="0" presId="urn:microsoft.com/office/officeart/2016/7/layout/BasicTimeline"/>
    <dgm:cxn modelId="{FB37BBE4-9B6C-4272-9B8C-87FF320F8ED0}" type="presParOf" srcId="{01753233-2E1C-4842-A613-6569232E268F}" destId="{4DA7BE2B-0D8A-401A-ADC0-807654648781}" srcOrd="0" destOrd="0" presId="urn:microsoft.com/office/officeart/2016/7/layout/BasicTimeline"/>
    <dgm:cxn modelId="{E2B90762-36AA-4F83-A2C9-E1D99180B6F9}" type="presParOf" srcId="{01753233-2E1C-4842-A613-6569232E268F}" destId="{BF7C4AB2-AC94-4AAD-9972-DAB5236E7A79}" srcOrd="1" destOrd="0" presId="urn:microsoft.com/office/officeart/2016/7/layout/BasicTimeline"/>
    <dgm:cxn modelId="{5BA7F5E0-7904-4BE3-AE2E-BEEC3AF72815}" type="presParOf" srcId="{5FF95258-4C38-46B9-BF78-C9F0093161A7}" destId="{E38E0DCD-8E82-4A5E-AABF-0BEBC5B79FCF}" srcOrd="2" destOrd="0" presId="urn:microsoft.com/office/officeart/2016/7/layout/BasicTimeline"/>
    <dgm:cxn modelId="{0BB8FED8-AA5F-419C-87C0-B6C0204645E2}" type="presParOf" srcId="{5FF95258-4C38-46B9-BF78-C9F0093161A7}" destId="{099CA2CE-D7CE-4AAB-AF8B-F286EF69A2EA}" srcOrd="3" destOrd="0" presId="urn:microsoft.com/office/officeart/2016/7/layout/BasicTimeline"/>
    <dgm:cxn modelId="{9DBB667C-31CD-4912-BEF0-73E505279343}" type="presParOf" srcId="{5FF95258-4C38-46B9-BF78-C9F0093161A7}" destId="{FB645BED-6EA8-4050-93B8-3EC17AD1BDA1}" srcOrd="4" destOrd="0" presId="urn:microsoft.com/office/officeart/2016/7/layout/BasicTimeline"/>
    <dgm:cxn modelId="{E2D41603-7466-43BF-9A5E-82C0BF18ED77}" type="presParOf" srcId="{4C4EFEB6-AFD7-40D6-9597-84303FD249B4}" destId="{8A19ADA6-9F82-4D6B-8512-01B5FD0D688A}" srcOrd="3" destOrd="0" presId="urn:microsoft.com/office/officeart/2016/7/layout/BasicTimeline"/>
    <dgm:cxn modelId="{0E18329E-B3C5-4CF3-BA73-A4A929F45282}" type="presParOf" srcId="{4C4EFEB6-AFD7-40D6-9597-84303FD249B4}" destId="{ED9E65F4-7174-40BC-8BD8-55E95D2C7B60}" srcOrd="4" destOrd="0" presId="urn:microsoft.com/office/officeart/2016/7/layout/BasicTimeline"/>
    <dgm:cxn modelId="{B9AE36AE-37FF-460C-8433-D1D44B672299}" type="presParOf" srcId="{ED9E65F4-7174-40BC-8BD8-55E95D2C7B60}" destId="{74CBA3D6-7C8E-4EBA-B052-F04EACF1FC7E}" srcOrd="0" destOrd="0" presId="urn:microsoft.com/office/officeart/2016/7/layout/BasicTimeline"/>
    <dgm:cxn modelId="{C80E2D01-66BD-428F-A836-2589B6306F90}" type="presParOf" srcId="{ED9E65F4-7174-40BC-8BD8-55E95D2C7B60}" destId="{8F87DF5D-4FA2-4EDE-A5E0-25DB051813BE}" srcOrd="1" destOrd="0" presId="urn:microsoft.com/office/officeart/2016/7/layout/BasicTimeline"/>
    <dgm:cxn modelId="{CF1C593E-2924-4B05-A9FA-32A30BCBD5B4}" type="presParOf" srcId="{8F87DF5D-4FA2-4EDE-A5E0-25DB051813BE}" destId="{691CD3E9-A55C-42B7-88E1-6A8F45B6F937}" srcOrd="0" destOrd="0" presId="urn:microsoft.com/office/officeart/2016/7/layout/BasicTimeline"/>
    <dgm:cxn modelId="{42856E66-5E56-4417-A19B-EA2B247650EC}" type="presParOf" srcId="{8F87DF5D-4FA2-4EDE-A5E0-25DB051813BE}" destId="{4290746E-65F0-40E1-AC85-4E8E3E0795D6}" srcOrd="1" destOrd="0" presId="urn:microsoft.com/office/officeart/2016/7/layout/BasicTimeline"/>
    <dgm:cxn modelId="{5A58AFB0-44BA-4566-9431-27665435FB7B}" type="presParOf" srcId="{ED9E65F4-7174-40BC-8BD8-55E95D2C7B60}" destId="{BADDC1ED-147A-4BF2-848D-28EE790B843B}" srcOrd="2" destOrd="0" presId="urn:microsoft.com/office/officeart/2016/7/layout/BasicTimeline"/>
    <dgm:cxn modelId="{F3E0D28F-87C3-4FA5-96DF-4B7AC4A00DEF}" type="presParOf" srcId="{ED9E65F4-7174-40BC-8BD8-55E95D2C7B60}" destId="{C1EB7C01-0182-4D27-A092-97CEF225CC49}" srcOrd="3" destOrd="0" presId="urn:microsoft.com/office/officeart/2016/7/layout/BasicTimeline"/>
    <dgm:cxn modelId="{56F88EFB-82DB-4F32-BC16-712ADD16F832}" type="presParOf" srcId="{ED9E65F4-7174-40BC-8BD8-55E95D2C7B60}" destId="{EF400AA8-278E-43BB-ACA3-E4C34C25A320}" srcOrd="4" destOrd="0" presId="urn:microsoft.com/office/officeart/2016/7/layout/BasicTimeline"/>
    <dgm:cxn modelId="{51B50446-EF10-4508-85F2-7C09D966740D}" type="presParOf" srcId="{4C4EFEB6-AFD7-40D6-9597-84303FD249B4}" destId="{4E74DA5B-FFEE-4A5C-ABCB-2282CD296832}" srcOrd="5" destOrd="0" presId="urn:microsoft.com/office/officeart/2016/7/layout/BasicTimeline"/>
    <dgm:cxn modelId="{00555672-3443-409B-88FC-FE4B79A2C1B2}" type="presParOf" srcId="{4C4EFEB6-AFD7-40D6-9597-84303FD249B4}" destId="{6E83AB15-B626-49D1-BDE1-5C10236D95E5}" srcOrd="6" destOrd="0" presId="urn:microsoft.com/office/officeart/2016/7/layout/BasicTimeline"/>
    <dgm:cxn modelId="{D730EFEC-9946-4100-9C3E-BFF43311453C}" type="presParOf" srcId="{6E83AB15-B626-49D1-BDE1-5C10236D95E5}" destId="{DF86A725-6037-47CD-89F1-995003C9C307}" srcOrd="0" destOrd="0" presId="urn:microsoft.com/office/officeart/2016/7/layout/BasicTimeline"/>
    <dgm:cxn modelId="{3C032349-E1B2-4F47-9349-98837DCB4AAB}" type="presParOf" srcId="{6E83AB15-B626-49D1-BDE1-5C10236D95E5}" destId="{86EF7326-D6F5-47A2-8767-84233EFB3AFF}" srcOrd="1" destOrd="0" presId="urn:microsoft.com/office/officeart/2016/7/layout/BasicTimeline"/>
    <dgm:cxn modelId="{A6B6EE21-4D50-436E-9D97-E4029FE1B82B}" type="presParOf" srcId="{86EF7326-D6F5-47A2-8767-84233EFB3AFF}" destId="{A2E7B2E0-CAEA-41F2-B40F-5EB0EB2E5535}" srcOrd="0" destOrd="0" presId="urn:microsoft.com/office/officeart/2016/7/layout/BasicTimeline"/>
    <dgm:cxn modelId="{65B1BA82-9EE5-4E37-8B7F-4CBACFC2FDD6}" type="presParOf" srcId="{86EF7326-D6F5-47A2-8767-84233EFB3AFF}" destId="{D0BAF8DA-0AB6-4770-A97A-B264924443F7}" srcOrd="1" destOrd="0" presId="urn:microsoft.com/office/officeart/2016/7/layout/BasicTimeline"/>
    <dgm:cxn modelId="{AC4BE684-8BA5-478B-A829-31DB1D06F513}" type="presParOf" srcId="{6E83AB15-B626-49D1-BDE1-5C10236D95E5}" destId="{2FBF20E8-F0EF-4F41-AE8A-BF3CB552FC10}" srcOrd="2" destOrd="0" presId="urn:microsoft.com/office/officeart/2016/7/layout/BasicTimeline"/>
    <dgm:cxn modelId="{90EFA620-B2E7-45F7-A501-37D4C5854277}" type="presParOf" srcId="{6E83AB15-B626-49D1-BDE1-5C10236D95E5}" destId="{FAFEA5AE-6B14-4049-87E0-D8540AD51729}" srcOrd="3" destOrd="0" presId="urn:microsoft.com/office/officeart/2016/7/layout/BasicTimeline"/>
    <dgm:cxn modelId="{C5A4E145-CB8F-4F2A-9AF6-3A1F431358DD}" type="presParOf" srcId="{6E83AB15-B626-49D1-BDE1-5C10236D95E5}" destId="{C78EA92B-99EC-49C1-90A2-3F902398AA31}" srcOrd="4" destOrd="0" presId="urn:microsoft.com/office/officeart/2016/7/layout/BasicTimeline"/>
    <dgm:cxn modelId="{AEF4E2F0-4336-4356-916E-5DB3C6C50A10}" type="presParOf" srcId="{4C4EFEB6-AFD7-40D6-9597-84303FD249B4}" destId="{6A69FB62-D2FC-4014-9A36-8337C77AB7CA}" srcOrd="7" destOrd="0" presId="urn:microsoft.com/office/officeart/2016/7/layout/BasicTimeline"/>
    <dgm:cxn modelId="{4F062AD2-A13E-4424-9C98-A43BD3DD8E94}" type="presParOf" srcId="{4C4EFEB6-AFD7-40D6-9597-84303FD249B4}" destId="{ACBC3489-60EB-4FA4-A631-81C61858C550}" srcOrd="8" destOrd="0" presId="urn:microsoft.com/office/officeart/2016/7/layout/BasicTimeline"/>
    <dgm:cxn modelId="{B7B9653B-6BE3-4478-B766-9C7FB2605F62}" type="presParOf" srcId="{ACBC3489-60EB-4FA4-A631-81C61858C550}" destId="{34F6B969-E89A-403A-A8D6-E5D5A3D740C7}" srcOrd="0" destOrd="0" presId="urn:microsoft.com/office/officeart/2016/7/layout/BasicTimeline"/>
    <dgm:cxn modelId="{7E1ED62F-A16A-4B07-A7B5-A47CCEB370BB}" type="presParOf" srcId="{ACBC3489-60EB-4FA4-A631-81C61858C550}" destId="{33A1F6A5-05B6-4E45-B052-D1930A3D5CBB}" srcOrd="1" destOrd="0" presId="urn:microsoft.com/office/officeart/2016/7/layout/BasicTimeline"/>
    <dgm:cxn modelId="{ECF0F232-3CAC-486E-B566-DE8A89271376}" type="presParOf" srcId="{33A1F6A5-05B6-4E45-B052-D1930A3D5CBB}" destId="{3AA3F8AE-D9D8-457D-AA2C-DC778C43F73A}" srcOrd="0" destOrd="0" presId="urn:microsoft.com/office/officeart/2016/7/layout/BasicTimeline"/>
    <dgm:cxn modelId="{9CFBCD7C-E7B0-451E-A1F3-FD702E08CFCF}" type="presParOf" srcId="{33A1F6A5-05B6-4E45-B052-D1930A3D5CBB}" destId="{5A1AF9B7-F5AF-45DB-9EDE-27BC8CC44940}" srcOrd="1" destOrd="0" presId="urn:microsoft.com/office/officeart/2016/7/layout/BasicTimeline"/>
    <dgm:cxn modelId="{E7E320D5-C2F6-4B05-9F3F-E7B72BA35FDB}" type="presParOf" srcId="{ACBC3489-60EB-4FA4-A631-81C61858C550}" destId="{2EBA8F67-D683-4D1F-94A6-E32ECBD375F4}" srcOrd="2" destOrd="0" presId="urn:microsoft.com/office/officeart/2016/7/layout/BasicTimeline"/>
    <dgm:cxn modelId="{A4963F1E-716D-4F87-BC4B-ECF7754ADC7F}" type="presParOf" srcId="{ACBC3489-60EB-4FA4-A631-81C61858C550}" destId="{AAB79805-0A24-4A3B-8EDC-81A2F75F6FAD}" srcOrd="3" destOrd="0" presId="urn:microsoft.com/office/officeart/2016/7/layout/BasicTimeline"/>
    <dgm:cxn modelId="{6EBCF4EC-2157-41EF-9EA1-70714714DACC}" type="presParOf" srcId="{ACBC3489-60EB-4FA4-A631-81C61858C550}" destId="{C55C1C0E-0069-4F4B-9AC2-718E6E1139EB}" srcOrd="4" destOrd="0" presId="urn:microsoft.com/office/officeart/2016/7/layout/BasicTimeline"/>
    <dgm:cxn modelId="{383B4292-D151-4A98-BCE8-D27EEB7B1A62}" type="presParOf" srcId="{4C4EFEB6-AFD7-40D6-9597-84303FD249B4}" destId="{DBC4F6E5-6528-4630-881E-91C384156E02}" srcOrd="9" destOrd="0" presId="urn:microsoft.com/office/officeart/2016/7/layout/BasicTimeline"/>
    <dgm:cxn modelId="{6DDAF0B2-B2F0-4162-A93D-0C9CDA7EB437}" type="presParOf" srcId="{4C4EFEB6-AFD7-40D6-9597-84303FD249B4}" destId="{CD46B9C7-B5E6-42F5-A66D-25DA16D622DD}" srcOrd="10" destOrd="0" presId="urn:microsoft.com/office/officeart/2016/7/layout/BasicTimeline"/>
    <dgm:cxn modelId="{4F1BA6E2-7369-424E-B060-6CA3D891B6AF}" type="presParOf" srcId="{CD46B9C7-B5E6-42F5-A66D-25DA16D622DD}" destId="{A8CA5058-0F04-4A7F-B7EB-680F7432B9DD}" srcOrd="0" destOrd="0" presId="urn:microsoft.com/office/officeart/2016/7/layout/BasicTimeline"/>
    <dgm:cxn modelId="{CAB0CEDA-DF03-41DF-8C06-959AFFF508E6}" type="presParOf" srcId="{CD46B9C7-B5E6-42F5-A66D-25DA16D622DD}" destId="{726D3338-500A-4763-B5DF-6C206BD92994}" srcOrd="1" destOrd="0" presId="urn:microsoft.com/office/officeart/2016/7/layout/BasicTimeline"/>
    <dgm:cxn modelId="{C0D7E276-E471-4CFC-8033-29A7399BBC2C}" type="presParOf" srcId="{726D3338-500A-4763-B5DF-6C206BD92994}" destId="{887E5CFA-D627-4A62-ABAF-2255AB4E5E6E}" srcOrd="0" destOrd="0" presId="urn:microsoft.com/office/officeart/2016/7/layout/BasicTimeline"/>
    <dgm:cxn modelId="{2C72E08A-3598-4181-B119-458AC753A157}" type="presParOf" srcId="{726D3338-500A-4763-B5DF-6C206BD92994}" destId="{FC8376C9-CC9D-4272-906C-779939F1E9C2}" srcOrd="1" destOrd="0" presId="urn:microsoft.com/office/officeart/2016/7/layout/BasicTimeline"/>
    <dgm:cxn modelId="{361871CD-FBCF-48F1-B775-D005EBE146F2}" type="presParOf" srcId="{CD46B9C7-B5E6-42F5-A66D-25DA16D622DD}" destId="{D16036F4-EF82-484C-A962-85EE1E33034B}" srcOrd="2" destOrd="0" presId="urn:microsoft.com/office/officeart/2016/7/layout/BasicTimeline"/>
    <dgm:cxn modelId="{E0AA52C8-1381-40A8-A3B8-D958F4E07E1E}" type="presParOf" srcId="{CD46B9C7-B5E6-42F5-A66D-25DA16D622DD}" destId="{EB2C04B4-6640-497B-9982-B87615F61425}" srcOrd="3" destOrd="0" presId="urn:microsoft.com/office/officeart/2016/7/layout/BasicTimeline"/>
    <dgm:cxn modelId="{FC889AEB-ACDB-4CC1-B8F4-889154845E90}" type="presParOf" srcId="{CD46B9C7-B5E6-42F5-A66D-25DA16D622DD}" destId="{5D6D0383-FD51-4E2D-A3FE-F9E6B117D7DE}" srcOrd="4" destOrd="0" presId="urn:microsoft.com/office/officeart/2016/7/layout/BasicTimeline"/>
    <dgm:cxn modelId="{58081C6A-F011-4BFF-ABAF-3B57EAA19EF8}" type="presParOf" srcId="{4C4EFEB6-AFD7-40D6-9597-84303FD249B4}" destId="{102A3A30-E150-4602-84B5-F355F979738C}" srcOrd="11" destOrd="0" presId="urn:microsoft.com/office/officeart/2016/7/layout/BasicTimeline"/>
    <dgm:cxn modelId="{55695E24-570C-4506-B997-5741E1363EB8}" type="presParOf" srcId="{4C4EFEB6-AFD7-40D6-9597-84303FD249B4}" destId="{39ED2632-B62E-4C01-BA42-71DEF87CC789}" srcOrd="12" destOrd="0" presId="urn:microsoft.com/office/officeart/2016/7/layout/BasicTimeline"/>
    <dgm:cxn modelId="{4C435AAA-67D5-4CCA-86B2-AF7671B853B3}" type="presParOf" srcId="{39ED2632-B62E-4C01-BA42-71DEF87CC789}" destId="{ACDB71A8-7022-406E-AD1B-C2A5169E5CFC}" srcOrd="0" destOrd="0" presId="urn:microsoft.com/office/officeart/2016/7/layout/BasicTimeline"/>
    <dgm:cxn modelId="{A3C2935D-A81F-41CF-99A0-B4D7F62F66B2}" type="presParOf" srcId="{39ED2632-B62E-4C01-BA42-71DEF87CC789}" destId="{CE4108F6-ABEA-4AE3-BCC6-058AC349A48E}" srcOrd="1" destOrd="0" presId="urn:microsoft.com/office/officeart/2016/7/layout/BasicTimeline"/>
    <dgm:cxn modelId="{80FB97A0-5FA6-4909-92BD-E98993E49FF2}" type="presParOf" srcId="{CE4108F6-ABEA-4AE3-BCC6-058AC349A48E}" destId="{5E60AAEB-CD2E-4396-A737-614FB4496563}" srcOrd="0" destOrd="0" presId="urn:microsoft.com/office/officeart/2016/7/layout/BasicTimeline"/>
    <dgm:cxn modelId="{B0FEB926-2B67-4FB2-ADCC-998B2F9CE257}" type="presParOf" srcId="{CE4108F6-ABEA-4AE3-BCC6-058AC349A48E}" destId="{9929664E-2E62-4758-A22C-AF7D289A1708}" srcOrd="1" destOrd="0" presId="urn:microsoft.com/office/officeart/2016/7/layout/BasicTimeline"/>
    <dgm:cxn modelId="{B5488357-14C2-4D1D-96A1-55B0A18C41AB}" type="presParOf" srcId="{39ED2632-B62E-4C01-BA42-71DEF87CC789}" destId="{E7E71053-CAC0-4E0D-AE12-4F2850C5EB08}" srcOrd="2" destOrd="0" presId="urn:microsoft.com/office/officeart/2016/7/layout/BasicTimeline"/>
    <dgm:cxn modelId="{1CE1EF14-4CA8-4BA3-A680-E12E12F3DE6B}" type="presParOf" srcId="{39ED2632-B62E-4C01-BA42-71DEF87CC789}" destId="{DE300CF5-3CCC-4B2D-8283-2BF03CB5DA45}" srcOrd="3" destOrd="0" presId="urn:microsoft.com/office/officeart/2016/7/layout/BasicTimeline"/>
    <dgm:cxn modelId="{2FB2AEBA-EFB4-40A6-92D0-1E8E3E434FEA}" type="presParOf" srcId="{39ED2632-B62E-4C01-BA42-71DEF87CC789}" destId="{C09CC3E0-C9BC-4B92-828B-4EB90F24830A}" srcOrd="4" destOrd="0" presId="urn:microsoft.com/office/officeart/2016/7/layout/BasicTimeline"/>
    <dgm:cxn modelId="{54DB6762-E5AD-40C0-95E3-671A5D984CB6}" type="presParOf" srcId="{4C4EFEB6-AFD7-40D6-9597-84303FD249B4}" destId="{782AFB17-9923-42F6-919B-0BD5DF763339}" srcOrd="13" destOrd="0" presId="urn:microsoft.com/office/officeart/2016/7/layout/BasicTimeline"/>
    <dgm:cxn modelId="{17EA30D3-C29C-4DD4-A39B-16C1429C9511}" type="presParOf" srcId="{4C4EFEB6-AFD7-40D6-9597-84303FD249B4}" destId="{C9A2373F-7ABD-48F4-B06F-C7E860AD9CFF}" srcOrd="14" destOrd="0" presId="urn:microsoft.com/office/officeart/2016/7/layout/BasicTimeline"/>
    <dgm:cxn modelId="{878957DD-C887-4531-B63D-687805991E04}" type="presParOf" srcId="{C9A2373F-7ABD-48F4-B06F-C7E860AD9CFF}" destId="{DC6CA0A3-6775-4F7F-B524-B5C795E03CF2}" srcOrd="0" destOrd="0" presId="urn:microsoft.com/office/officeart/2016/7/layout/BasicTimeline"/>
    <dgm:cxn modelId="{475CB83A-115A-4860-96CC-71AF52A778A2}" type="presParOf" srcId="{C9A2373F-7ABD-48F4-B06F-C7E860AD9CFF}" destId="{52EDFED4-2E28-4DBA-9EAA-F13BE3FD15A0}" srcOrd="1" destOrd="0" presId="urn:microsoft.com/office/officeart/2016/7/layout/BasicTimeline"/>
    <dgm:cxn modelId="{6FC92E00-3F5C-4B58-B85A-CACC37A788B2}" type="presParOf" srcId="{52EDFED4-2E28-4DBA-9EAA-F13BE3FD15A0}" destId="{3831C215-0614-4EA8-926B-92E8D086B096}" srcOrd="0" destOrd="0" presId="urn:microsoft.com/office/officeart/2016/7/layout/BasicTimeline"/>
    <dgm:cxn modelId="{F8C2A84C-0468-42EB-B45B-55A572E11B40}" type="presParOf" srcId="{52EDFED4-2E28-4DBA-9EAA-F13BE3FD15A0}" destId="{0030B8E5-D027-4F8B-A754-ABE2C448842E}" srcOrd="1" destOrd="0" presId="urn:microsoft.com/office/officeart/2016/7/layout/BasicTimeline"/>
    <dgm:cxn modelId="{88C8558B-ADA3-4277-9FE1-4699CEC2DDF4}" type="presParOf" srcId="{C9A2373F-7ABD-48F4-B06F-C7E860AD9CFF}" destId="{85E24F40-4DD3-4963-B7F7-D31472B9F6BB}" srcOrd="2" destOrd="0" presId="urn:microsoft.com/office/officeart/2016/7/layout/BasicTimeline"/>
    <dgm:cxn modelId="{66549A87-6AEB-4486-A068-03EEACF7FE64}" type="presParOf" srcId="{C9A2373F-7ABD-48F4-B06F-C7E860AD9CFF}" destId="{6EFEDD80-2D3D-466D-B010-7B55A0685D4F}" srcOrd="3" destOrd="0" presId="urn:microsoft.com/office/officeart/2016/7/layout/BasicTimeline"/>
    <dgm:cxn modelId="{D8AB487F-9C0E-461D-96E1-811FFA8AFE02}" type="presParOf" srcId="{C9A2373F-7ABD-48F4-B06F-C7E860AD9CFF}" destId="{B874F05E-243A-4780-8D68-01DE7219EECA}" srcOrd="4" destOrd="0" presId="urn:microsoft.com/office/officeart/2016/7/layout/BasicTimeline"/>
    <dgm:cxn modelId="{AB861B4E-2271-4FAC-816F-4CD8D61585A6}" type="presParOf" srcId="{4C4EFEB6-AFD7-40D6-9597-84303FD249B4}" destId="{4883A26E-E1D5-4359-986C-83719BABBE80}" srcOrd="15" destOrd="0" presId="urn:microsoft.com/office/officeart/2016/7/layout/BasicTimeline"/>
    <dgm:cxn modelId="{DFF4F143-A6B2-4646-91D2-0B9D267099DA}" type="presParOf" srcId="{4C4EFEB6-AFD7-40D6-9597-84303FD249B4}" destId="{88C4A02C-07F1-4078-A96D-33ABC791D1E4}" srcOrd="16" destOrd="0" presId="urn:microsoft.com/office/officeart/2016/7/layout/BasicTimeline"/>
    <dgm:cxn modelId="{87ECA2FC-E917-4399-866B-8FA7CDC686E2}" type="presParOf" srcId="{88C4A02C-07F1-4078-A96D-33ABC791D1E4}" destId="{0FA2F12A-C0E4-4274-90DD-A36A31322C13}" srcOrd="0" destOrd="0" presId="urn:microsoft.com/office/officeart/2016/7/layout/BasicTimeline"/>
    <dgm:cxn modelId="{6CD53857-1284-4646-8489-D82171E789E0}" type="presParOf" srcId="{88C4A02C-07F1-4078-A96D-33ABC791D1E4}" destId="{1B4C6CDE-A8F4-41A4-AFE0-9FEFB69F6086}" srcOrd="1" destOrd="0" presId="urn:microsoft.com/office/officeart/2016/7/layout/BasicTimeline"/>
    <dgm:cxn modelId="{23CD1352-9812-4E11-8DD4-9C3D635C5A79}" type="presParOf" srcId="{1B4C6CDE-A8F4-41A4-AFE0-9FEFB69F6086}" destId="{C7B639D0-46BA-4DB6-844E-F08D15A734A8}" srcOrd="0" destOrd="0" presId="urn:microsoft.com/office/officeart/2016/7/layout/BasicTimeline"/>
    <dgm:cxn modelId="{985B166F-E837-4CDD-A71D-E425FAC151AA}" type="presParOf" srcId="{1B4C6CDE-A8F4-41A4-AFE0-9FEFB69F6086}" destId="{8653395C-95F7-4FEB-8763-645B55A3E19B}" srcOrd="1" destOrd="0" presId="urn:microsoft.com/office/officeart/2016/7/layout/BasicTimeline"/>
    <dgm:cxn modelId="{77AB0BB0-7B7E-4867-8875-BA8A1FA8D6AC}" type="presParOf" srcId="{88C4A02C-07F1-4078-A96D-33ABC791D1E4}" destId="{EDB82488-7519-4FA0-B92C-82F72CDC16E8}" srcOrd="2" destOrd="0" presId="urn:microsoft.com/office/officeart/2016/7/layout/BasicTimeline"/>
    <dgm:cxn modelId="{B6DD93B2-EA75-4538-9AC2-7279F7FD33CF}" type="presParOf" srcId="{88C4A02C-07F1-4078-A96D-33ABC791D1E4}" destId="{03AD4760-625C-4CB4-ACE6-83C0C8162327}" srcOrd="3" destOrd="0" presId="urn:microsoft.com/office/officeart/2016/7/layout/BasicTimeline"/>
    <dgm:cxn modelId="{752DE9DD-DF9A-444D-B12F-88DC2D6A4DD7}" type="presParOf" srcId="{88C4A02C-07F1-4078-A96D-33ABC791D1E4}" destId="{89E4BFD5-F332-47A3-A0D3-7991EE151E3C}" srcOrd="4" destOrd="0" presId="urn:microsoft.com/office/officeart/2016/7/layout/BasicTimeline"/>
    <dgm:cxn modelId="{368639F4-018C-454F-82DC-88D91B9F3338}" type="presParOf" srcId="{4C4EFEB6-AFD7-40D6-9597-84303FD249B4}" destId="{FB8D83DB-F06D-4ABF-A918-0E0A1DEA3306}" srcOrd="17" destOrd="0" presId="urn:microsoft.com/office/officeart/2016/7/layout/BasicTimeline"/>
    <dgm:cxn modelId="{A45D5F47-F306-40B6-94D7-AC250E385653}" type="presParOf" srcId="{4C4EFEB6-AFD7-40D6-9597-84303FD249B4}" destId="{4CBCD4DD-46FD-4332-B5E9-8A10F5A8F5AE}" srcOrd="18" destOrd="0" presId="urn:microsoft.com/office/officeart/2016/7/layout/BasicTimeline"/>
    <dgm:cxn modelId="{BD470327-D17C-4A39-9E12-ED9CB7FADAC2}" type="presParOf" srcId="{4CBCD4DD-46FD-4332-B5E9-8A10F5A8F5AE}" destId="{BE0AF551-C9B8-4D61-90E8-E32A371E6DBB}" srcOrd="0" destOrd="0" presId="urn:microsoft.com/office/officeart/2016/7/layout/BasicTimeline"/>
    <dgm:cxn modelId="{81867DFC-A872-42EC-A120-7990DEBED057}" type="presParOf" srcId="{4CBCD4DD-46FD-4332-B5E9-8A10F5A8F5AE}" destId="{FF786FAF-4CDF-46D2-91E7-B2943B37049A}" srcOrd="1" destOrd="0" presId="urn:microsoft.com/office/officeart/2016/7/layout/BasicTimeline"/>
    <dgm:cxn modelId="{CA8E31A3-3174-4EE2-9660-BB34AF635226}" type="presParOf" srcId="{FF786FAF-4CDF-46D2-91E7-B2943B37049A}" destId="{3F448846-898C-4484-9673-657D319BAD8E}" srcOrd="0" destOrd="0" presId="urn:microsoft.com/office/officeart/2016/7/layout/BasicTimeline"/>
    <dgm:cxn modelId="{D5A9A7E0-2E84-4F56-9623-158243B50B47}" type="presParOf" srcId="{FF786FAF-4CDF-46D2-91E7-B2943B37049A}" destId="{6AA1CAE5-D506-4648-AE52-33F597A1AA50}" srcOrd="1" destOrd="0" presId="urn:microsoft.com/office/officeart/2016/7/layout/BasicTimeline"/>
    <dgm:cxn modelId="{950B5962-F20F-4086-AFB7-02AF72F5CA00}" type="presParOf" srcId="{4CBCD4DD-46FD-4332-B5E9-8A10F5A8F5AE}" destId="{E2BC1D61-C3B3-4826-875F-2AF28E1393AF}" srcOrd="2" destOrd="0" presId="urn:microsoft.com/office/officeart/2016/7/layout/BasicTimeline"/>
    <dgm:cxn modelId="{EDA4C98C-4DED-47CB-BE09-241CD3535375}" type="presParOf" srcId="{4CBCD4DD-46FD-4332-B5E9-8A10F5A8F5AE}" destId="{8839EA98-85C6-4F74-9688-466434757D35}" srcOrd="3" destOrd="0" presId="urn:microsoft.com/office/officeart/2016/7/layout/BasicTimeline"/>
    <dgm:cxn modelId="{A3DB2DB5-A036-496E-80E0-05114BF8C1C0}" type="presParOf" srcId="{4CBCD4DD-46FD-4332-B5E9-8A10F5A8F5AE}" destId="{343DFBCE-BE76-431C-B355-175E4CBA5185}"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9DF87D-9105-49D4-98FB-F7C7F322ABD4}"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404BA60B-A2E1-4B88-B9D0-7A40C37D245A}">
      <dgm:prSet phldrT="[Text]" phldr="0"/>
      <dgm:spPr/>
      <dgm:t>
        <a:bodyPr/>
        <a:lstStyle/>
        <a:p>
          <a:pPr>
            <a:defRPr b="1"/>
          </a:pPr>
          <a:endParaRPr lang="en-US" dirty="0"/>
        </a:p>
      </dgm:t>
    </dgm:pt>
    <dgm:pt modelId="{03A08BBB-9222-4CB1-A941-677DAB97DFF7}" type="parTrans" cxnId="{AF0C316D-C895-4E56-AD52-46BE7260026A}">
      <dgm:prSet/>
      <dgm:spPr/>
      <dgm:t>
        <a:bodyPr/>
        <a:lstStyle/>
        <a:p>
          <a:endParaRPr lang="en-US"/>
        </a:p>
      </dgm:t>
    </dgm:pt>
    <dgm:pt modelId="{52A7D844-6D69-4DAE-B29B-65C1A6CF4767}" type="sibTrans" cxnId="{AF0C316D-C895-4E56-AD52-46BE7260026A}">
      <dgm:prSet/>
      <dgm:spPr/>
      <dgm:t>
        <a:bodyPr/>
        <a:lstStyle/>
        <a:p>
          <a:endParaRPr lang="en-US"/>
        </a:p>
      </dgm:t>
    </dgm:pt>
    <dgm:pt modelId="{E999108B-55C2-4374-88F5-ABD3B0574B77}">
      <dgm:prSet phldrT="[Text]" phldr="0"/>
      <dgm:spPr/>
      <dgm:t>
        <a:bodyPr/>
        <a:lstStyle/>
        <a:p>
          <a:pPr rtl="0"/>
          <a:r>
            <a:rPr lang="en-US" dirty="0">
              <a:latin typeface="Calibri Light" panose="020F0302020204030204"/>
            </a:rPr>
            <a:t>Monitor DM2, unitask</a:t>
          </a:r>
          <a:endParaRPr lang="en-US" dirty="0"/>
        </a:p>
      </dgm:t>
    </dgm:pt>
    <dgm:pt modelId="{141CB645-BD65-4C18-92D0-CDE0AFA6FAB7}" type="parTrans" cxnId="{9C6A320F-C6E7-4EA9-AA6C-3E8C5E38B164}">
      <dgm:prSet/>
      <dgm:spPr/>
      <dgm:t>
        <a:bodyPr/>
        <a:lstStyle/>
        <a:p>
          <a:endParaRPr lang="en-US"/>
        </a:p>
      </dgm:t>
    </dgm:pt>
    <dgm:pt modelId="{F3268B55-B15F-4E68-AE23-BA8EDA1255FB}" type="sibTrans" cxnId="{9C6A320F-C6E7-4EA9-AA6C-3E8C5E38B164}">
      <dgm:prSet/>
      <dgm:spPr/>
      <dgm:t>
        <a:bodyPr/>
        <a:lstStyle/>
        <a:p>
          <a:endParaRPr lang="en-US"/>
        </a:p>
      </dgm:t>
    </dgm:pt>
    <dgm:pt modelId="{33147E1F-2818-4845-800C-3098564F0D73}">
      <dgm:prSet phldr="0"/>
      <dgm:spPr/>
      <dgm:t>
        <a:bodyPr/>
        <a:lstStyle/>
        <a:p>
          <a:pPr>
            <a:defRPr b="1"/>
          </a:pPr>
          <a:endParaRPr lang="en-US" b="0" dirty="0">
            <a:latin typeface="Calibri Light" panose="020F0302020204030204"/>
          </a:endParaRPr>
        </a:p>
      </dgm:t>
    </dgm:pt>
    <dgm:pt modelId="{D12B2E40-1F25-4560-BD66-5D43C320D611}" type="parTrans" cxnId="{A3088316-889F-4AC1-B22E-1064D48B0C0F}">
      <dgm:prSet/>
      <dgm:spPr/>
    </dgm:pt>
    <dgm:pt modelId="{835CD87B-2DD7-4E86-834A-3B3446F10DD5}" type="sibTrans" cxnId="{A3088316-889F-4AC1-B22E-1064D48B0C0F}">
      <dgm:prSet/>
      <dgm:spPr/>
    </dgm:pt>
    <dgm:pt modelId="{DB5648B6-FAB8-477D-BFB1-C90C0409DD6A}">
      <dgm:prSet phldr="0"/>
      <dgm:spPr/>
      <dgm:t>
        <a:bodyPr/>
        <a:lstStyle/>
        <a:p>
          <a:pPr rtl="0"/>
          <a:r>
            <a:rPr lang="en-US" dirty="0">
              <a:latin typeface="Calibri Light" panose="020F0302020204030204"/>
            </a:rPr>
            <a:t>Timeshared MTS</a:t>
          </a:r>
          <a:endParaRPr lang="en-US" dirty="0"/>
        </a:p>
      </dgm:t>
    </dgm:pt>
    <dgm:pt modelId="{A15E7D26-09C2-4153-A9CE-1E3ECC9AB619}" type="parTrans" cxnId="{7AAFFE85-543C-4578-89EF-62AB902E5398}">
      <dgm:prSet/>
      <dgm:spPr/>
    </dgm:pt>
    <dgm:pt modelId="{E31ADE40-9AA4-4457-9076-3546AA20C521}" type="sibTrans" cxnId="{7AAFFE85-543C-4578-89EF-62AB902E5398}">
      <dgm:prSet/>
      <dgm:spPr/>
    </dgm:pt>
    <dgm:pt modelId="{A9AF8169-5845-4C71-9EAB-5FE314255D1F}">
      <dgm:prSet phldr="0"/>
      <dgm:spPr/>
      <dgm:t>
        <a:bodyPr/>
        <a:lstStyle/>
        <a:p>
          <a:pPr>
            <a:defRPr b="1"/>
          </a:pPr>
          <a:endParaRPr lang="en-US" dirty="0"/>
        </a:p>
      </dgm:t>
    </dgm:pt>
    <dgm:pt modelId="{BCFCC14A-54EE-459D-BB33-909D90156285}" type="parTrans" cxnId="{35BD37BA-8FAC-4823-AA5B-784DBFA1A0EC}">
      <dgm:prSet/>
      <dgm:spPr/>
    </dgm:pt>
    <dgm:pt modelId="{192F4994-1832-4B55-8E99-8AE23A9E4AD8}" type="sibTrans" cxnId="{35BD37BA-8FAC-4823-AA5B-784DBFA1A0EC}">
      <dgm:prSet/>
      <dgm:spPr/>
    </dgm:pt>
    <dgm:pt modelId="{7AB683CB-94F8-4AD8-B4EA-CA8AAF7D2798}">
      <dgm:prSet phldr="0"/>
      <dgm:spPr/>
      <dgm:t>
        <a:bodyPr/>
        <a:lstStyle/>
        <a:p>
          <a:pPr rtl="0"/>
          <a:r>
            <a:rPr lang="en-US" b="0" dirty="0">
              <a:latin typeface="Calibri Light" panose="020F0302020204030204"/>
            </a:rPr>
            <a:t>No OS, stored program</a:t>
          </a:r>
        </a:p>
      </dgm:t>
    </dgm:pt>
    <dgm:pt modelId="{ACEF2075-0765-458A-84B5-AD1BBA5E84BA}" type="parTrans" cxnId="{004A7E97-2453-499F-A7C6-AED690725731}">
      <dgm:prSet/>
      <dgm:spPr/>
    </dgm:pt>
    <dgm:pt modelId="{A8074472-B7B7-4705-99CE-5F48851D7892}" type="sibTrans" cxnId="{004A7E97-2453-499F-A7C6-AED690725731}">
      <dgm:prSet/>
      <dgm:spPr/>
    </dgm:pt>
    <dgm:pt modelId="{5A45A747-5F12-4955-8890-B4B0CA779320}">
      <dgm:prSet phldr="0"/>
      <dgm:spPr/>
      <dgm:t>
        <a:bodyPr/>
        <a:lstStyle/>
        <a:p>
          <a:pPr>
            <a:defRPr b="1"/>
          </a:pPr>
          <a:endParaRPr lang="en-US" b="1" dirty="0">
            <a:latin typeface="Calibri Light" panose="020F0302020204030204"/>
          </a:endParaRPr>
        </a:p>
      </dgm:t>
    </dgm:pt>
    <dgm:pt modelId="{18B4AD0C-9BE9-46B4-814C-F84EAA5A9BD6}" type="parTrans" cxnId="{A9A054FA-DDF7-4B1F-9F07-1416386B5805}">
      <dgm:prSet/>
      <dgm:spPr/>
    </dgm:pt>
    <dgm:pt modelId="{948DAE02-372E-4DEF-A0F9-530B4A17657B}" type="sibTrans" cxnId="{A9A054FA-DDF7-4B1F-9F07-1416386B5805}">
      <dgm:prSet/>
      <dgm:spPr/>
    </dgm:pt>
    <dgm:pt modelId="{F45878C2-A18A-4730-9CFF-730B726B8AA0}">
      <dgm:prSet phldr="0"/>
      <dgm:spPr/>
      <dgm:t>
        <a:bodyPr/>
        <a:lstStyle/>
        <a:p>
          <a:pPr rtl="0"/>
          <a:r>
            <a:rPr lang="en-US" b="0" dirty="0">
              <a:latin typeface="Calibri Light" panose="020F0302020204030204"/>
            </a:rPr>
            <a:t>No OS, single app</a:t>
          </a:r>
        </a:p>
      </dgm:t>
    </dgm:pt>
    <dgm:pt modelId="{805FA400-D614-4E94-8AA7-5FE11A1FB160}" type="parTrans" cxnId="{F55844B1-E2CA-44F6-9367-5482CF64AACE}">
      <dgm:prSet/>
      <dgm:spPr/>
    </dgm:pt>
    <dgm:pt modelId="{EE8B76F2-71A9-4A5F-BCB6-4D4B9EDAC038}" type="sibTrans" cxnId="{F55844B1-E2CA-44F6-9367-5482CF64AACE}">
      <dgm:prSet/>
      <dgm:spPr/>
    </dgm:pt>
    <dgm:pt modelId="{F2F95AB6-8898-4737-98B2-B38E9796BA7B}">
      <dgm:prSet phldr="0"/>
      <dgm:spPr/>
      <dgm:t>
        <a:bodyPr/>
        <a:lstStyle/>
        <a:p>
          <a:pPr>
            <a:defRPr b="1"/>
          </a:pPr>
          <a:endParaRPr lang="en-US" b="0" dirty="0">
            <a:latin typeface="Calibri Light" panose="020F0302020204030204"/>
          </a:endParaRPr>
        </a:p>
      </dgm:t>
    </dgm:pt>
    <dgm:pt modelId="{535939EF-88B8-4D14-B150-8C74D9EEDF51}" type="parTrans" cxnId="{7429451F-F433-4BE9-9596-CB950306895D}">
      <dgm:prSet/>
      <dgm:spPr/>
    </dgm:pt>
    <dgm:pt modelId="{2BCEDB0A-C09F-45F5-979E-ED05849E1F94}" type="sibTrans" cxnId="{7429451F-F433-4BE9-9596-CB950306895D}">
      <dgm:prSet/>
      <dgm:spPr/>
    </dgm:pt>
    <dgm:pt modelId="{42165678-E913-4DEA-A907-89E817C1468A}">
      <dgm:prSet phldr="0"/>
      <dgm:spPr/>
      <dgm:t>
        <a:bodyPr/>
        <a:lstStyle/>
        <a:p>
          <a:pPr rtl="0"/>
          <a:r>
            <a:rPr lang="en-US" b="0" dirty="0">
              <a:latin typeface="Calibri Light" panose="020F0302020204030204"/>
            </a:rPr>
            <a:t>Mini Co UNIX</a:t>
          </a:r>
        </a:p>
      </dgm:t>
    </dgm:pt>
    <dgm:pt modelId="{427EB11D-9B0E-4FE0-B069-5A95508B71E5}" type="parTrans" cxnId="{92A47AEF-E747-4643-9590-574046E3EFB4}">
      <dgm:prSet/>
      <dgm:spPr/>
    </dgm:pt>
    <dgm:pt modelId="{E2B43FE8-B27D-45EB-BDDB-B61FE8892474}" type="sibTrans" cxnId="{92A47AEF-E747-4643-9590-574046E3EFB4}">
      <dgm:prSet/>
      <dgm:spPr/>
    </dgm:pt>
    <dgm:pt modelId="{5D2C359F-04FF-4D0D-9FDB-CE93E239AE82}">
      <dgm:prSet phldr="0"/>
      <dgm:spPr/>
      <dgm:t>
        <a:bodyPr/>
        <a:lstStyle/>
        <a:p>
          <a:pPr>
            <a:defRPr b="1"/>
          </a:pPr>
          <a:endParaRPr lang="en-US" b="0" dirty="0">
            <a:latin typeface="Calibri Light" panose="020F0302020204030204"/>
          </a:endParaRPr>
        </a:p>
      </dgm:t>
    </dgm:pt>
    <dgm:pt modelId="{652FDC19-9923-479E-B9CC-C56F1A9630BD}" type="parTrans" cxnId="{C6A0A623-595C-47FA-AB7D-4DE2F163A8E2}">
      <dgm:prSet/>
      <dgm:spPr/>
    </dgm:pt>
    <dgm:pt modelId="{747C1A87-783D-4790-9C51-8BC1B92C45FA}" type="sibTrans" cxnId="{C6A0A623-595C-47FA-AB7D-4DE2F163A8E2}">
      <dgm:prSet/>
      <dgm:spPr/>
    </dgm:pt>
    <dgm:pt modelId="{3C55453F-3F78-4FB3-9C77-ADA0A9B58177}">
      <dgm:prSet phldr="0"/>
      <dgm:spPr/>
      <dgm:t>
        <a:bodyPr/>
        <a:lstStyle/>
        <a:p>
          <a:pPr rtl="0"/>
          <a:r>
            <a:rPr lang="en-US" b="0" dirty="0">
              <a:latin typeface="Calibri Light" panose="020F0302020204030204"/>
            </a:rPr>
            <a:t>PC DOS</a:t>
          </a:r>
        </a:p>
      </dgm:t>
    </dgm:pt>
    <dgm:pt modelId="{A6229D67-A315-413B-B470-36B7F4E714BD}" type="parTrans" cxnId="{E56B7D00-4567-48DE-91F3-66DDE502FA24}">
      <dgm:prSet/>
      <dgm:spPr/>
    </dgm:pt>
    <dgm:pt modelId="{3C419E22-A244-47C6-AF8B-4635340B2117}" type="sibTrans" cxnId="{E56B7D00-4567-48DE-91F3-66DDE502FA24}">
      <dgm:prSet/>
      <dgm:spPr/>
    </dgm:pt>
    <dgm:pt modelId="{E0D32D37-2091-4BD7-ABCD-EDADAC4D7ADC}">
      <dgm:prSet phldr="0"/>
      <dgm:spPr/>
      <dgm:t>
        <a:bodyPr/>
        <a:lstStyle/>
        <a:p>
          <a:pPr>
            <a:defRPr b="1"/>
          </a:pPr>
          <a:endParaRPr lang="en-US" b="0" dirty="0">
            <a:latin typeface="Calibri Light" panose="020F0302020204030204"/>
          </a:endParaRPr>
        </a:p>
      </dgm:t>
    </dgm:pt>
    <dgm:pt modelId="{3557F22D-7F18-4497-A513-50CA6FE21521}" type="parTrans" cxnId="{5453C7CB-0F16-44E6-B32D-094FEC036008}">
      <dgm:prSet/>
      <dgm:spPr/>
    </dgm:pt>
    <dgm:pt modelId="{79C02A2F-AD3F-46DF-BF6F-27CE9DD5A107}" type="sibTrans" cxnId="{5453C7CB-0F16-44E6-B32D-094FEC036008}">
      <dgm:prSet/>
      <dgm:spPr/>
    </dgm:pt>
    <dgm:pt modelId="{5E896FC6-AA27-40F6-85BD-04D30AABFA99}">
      <dgm:prSet phldr="0"/>
      <dgm:spPr/>
      <dgm:t>
        <a:bodyPr/>
        <a:lstStyle/>
        <a:p>
          <a:pPr rtl="0"/>
          <a:r>
            <a:rPr lang="en-US" b="0" dirty="0">
              <a:latin typeface="Calibri Light" panose="020F0302020204030204"/>
            </a:rPr>
            <a:t>Windows/ Linux</a:t>
          </a:r>
        </a:p>
      </dgm:t>
    </dgm:pt>
    <dgm:pt modelId="{D74C8C31-6628-4F21-A177-8E6BB571FD8B}" type="parTrans" cxnId="{FB4C7F3E-10E5-4926-879C-6FEA6BC5E4FB}">
      <dgm:prSet/>
      <dgm:spPr/>
    </dgm:pt>
    <dgm:pt modelId="{72C57B32-E460-4516-BE02-0EA506817DAC}" type="sibTrans" cxnId="{FB4C7F3E-10E5-4926-879C-6FEA6BC5E4FB}">
      <dgm:prSet/>
      <dgm:spPr/>
    </dgm:pt>
    <dgm:pt modelId="{27A910E6-65DB-446F-B826-F327FB07814A}">
      <dgm:prSet phldr="0"/>
      <dgm:spPr/>
      <dgm:t>
        <a:bodyPr/>
        <a:lstStyle/>
        <a:p>
          <a:pPr>
            <a:defRPr b="1"/>
          </a:pPr>
          <a:endParaRPr lang="en-US" b="0" dirty="0">
            <a:latin typeface="Calibri Light" panose="020F0302020204030204"/>
          </a:endParaRPr>
        </a:p>
      </dgm:t>
    </dgm:pt>
    <dgm:pt modelId="{048F690D-7891-4AEA-AE27-3879B314BBB5}" type="parTrans" cxnId="{A6FE442A-391C-458E-976A-1A8DC53B691C}">
      <dgm:prSet/>
      <dgm:spPr/>
    </dgm:pt>
    <dgm:pt modelId="{E1A0B076-BC18-4773-9BC6-F6FB813A9336}" type="sibTrans" cxnId="{A6FE442A-391C-458E-976A-1A8DC53B691C}">
      <dgm:prSet/>
      <dgm:spPr/>
    </dgm:pt>
    <dgm:pt modelId="{56D06714-E516-48C9-B21E-3D6407A3BA2C}">
      <dgm:prSet phldr="0"/>
      <dgm:spPr/>
      <dgm:t>
        <a:bodyPr/>
        <a:lstStyle/>
        <a:p>
          <a:pPr rtl="0"/>
          <a:r>
            <a:rPr lang="en-US" b="0" dirty="0">
              <a:latin typeface="Calibri Light" panose="020F0302020204030204"/>
            </a:rPr>
            <a:t>Android, RTOS</a:t>
          </a:r>
        </a:p>
      </dgm:t>
    </dgm:pt>
    <dgm:pt modelId="{66BD5838-8D41-4729-89F8-DB0E9F6609C6}" type="parTrans" cxnId="{FBE65C5A-70F6-4420-BF49-15AF09B0CE9E}">
      <dgm:prSet/>
      <dgm:spPr/>
    </dgm:pt>
    <dgm:pt modelId="{A3ABF437-1835-45BE-A73E-648BC5685B94}" type="sibTrans" cxnId="{FBE65C5A-70F6-4420-BF49-15AF09B0CE9E}">
      <dgm:prSet/>
      <dgm:spPr/>
    </dgm:pt>
    <dgm:pt modelId="{142F3A49-9FC1-4F76-A5A3-CFF16DE30F96}">
      <dgm:prSet phldr="0"/>
      <dgm:spPr/>
      <dgm:t>
        <a:bodyPr/>
        <a:lstStyle/>
        <a:p>
          <a:pPr rtl="0"/>
          <a:r>
            <a:rPr lang="en-US" b="0" dirty="0">
              <a:latin typeface="Calibri Light" panose="020F0302020204030204"/>
            </a:rPr>
            <a:t>Cluster OS</a:t>
          </a:r>
        </a:p>
      </dgm:t>
    </dgm:pt>
    <dgm:pt modelId="{38D43C8F-B2FB-457D-80A2-B740596A727F}" type="parTrans" cxnId="{13A3B74C-7D25-43C8-8B23-A6CC25550796}">
      <dgm:prSet/>
      <dgm:spPr/>
    </dgm:pt>
    <dgm:pt modelId="{B4E79A77-72B8-4D8E-B9AE-89C125C111CF}" type="sibTrans" cxnId="{13A3B74C-7D25-43C8-8B23-A6CC25550796}">
      <dgm:prSet/>
      <dgm:spPr/>
    </dgm:pt>
    <dgm:pt modelId="{87B11FED-5101-4AAF-AC05-DF129F2A7850}">
      <dgm:prSet phldr="0"/>
      <dgm:spPr/>
      <dgm:t>
        <a:bodyPr/>
        <a:lstStyle/>
        <a:p>
          <a:pPr>
            <a:defRPr b="1"/>
          </a:pPr>
          <a:endParaRPr lang="en-US" b="0" dirty="0">
            <a:latin typeface="Calibri Light" panose="020F0302020204030204"/>
          </a:endParaRPr>
        </a:p>
      </dgm:t>
    </dgm:pt>
    <dgm:pt modelId="{C2D7171D-6068-4006-8558-713DE31297B6}" type="parTrans" cxnId="{8FDB978D-98BB-4848-ABFA-5E6B4473FAFA}">
      <dgm:prSet/>
      <dgm:spPr/>
    </dgm:pt>
    <dgm:pt modelId="{33D1FA67-1EE1-4B50-B393-F9A74EF0F22C}" type="sibTrans" cxnId="{8FDB978D-98BB-4848-ABFA-5E6B4473FAFA}">
      <dgm:prSet/>
      <dgm:spPr/>
    </dgm:pt>
    <dgm:pt modelId="{F638A299-3BA3-4F57-9D59-1FB9E13734C8}">
      <dgm:prSet phldr="0"/>
      <dgm:spPr/>
      <dgm:t>
        <a:bodyPr/>
        <a:lstStyle/>
        <a:p>
          <a:pPr rtl="0"/>
          <a:r>
            <a:rPr lang="en-US" b="0" dirty="0">
              <a:latin typeface="Calibri Light" panose="020F0302020204030204"/>
            </a:rPr>
            <a:t>Linux, HPC Commun Lib</a:t>
          </a:r>
        </a:p>
      </dgm:t>
    </dgm:pt>
    <dgm:pt modelId="{F5321B24-4D7D-4B5F-B854-C8D9D18CF2FF}" type="parTrans" cxnId="{50D90670-CCB5-4F85-B943-A9C74ED7A2DE}">
      <dgm:prSet/>
      <dgm:spPr/>
    </dgm:pt>
    <dgm:pt modelId="{A9CE5009-A7C1-478B-ABFD-84C9262B6F97}" type="sibTrans" cxnId="{50D90670-CCB5-4F85-B943-A9C74ED7A2DE}">
      <dgm:prSet/>
      <dgm:spPr/>
    </dgm:pt>
    <dgm:pt modelId="{F42AC605-061F-49B2-984D-8373837EB57A}">
      <dgm:prSet phldr="0"/>
      <dgm:spPr/>
      <dgm:t>
        <a:bodyPr/>
        <a:lstStyle/>
        <a:p>
          <a:pPr rtl="0"/>
          <a:endParaRPr lang="en-US" b="0" dirty="0">
            <a:latin typeface="Calibri Light" panose="020F0302020204030204"/>
          </a:endParaRPr>
        </a:p>
      </dgm:t>
    </dgm:pt>
    <dgm:pt modelId="{F115CFFA-5E56-4514-9299-F527FD933017}" type="parTrans" cxnId="{494374EE-64EA-498A-9512-003BA0489812}">
      <dgm:prSet/>
      <dgm:spPr/>
    </dgm:pt>
    <dgm:pt modelId="{A66DEDEA-EC34-4D85-9757-87A34C37A52A}" type="sibTrans" cxnId="{494374EE-64EA-498A-9512-003BA0489812}">
      <dgm:prSet/>
      <dgm:spPr/>
    </dgm:pt>
    <dgm:pt modelId="{D90CC388-1A8C-439D-95C2-F20A1847999E}" type="pres">
      <dgm:prSet presAssocID="{7A9DF87D-9105-49D4-98FB-F7C7F322ABD4}" presName="root" presStyleCnt="0">
        <dgm:presLayoutVars>
          <dgm:chMax/>
          <dgm:chPref/>
          <dgm:animLvl val="lvl"/>
        </dgm:presLayoutVars>
      </dgm:prSet>
      <dgm:spPr/>
      <dgm:t>
        <a:bodyPr/>
        <a:lstStyle/>
        <a:p>
          <a:endParaRPr lang="en-US"/>
        </a:p>
      </dgm:t>
    </dgm:pt>
    <dgm:pt modelId="{97115CA8-9CBD-4B48-9DB2-AA8D9EE13079}" type="pres">
      <dgm:prSet presAssocID="{7A9DF87D-9105-49D4-98FB-F7C7F322ABD4}"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4C4EFEB6-AFD7-40D6-9597-84303FD249B4}" type="pres">
      <dgm:prSet presAssocID="{7A9DF87D-9105-49D4-98FB-F7C7F322ABD4}" presName="nodes" presStyleCnt="0">
        <dgm:presLayoutVars>
          <dgm:chMax/>
          <dgm:chPref/>
          <dgm:animLvl val="lvl"/>
        </dgm:presLayoutVars>
      </dgm:prSet>
      <dgm:spPr/>
    </dgm:pt>
    <dgm:pt modelId="{662F8CF3-90EF-4E4F-AE8C-AC3B3604F3A8}" type="pres">
      <dgm:prSet presAssocID="{404BA60B-A2E1-4B88-B9D0-7A40C37D245A}" presName="composite" presStyleCnt="0"/>
      <dgm:spPr/>
    </dgm:pt>
    <dgm:pt modelId="{2AA2BCE7-8249-4E11-8BA5-8018ECF43F37}" type="pres">
      <dgm:prSet presAssocID="{404BA60B-A2E1-4B88-B9D0-7A40C37D245A}" presName="L1TextContainer" presStyleLbl="revTx" presStyleIdx="0" presStyleCnt="10">
        <dgm:presLayoutVars>
          <dgm:chMax val="1"/>
          <dgm:chPref val="1"/>
          <dgm:bulletEnabled val="1"/>
        </dgm:presLayoutVars>
      </dgm:prSet>
      <dgm:spPr/>
      <dgm:t>
        <a:bodyPr/>
        <a:lstStyle/>
        <a:p>
          <a:endParaRPr lang="en-US"/>
        </a:p>
      </dgm:t>
    </dgm:pt>
    <dgm:pt modelId="{5526AF7A-BC92-4EE1-8752-3324A204263A}" type="pres">
      <dgm:prSet presAssocID="{404BA60B-A2E1-4B88-B9D0-7A40C37D245A}" presName="L2TextContainerWrapper" presStyleCnt="0">
        <dgm:presLayoutVars>
          <dgm:chMax val="0"/>
          <dgm:chPref val="0"/>
          <dgm:bulletEnabled val="1"/>
        </dgm:presLayoutVars>
      </dgm:prSet>
      <dgm:spPr/>
    </dgm:pt>
    <dgm:pt modelId="{403D8E21-C879-47A2-AD69-6FB2E7427A1A}" type="pres">
      <dgm:prSet presAssocID="{404BA60B-A2E1-4B88-B9D0-7A40C37D245A}" presName="L2TextContainer" presStyleLbl="bgAcc1" presStyleIdx="0" presStyleCnt="10"/>
      <dgm:spPr/>
      <dgm:t>
        <a:bodyPr/>
        <a:lstStyle/>
        <a:p>
          <a:endParaRPr lang="en-US"/>
        </a:p>
      </dgm:t>
    </dgm:pt>
    <dgm:pt modelId="{21DEDC26-6B44-46DF-860A-5270FB6CCEB3}" type="pres">
      <dgm:prSet presAssocID="{404BA60B-A2E1-4B88-B9D0-7A40C37D245A}" presName="FlexibleEmptyPlaceHolder" presStyleCnt="0"/>
      <dgm:spPr/>
    </dgm:pt>
    <dgm:pt modelId="{93C25751-322B-4D2B-80EE-7A8429FBD523}" type="pres">
      <dgm:prSet presAssocID="{404BA60B-A2E1-4B88-B9D0-7A40C37D245A}" presName="ConnectLine" presStyleLbl="sibTrans1D1" presStyleIdx="0" presStyleCnt="10"/>
      <dgm:spPr>
        <a:noFill/>
        <a:ln w="6350" cap="flat" cmpd="sng" algn="ctr">
          <a:solidFill>
            <a:schemeClr val="accent1">
              <a:hueOff val="0"/>
              <a:satOff val="0"/>
              <a:lumOff val="0"/>
              <a:alphaOff val="0"/>
            </a:schemeClr>
          </a:solidFill>
          <a:prstDash val="dash"/>
          <a:miter lim="800000"/>
        </a:ln>
        <a:effectLst/>
      </dgm:spPr>
    </dgm:pt>
    <dgm:pt modelId="{1F5DC98E-B66E-4AE1-86CB-B3600A58EC67}" type="pres">
      <dgm:prSet presAssocID="{404BA60B-A2E1-4B88-B9D0-7A40C37D245A}" presName="ConnectorPoint" presStyleLbl="alignNode1" presStyleIdx="0" presStyleCnt="10"/>
      <dgm:spPr/>
    </dgm:pt>
    <dgm:pt modelId="{7FB4E919-1E48-4427-8F49-A68B53115ACF}" type="pres">
      <dgm:prSet presAssocID="{404BA60B-A2E1-4B88-B9D0-7A40C37D245A}" presName="EmptyPlaceHolder" presStyleCnt="0"/>
      <dgm:spPr/>
    </dgm:pt>
    <dgm:pt modelId="{65DB16AE-E841-472A-AD70-2C7180FC5DB9}" type="pres">
      <dgm:prSet presAssocID="{52A7D844-6D69-4DAE-B29B-65C1A6CF4767}" presName="spaceBetweenRectangles" presStyleCnt="0"/>
      <dgm:spPr/>
    </dgm:pt>
    <dgm:pt modelId="{5FF95258-4C38-46B9-BF78-C9F0093161A7}" type="pres">
      <dgm:prSet presAssocID="{A9AF8169-5845-4C71-9EAB-5FE314255D1F}" presName="composite" presStyleCnt="0"/>
      <dgm:spPr/>
    </dgm:pt>
    <dgm:pt modelId="{43B3D447-3C92-4520-8B4D-167B92B9A504}" type="pres">
      <dgm:prSet presAssocID="{A9AF8169-5845-4C71-9EAB-5FE314255D1F}" presName="L1TextContainer" presStyleLbl="revTx" presStyleIdx="1" presStyleCnt="10">
        <dgm:presLayoutVars>
          <dgm:chMax val="1"/>
          <dgm:chPref val="1"/>
          <dgm:bulletEnabled val="1"/>
        </dgm:presLayoutVars>
      </dgm:prSet>
      <dgm:spPr/>
      <dgm:t>
        <a:bodyPr/>
        <a:lstStyle/>
        <a:p>
          <a:endParaRPr lang="en-US"/>
        </a:p>
      </dgm:t>
    </dgm:pt>
    <dgm:pt modelId="{01753233-2E1C-4842-A613-6569232E268F}" type="pres">
      <dgm:prSet presAssocID="{A9AF8169-5845-4C71-9EAB-5FE314255D1F}" presName="L2TextContainerWrapper" presStyleCnt="0">
        <dgm:presLayoutVars>
          <dgm:chMax val="0"/>
          <dgm:chPref val="0"/>
          <dgm:bulletEnabled val="1"/>
        </dgm:presLayoutVars>
      </dgm:prSet>
      <dgm:spPr/>
    </dgm:pt>
    <dgm:pt modelId="{4DA7BE2B-0D8A-401A-ADC0-807654648781}" type="pres">
      <dgm:prSet presAssocID="{A9AF8169-5845-4C71-9EAB-5FE314255D1F}" presName="L2TextContainer" presStyleLbl="bgAcc1" presStyleIdx="1" presStyleCnt="10"/>
      <dgm:spPr/>
      <dgm:t>
        <a:bodyPr/>
        <a:lstStyle/>
        <a:p>
          <a:endParaRPr lang="en-US"/>
        </a:p>
      </dgm:t>
    </dgm:pt>
    <dgm:pt modelId="{BF7C4AB2-AC94-4AAD-9972-DAB5236E7A79}" type="pres">
      <dgm:prSet presAssocID="{A9AF8169-5845-4C71-9EAB-5FE314255D1F}" presName="FlexibleEmptyPlaceHolder" presStyleCnt="0"/>
      <dgm:spPr/>
    </dgm:pt>
    <dgm:pt modelId="{E38E0DCD-8E82-4A5E-AABF-0BEBC5B79FCF}" type="pres">
      <dgm:prSet presAssocID="{A9AF8169-5845-4C71-9EAB-5FE314255D1F}" presName="ConnectLine" presStyleLbl="sibTrans1D1" presStyleIdx="1" presStyleCnt="10"/>
      <dgm:spPr>
        <a:noFill/>
        <a:ln w="6350" cap="flat" cmpd="sng" algn="ctr">
          <a:solidFill>
            <a:schemeClr val="accent1">
              <a:hueOff val="0"/>
              <a:satOff val="0"/>
              <a:lumOff val="0"/>
              <a:alphaOff val="0"/>
            </a:schemeClr>
          </a:solidFill>
          <a:prstDash val="dash"/>
          <a:miter lim="800000"/>
        </a:ln>
        <a:effectLst/>
      </dgm:spPr>
    </dgm:pt>
    <dgm:pt modelId="{099CA2CE-D7CE-4AAB-AF8B-F286EF69A2EA}" type="pres">
      <dgm:prSet presAssocID="{A9AF8169-5845-4C71-9EAB-5FE314255D1F}" presName="ConnectorPoint" presStyleLbl="alignNode1" presStyleIdx="1" presStyleCnt="10"/>
      <dgm:spPr/>
    </dgm:pt>
    <dgm:pt modelId="{FB645BED-6EA8-4050-93B8-3EC17AD1BDA1}" type="pres">
      <dgm:prSet presAssocID="{A9AF8169-5845-4C71-9EAB-5FE314255D1F}" presName="EmptyPlaceHolder" presStyleCnt="0"/>
      <dgm:spPr/>
    </dgm:pt>
    <dgm:pt modelId="{8A19ADA6-9F82-4D6B-8512-01B5FD0D688A}" type="pres">
      <dgm:prSet presAssocID="{192F4994-1832-4B55-8E99-8AE23A9E4AD8}" presName="spaceBetweenRectangles" presStyleCnt="0"/>
      <dgm:spPr/>
    </dgm:pt>
    <dgm:pt modelId="{ED9E65F4-7174-40BC-8BD8-55E95D2C7B60}" type="pres">
      <dgm:prSet presAssocID="{5A45A747-5F12-4955-8890-B4B0CA779320}" presName="composite" presStyleCnt="0"/>
      <dgm:spPr/>
    </dgm:pt>
    <dgm:pt modelId="{74CBA3D6-7C8E-4EBA-B052-F04EACF1FC7E}" type="pres">
      <dgm:prSet presAssocID="{5A45A747-5F12-4955-8890-B4B0CA779320}" presName="L1TextContainer" presStyleLbl="revTx" presStyleIdx="2" presStyleCnt="10">
        <dgm:presLayoutVars>
          <dgm:chMax val="1"/>
          <dgm:chPref val="1"/>
          <dgm:bulletEnabled val="1"/>
        </dgm:presLayoutVars>
      </dgm:prSet>
      <dgm:spPr/>
      <dgm:t>
        <a:bodyPr/>
        <a:lstStyle/>
        <a:p>
          <a:endParaRPr lang="en-US"/>
        </a:p>
      </dgm:t>
    </dgm:pt>
    <dgm:pt modelId="{8F87DF5D-4FA2-4EDE-A5E0-25DB051813BE}" type="pres">
      <dgm:prSet presAssocID="{5A45A747-5F12-4955-8890-B4B0CA779320}" presName="L2TextContainerWrapper" presStyleCnt="0">
        <dgm:presLayoutVars>
          <dgm:chMax val="0"/>
          <dgm:chPref val="0"/>
          <dgm:bulletEnabled val="1"/>
        </dgm:presLayoutVars>
      </dgm:prSet>
      <dgm:spPr/>
    </dgm:pt>
    <dgm:pt modelId="{691CD3E9-A55C-42B7-88E1-6A8F45B6F937}" type="pres">
      <dgm:prSet presAssocID="{5A45A747-5F12-4955-8890-B4B0CA779320}" presName="L2TextContainer" presStyleLbl="bgAcc1" presStyleIdx="2" presStyleCnt="10"/>
      <dgm:spPr/>
      <dgm:t>
        <a:bodyPr/>
        <a:lstStyle/>
        <a:p>
          <a:endParaRPr lang="en-US"/>
        </a:p>
      </dgm:t>
    </dgm:pt>
    <dgm:pt modelId="{4290746E-65F0-40E1-AC85-4E8E3E0795D6}" type="pres">
      <dgm:prSet presAssocID="{5A45A747-5F12-4955-8890-B4B0CA779320}" presName="FlexibleEmptyPlaceHolder" presStyleCnt="0"/>
      <dgm:spPr/>
    </dgm:pt>
    <dgm:pt modelId="{BADDC1ED-147A-4BF2-848D-28EE790B843B}" type="pres">
      <dgm:prSet presAssocID="{5A45A747-5F12-4955-8890-B4B0CA779320}" presName="ConnectLine" presStyleLbl="sibTrans1D1" presStyleIdx="2" presStyleCnt="10"/>
      <dgm:spPr>
        <a:noFill/>
        <a:ln w="6350" cap="flat" cmpd="sng" algn="ctr">
          <a:solidFill>
            <a:schemeClr val="accent1">
              <a:hueOff val="0"/>
              <a:satOff val="0"/>
              <a:lumOff val="0"/>
              <a:alphaOff val="0"/>
            </a:schemeClr>
          </a:solidFill>
          <a:prstDash val="dash"/>
          <a:miter lim="800000"/>
        </a:ln>
        <a:effectLst/>
      </dgm:spPr>
    </dgm:pt>
    <dgm:pt modelId="{C1EB7C01-0182-4D27-A092-97CEF225CC49}" type="pres">
      <dgm:prSet presAssocID="{5A45A747-5F12-4955-8890-B4B0CA779320}" presName="ConnectorPoint" presStyleLbl="alignNode1" presStyleIdx="2" presStyleCnt="10"/>
      <dgm:spPr/>
    </dgm:pt>
    <dgm:pt modelId="{EF400AA8-278E-43BB-ACA3-E4C34C25A320}" type="pres">
      <dgm:prSet presAssocID="{5A45A747-5F12-4955-8890-B4B0CA779320}" presName="EmptyPlaceHolder" presStyleCnt="0"/>
      <dgm:spPr/>
    </dgm:pt>
    <dgm:pt modelId="{4E74DA5B-FFEE-4A5C-ABCB-2282CD296832}" type="pres">
      <dgm:prSet presAssocID="{948DAE02-372E-4DEF-A0F9-530B4A17657B}" presName="spaceBetweenRectangles" presStyleCnt="0"/>
      <dgm:spPr/>
    </dgm:pt>
    <dgm:pt modelId="{6E83AB15-B626-49D1-BDE1-5C10236D95E5}" type="pres">
      <dgm:prSet presAssocID="{33147E1F-2818-4845-800C-3098564F0D73}" presName="composite" presStyleCnt="0"/>
      <dgm:spPr/>
    </dgm:pt>
    <dgm:pt modelId="{DF86A725-6037-47CD-89F1-995003C9C307}" type="pres">
      <dgm:prSet presAssocID="{33147E1F-2818-4845-800C-3098564F0D73}" presName="L1TextContainer" presStyleLbl="revTx" presStyleIdx="3" presStyleCnt="10">
        <dgm:presLayoutVars>
          <dgm:chMax val="1"/>
          <dgm:chPref val="1"/>
          <dgm:bulletEnabled val="1"/>
        </dgm:presLayoutVars>
      </dgm:prSet>
      <dgm:spPr/>
      <dgm:t>
        <a:bodyPr/>
        <a:lstStyle/>
        <a:p>
          <a:endParaRPr lang="en-US"/>
        </a:p>
      </dgm:t>
    </dgm:pt>
    <dgm:pt modelId="{86EF7326-D6F5-47A2-8767-84233EFB3AFF}" type="pres">
      <dgm:prSet presAssocID="{33147E1F-2818-4845-800C-3098564F0D73}" presName="L2TextContainerWrapper" presStyleCnt="0">
        <dgm:presLayoutVars>
          <dgm:chMax val="0"/>
          <dgm:chPref val="0"/>
          <dgm:bulletEnabled val="1"/>
        </dgm:presLayoutVars>
      </dgm:prSet>
      <dgm:spPr/>
    </dgm:pt>
    <dgm:pt modelId="{A2E7B2E0-CAEA-41F2-B40F-5EB0EB2E5535}" type="pres">
      <dgm:prSet presAssocID="{33147E1F-2818-4845-800C-3098564F0D73}" presName="L2TextContainer" presStyleLbl="bgAcc1" presStyleIdx="3" presStyleCnt="10"/>
      <dgm:spPr/>
      <dgm:t>
        <a:bodyPr/>
        <a:lstStyle/>
        <a:p>
          <a:endParaRPr lang="en-US"/>
        </a:p>
      </dgm:t>
    </dgm:pt>
    <dgm:pt modelId="{D0BAF8DA-0AB6-4770-A97A-B264924443F7}" type="pres">
      <dgm:prSet presAssocID="{33147E1F-2818-4845-800C-3098564F0D73}" presName="FlexibleEmptyPlaceHolder" presStyleCnt="0"/>
      <dgm:spPr/>
    </dgm:pt>
    <dgm:pt modelId="{2FBF20E8-F0EF-4F41-AE8A-BF3CB552FC10}" type="pres">
      <dgm:prSet presAssocID="{33147E1F-2818-4845-800C-3098564F0D73}" presName="ConnectLine" presStyleLbl="sibTrans1D1" presStyleIdx="3" presStyleCnt="10"/>
      <dgm:spPr>
        <a:noFill/>
        <a:ln w="6350" cap="flat" cmpd="sng" algn="ctr">
          <a:solidFill>
            <a:schemeClr val="accent1">
              <a:hueOff val="0"/>
              <a:satOff val="0"/>
              <a:lumOff val="0"/>
              <a:alphaOff val="0"/>
            </a:schemeClr>
          </a:solidFill>
          <a:prstDash val="dash"/>
          <a:miter lim="800000"/>
        </a:ln>
        <a:effectLst/>
      </dgm:spPr>
    </dgm:pt>
    <dgm:pt modelId="{FAFEA5AE-6B14-4049-87E0-D8540AD51729}" type="pres">
      <dgm:prSet presAssocID="{33147E1F-2818-4845-800C-3098564F0D73}" presName="ConnectorPoint" presStyleLbl="alignNode1" presStyleIdx="3" presStyleCnt="10"/>
      <dgm:spPr/>
    </dgm:pt>
    <dgm:pt modelId="{C78EA92B-99EC-49C1-90A2-3F902398AA31}" type="pres">
      <dgm:prSet presAssocID="{33147E1F-2818-4845-800C-3098564F0D73}" presName="EmptyPlaceHolder" presStyleCnt="0"/>
      <dgm:spPr/>
    </dgm:pt>
    <dgm:pt modelId="{6A69FB62-D2FC-4014-9A36-8337C77AB7CA}" type="pres">
      <dgm:prSet presAssocID="{835CD87B-2DD7-4E86-834A-3B3446F10DD5}" presName="spaceBetweenRectangles" presStyleCnt="0"/>
      <dgm:spPr/>
    </dgm:pt>
    <dgm:pt modelId="{ACBC3489-60EB-4FA4-A631-81C61858C550}" type="pres">
      <dgm:prSet presAssocID="{F2F95AB6-8898-4737-98B2-B38E9796BA7B}" presName="composite" presStyleCnt="0"/>
      <dgm:spPr/>
    </dgm:pt>
    <dgm:pt modelId="{34F6B969-E89A-403A-A8D6-E5D5A3D740C7}" type="pres">
      <dgm:prSet presAssocID="{F2F95AB6-8898-4737-98B2-B38E9796BA7B}" presName="L1TextContainer" presStyleLbl="revTx" presStyleIdx="4" presStyleCnt="10">
        <dgm:presLayoutVars>
          <dgm:chMax val="1"/>
          <dgm:chPref val="1"/>
          <dgm:bulletEnabled val="1"/>
        </dgm:presLayoutVars>
      </dgm:prSet>
      <dgm:spPr/>
      <dgm:t>
        <a:bodyPr/>
        <a:lstStyle/>
        <a:p>
          <a:endParaRPr lang="en-US"/>
        </a:p>
      </dgm:t>
    </dgm:pt>
    <dgm:pt modelId="{33A1F6A5-05B6-4E45-B052-D1930A3D5CBB}" type="pres">
      <dgm:prSet presAssocID="{F2F95AB6-8898-4737-98B2-B38E9796BA7B}" presName="L2TextContainerWrapper" presStyleCnt="0">
        <dgm:presLayoutVars>
          <dgm:chMax val="0"/>
          <dgm:chPref val="0"/>
          <dgm:bulletEnabled val="1"/>
        </dgm:presLayoutVars>
      </dgm:prSet>
      <dgm:spPr/>
    </dgm:pt>
    <dgm:pt modelId="{3AA3F8AE-D9D8-457D-AA2C-DC778C43F73A}" type="pres">
      <dgm:prSet presAssocID="{F2F95AB6-8898-4737-98B2-B38E9796BA7B}" presName="L2TextContainer" presStyleLbl="bgAcc1" presStyleIdx="4" presStyleCnt="10"/>
      <dgm:spPr/>
      <dgm:t>
        <a:bodyPr/>
        <a:lstStyle/>
        <a:p>
          <a:endParaRPr lang="en-US"/>
        </a:p>
      </dgm:t>
    </dgm:pt>
    <dgm:pt modelId="{5A1AF9B7-F5AF-45DB-9EDE-27BC8CC44940}" type="pres">
      <dgm:prSet presAssocID="{F2F95AB6-8898-4737-98B2-B38E9796BA7B}" presName="FlexibleEmptyPlaceHolder" presStyleCnt="0"/>
      <dgm:spPr/>
    </dgm:pt>
    <dgm:pt modelId="{2EBA8F67-D683-4D1F-94A6-E32ECBD375F4}" type="pres">
      <dgm:prSet presAssocID="{F2F95AB6-8898-4737-98B2-B38E9796BA7B}" presName="ConnectLine" presStyleLbl="sibTrans1D1" presStyleIdx="4" presStyleCnt="10"/>
      <dgm:spPr>
        <a:noFill/>
        <a:ln w="6350" cap="flat" cmpd="sng" algn="ctr">
          <a:solidFill>
            <a:schemeClr val="accent1">
              <a:hueOff val="0"/>
              <a:satOff val="0"/>
              <a:lumOff val="0"/>
              <a:alphaOff val="0"/>
            </a:schemeClr>
          </a:solidFill>
          <a:prstDash val="dash"/>
          <a:miter lim="800000"/>
        </a:ln>
        <a:effectLst/>
      </dgm:spPr>
    </dgm:pt>
    <dgm:pt modelId="{AAB79805-0A24-4A3B-8EDC-81A2F75F6FAD}" type="pres">
      <dgm:prSet presAssocID="{F2F95AB6-8898-4737-98B2-B38E9796BA7B}" presName="ConnectorPoint" presStyleLbl="alignNode1" presStyleIdx="4" presStyleCnt="10"/>
      <dgm:spPr/>
    </dgm:pt>
    <dgm:pt modelId="{C55C1C0E-0069-4F4B-9AC2-718E6E1139EB}" type="pres">
      <dgm:prSet presAssocID="{F2F95AB6-8898-4737-98B2-B38E9796BA7B}" presName="EmptyPlaceHolder" presStyleCnt="0"/>
      <dgm:spPr/>
    </dgm:pt>
    <dgm:pt modelId="{DBC4F6E5-6528-4630-881E-91C384156E02}" type="pres">
      <dgm:prSet presAssocID="{2BCEDB0A-C09F-45F5-979E-ED05849E1F94}" presName="spaceBetweenRectangles" presStyleCnt="0"/>
      <dgm:spPr/>
    </dgm:pt>
    <dgm:pt modelId="{CD46B9C7-B5E6-42F5-A66D-25DA16D622DD}" type="pres">
      <dgm:prSet presAssocID="{5D2C359F-04FF-4D0D-9FDB-CE93E239AE82}" presName="composite" presStyleCnt="0"/>
      <dgm:spPr/>
    </dgm:pt>
    <dgm:pt modelId="{A8CA5058-0F04-4A7F-B7EB-680F7432B9DD}" type="pres">
      <dgm:prSet presAssocID="{5D2C359F-04FF-4D0D-9FDB-CE93E239AE82}" presName="L1TextContainer" presStyleLbl="revTx" presStyleIdx="5" presStyleCnt="10">
        <dgm:presLayoutVars>
          <dgm:chMax val="1"/>
          <dgm:chPref val="1"/>
          <dgm:bulletEnabled val="1"/>
        </dgm:presLayoutVars>
      </dgm:prSet>
      <dgm:spPr/>
      <dgm:t>
        <a:bodyPr/>
        <a:lstStyle/>
        <a:p>
          <a:endParaRPr lang="en-US"/>
        </a:p>
      </dgm:t>
    </dgm:pt>
    <dgm:pt modelId="{726D3338-500A-4763-B5DF-6C206BD92994}" type="pres">
      <dgm:prSet presAssocID="{5D2C359F-04FF-4D0D-9FDB-CE93E239AE82}" presName="L2TextContainerWrapper" presStyleCnt="0">
        <dgm:presLayoutVars>
          <dgm:chMax val="0"/>
          <dgm:chPref val="0"/>
          <dgm:bulletEnabled val="1"/>
        </dgm:presLayoutVars>
      </dgm:prSet>
      <dgm:spPr/>
    </dgm:pt>
    <dgm:pt modelId="{887E5CFA-D627-4A62-ABAF-2255AB4E5E6E}" type="pres">
      <dgm:prSet presAssocID="{5D2C359F-04FF-4D0D-9FDB-CE93E239AE82}" presName="L2TextContainer" presStyleLbl="bgAcc1" presStyleIdx="5" presStyleCnt="10"/>
      <dgm:spPr/>
      <dgm:t>
        <a:bodyPr/>
        <a:lstStyle/>
        <a:p>
          <a:endParaRPr lang="en-US"/>
        </a:p>
      </dgm:t>
    </dgm:pt>
    <dgm:pt modelId="{FC8376C9-CC9D-4272-906C-779939F1E9C2}" type="pres">
      <dgm:prSet presAssocID="{5D2C359F-04FF-4D0D-9FDB-CE93E239AE82}" presName="FlexibleEmptyPlaceHolder" presStyleCnt="0"/>
      <dgm:spPr/>
    </dgm:pt>
    <dgm:pt modelId="{D16036F4-EF82-484C-A962-85EE1E33034B}" type="pres">
      <dgm:prSet presAssocID="{5D2C359F-04FF-4D0D-9FDB-CE93E239AE82}" presName="ConnectLine" presStyleLbl="sibTrans1D1" presStyleIdx="5" presStyleCnt="10"/>
      <dgm:spPr>
        <a:noFill/>
        <a:ln w="6350" cap="flat" cmpd="sng" algn="ctr">
          <a:solidFill>
            <a:schemeClr val="accent1">
              <a:hueOff val="0"/>
              <a:satOff val="0"/>
              <a:lumOff val="0"/>
              <a:alphaOff val="0"/>
            </a:schemeClr>
          </a:solidFill>
          <a:prstDash val="dash"/>
          <a:miter lim="800000"/>
        </a:ln>
        <a:effectLst/>
      </dgm:spPr>
    </dgm:pt>
    <dgm:pt modelId="{EB2C04B4-6640-497B-9982-B87615F61425}" type="pres">
      <dgm:prSet presAssocID="{5D2C359F-04FF-4D0D-9FDB-CE93E239AE82}" presName="ConnectorPoint" presStyleLbl="alignNode1" presStyleIdx="5" presStyleCnt="10"/>
      <dgm:spPr/>
    </dgm:pt>
    <dgm:pt modelId="{5D6D0383-FD51-4E2D-A3FE-F9E6B117D7DE}" type="pres">
      <dgm:prSet presAssocID="{5D2C359F-04FF-4D0D-9FDB-CE93E239AE82}" presName="EmptyPlaceHolder" presStyleCnt="0"/>
      <dgm:spPr/>
    </dgm:pt>
    <dgm:pt modelId="{102A3A30-E150-4602-84B5-F355F979738C}" type="pres">
      <dgm:prSet presAssocID="{747C1A87-783D-4790-9C51-8BC1B92C45FA}" presName="spaceBetweenRectangles" presStyleCnt="0"/>
      <dgm:spPr/>
    </dgm:pt>
    <dgm:pt modelId="{39ED2632-B62E-4C01-BA42-71DEF87CC789}" type="pres">
      <dgm:prSet presAssocID="{E0D32D37-2091-4BD7-ABCD-EDADAC4D7ADC}" presName="composite" presStyleCnt="0"/>
      <dgm:spPr/>
    </dgm:pt>
    <dgm:pt modelId="{ACDB71A8-7022-406E-AD1B-C2A5169E5CFC}" type="pres">
      <dgm:prSet presAssocID="{E0D32D37-2091-4BD7-ABCD-EDADAC4D7ADC}" presName="L1TextContainer" presStyleLbl="revTx" presStyleIdx="6" presStyleCnt="10">
        <dgm:presLayoutVars>
          <dgm:chMax val="1"/>
          <dgm:chPref val="1"/>
          <dgm:bulletEnabled val="1"/>
        </dgm:presLayoutVars>
      </dgm:prSet>
      <dgm:spPr/>
      <dgm:t>
        <a:bodyPr/>
        <a:lstStyle/>
        <a:p>
          <a:endParaRPr lang="en-US"/>
        </a:p>
      </dgm:t>
    </dgm:pt>
    <dgm:pt modelId="{CE4108F6-ABEA-4AE3-BCC6-058AC349A48E}" type="pres">
      <dgm:prSet presAssocID="{E0D32D37-2091-4BD7-ABCD-EDADAC4D7ADC}" presName="L2TextContainerWrapper" presStyleCnt="0">
        <dgm:presLayoutVars>
          <dgm:chMax val="0"/>
          <dgm:chPref val="0"/>
          <dgm:bulletEnabled val="1"/>
        </dgm:presLayoutVars>
      </dgm:prSet>
      <dgm:spPr/>
    </dgm:pt>
    <dgm:pt modelId="{5E60AAEB-CD2E-4396-A737-614FB4496563}" type="pres">
      <dgm:prSet presAssocID="{E0D32D37-2091-4BD7-ABCD-EDADAC4D7ADC}" presName="L2TextContainer" presStyleLbl="bgAcc1" presStyleIdx="6" presStyleCnt="10"/>
      <dgm:spPr/>
      <dgm:t>
        <a:bodyPr/>
        <a:lstStyle/>
        <a:p>
          <a:endParaRPr lang="en-US"/>
        </a:p>
      </dgm:t>
    </dgm:pt>
    <dgm:pt modelId="{9929664E-2E62-4758-A22C-AF7D289A1708}" type="pres">
      <dgm:prSet presAssocID="{E0D32D37-2091-4BD7-ABCD-EDADAC4D7ADC}" presName="FlexibleEmptyPlaceHolder" presStyleCnt="0"/>
      <dgm:spPr/>
    </dgm:pt>
    <dgm:pt modelId="{E7E71053-CAC0-4E0D-AE12-4F2850C5EB08}" type="pres">
      <dgm:prSet presAssocID="{E0D32D37-2091-4BD7-ABCD-EDADAC4D7ADC}" presName="ConnectLine" presStyleLbl="sibTrans1D1" presStyleIdx="6" presStyleCnt="10"/>
      <dgm:spPr>
        <a:noFill/>
        <a:ln w="6350" cap="flat" cmpd="sng" algn="ctr">
          <a:solidFill>
            <a:schemeClr val="accent1">
              <a:hueOff val="0"/>
              <a:satOff val="0"/>
              <a:lumOff val="0"/>
              <a:alphaOff val="0"/>
            </a:schemeClr>
          </a:solidFill>
          <a:prstDash val="dash"/>
          <a:miter lim="800000"/>
        </a:ln>
        <a:effectLst/>
      </dgm:spPr>
    </dgm:pt>
    <dgm:pt modelId="{DE300CF5-3CCC-4B2D-8283-2BF03CB5DA45}" type="pres">
      <dgm:prSet presAssocID="{E0D32D37-2091-4BD7-ABCD-EDADAC4D7ADC}" presName="ConnectorPoint" presStyleLbl="alignNode1" presStyleIdx="6" presStyleCnt="10"/>
      <dgm:spPr/>
    </dgm:pt>
    <dgm:pt modelId="{C09CC3E0-C9BC-4B92-828B-4EB90F24830A}" type="pres">
      <dgm:prSet presAssocID="{E0D32D37-2091-4BD7-ABCD-EDADAC4D7ADC}" presName="EmptyPlaceHolder" presStyleCnt="0"/>
      <dgm:spPr/>
    </dgm:pt>
    <dgm:pt modelId="{782AFB17-9923-42F6-919B-0BD5DF763339}" type="pres">
      <dgm:prSet presAssocID="{79C02A2F-AD3F-46DF-BF6F-27CE9DD5A107}" presName="spaceBetweenRectangles" presStyleCnt="0"/>
      <dgm:spPr/>
    </dgm:pt>
    <dgm:pt modelId="{C9A2373F-7ABD-48F4-B06F-C7E860AD9CFF}" type="pres">
      <dgm:prSet presAssocID="{F42AC605-061F-49B2-984D-8373837EB57A}" presName="composite" presStyleCnt="0"/>
      <dgm:spPr/>
    </dgm:pt>
    <dgm:pt modelId="{DC6CA0A3-6775-4F7F-B524-B5C795E03CF2}" type="pres">
      <dgm:prSet presAssocID="{F42AC605-061F-49B2-984D-8373837EB57A}" presName="L1TextContainer" presStyleLbl="revTx" presStyleIdx="7" presStyleCnt="10">
        <dgm:presLayoutVars>
          <dgm:chMax val="1"/>
          <dgm:chPref val="1"/>
          <dgm:bulletEnabled val="1"/>
        </dgm:presLayoutVars>
      </dgm:prSet>
      <dgm:spPr/>
      <dgm:t>
        <a:bodyPr/>
        <a:lstStyle/>
        <a:p>
          <a:endParaRPr lang="en-US"/>
        </a:p>
      </dgm:t>
    </dgm:pt>
    <dgm:pt modelId="{52EDFED4-2E28-4DBA-9EAA-F13BE3FD15A0}" type="pres">
      <dgm:prSet presAssocID="{F42AC605-061F-49B2-984D-8373837EB57A}" presName="L2TextContainerWrapper" presStyleCnt="0">
        <dgm:presLayoutVars>
          <dgm:chMax val="0"/>
          <dgm:chPref val="0"/>
          <dgm:bulletEnabled val="1"/>
        </dgm:presLayoutVars>
      </dgm:prSet>
      <dgm:spPr/>
    </dgm:pt>
    <dgm:pt modelId="{3831C215-0614-4EA8-926B-92E8D086B096}" type="pres">
      <dgm:prSet presAssocID="{F42AC605-061F-49B2-984D-8373837EB57A}" presName="L2TextContainer" presStyleLbl="bgAcc1" presStyleIdx="7" presStyleCnt="10"/>
      <dgm:spPr/>
      <dgm:t>
        <a:bodyPr/>
        <a:lstStyle/>
        <a:p>
          <a:endParaRPr lang="en-US"/>
        </a:p>
      </dgm:t>
    </dgm:pt>
    <dgm:pt modelId="{0030B8E5-D027-4F8B-A754-ABE2C448842E}" type="pres">
      <dgm:prSet presAssocID="{F42AC605-061F-49B2-984D-8373837EB57A}" presName="FlexibleEmptyPlaceHolder" presStyleCnt="0"/>
      <dgm:spPr/>
    </dgm:pt>
    <dgm:pt modelId="{85E24F40-4DD3-4963-B7F7-D31472B9F6BB}" type="pres">
      <dgm:prSet presAssocID="{F42AC605-061F-49B2-984D-8373837EB57A}" presName="ConnectLine" presStyleLbl="sibTrans1D1" presStyleIdx="7" presStyleCnt="10"/>
      <dgm:spPr>
        <a:noFill/>
        <a:ln w="6350" cap="flat" cmpd="sng" algn="ctr">
          <a:solidFill>
            <a:schemeClr val="accent1">
              <a:hueOff val="0"/>
              <a:satOff val="0"/>
              <a:lumOff val="0"/>
              <a:alphaOff val="0"/>
            </a:schemeClr>
          </a:solidFill>
          <a:prstDash val="dash"/>
          <a:miter lim="800000"/>
        </a:ln>
        <a:effectLst/>
      </dgm:spPr>
    </dgm:pt>
    <dgm:pt modelId="{6EFEDD80-2D3D-466D-B010-7B55A0685D4F}" type="pres">
      <dgm:prSet presAssocID="{F42AC605-061F-49B2-984D-8373837EB57A}" presName="ConnectorPoint" presStyleLbl="alignNode1" presStyleIdx="7" presStyleCnt="10"/>
      <dgm:spPr/>
    </dgm:pt>
    <dgm:pt modelId="{B874F05E-243A-4780-8D68-01DE7219EECA}" type="pres">
      <dgm:prSet presAssocID="{F42AC605-061F-49B2-984D-8373837EB57A}" presName="EmptyPlaceHolder" presStyleCnt="0"/>
      <dgm:spPr/>
    </dgm:pt>
    <dgm:pt modelId="{4883A26E-E1D5-4359-986C-83719BABBE80}" type="pres">
      <dgm:prSet presAssocID="{A66DEDEA-EC34-4D85-9757-87A34C37A52A}" presName="spaceBetweenRectangles" presStyleCnt="0"/>
      <dgm:spPr/>
    </dgm:pt>
    <dgm:pt modelId="{88C4A02C-07F1-4078-A96D-33ABC791D1E4}" type="pres">
      <dgm:prSet presAssocID="{87B11FED-5101-4AAF-AC05-DF129F2A7850}" presName="composite" presStyleCnt="0"/>
      <dgm:spPr/>
    </dgm:pt>
    <dgm:pt modelId="{0FA2F12A-C0E4-4274-90DD-A36A31322C13}" type="pres">
      <dgm:prSet presAssocID="{87B11FED-5101-4AAF-AC05-DF129F2A7850}" presName="L1TextContainer" presStyleLbl="revTx" presStyleIdx="8" presStyleCnt="10">
        <dgm:presLayoutVars>
          <dgm:chMax val="1"/>
          <dgm:chPref val="1"/>
          <dgm:bulletEnabled val="1"/>
        </dgm:presLayoutVars>
      </dgm:prSet>
      <dgm:spPr/>
      <dgm:t>
        <a:bodyPr/>
        <a:lstStyle/>
        <a:p>
          <a:endParaRPr lang="en-US"/>
        </a:p>
      </dgm:t>
    </dgm:pt>
    <dgm:pt modelId="{1B4C6CDE-A8F4-41A4-AFE0-9FEFB69F6086}" type="pres">
      <dgm:prSet presAssocID="{87B11FED-5101-4AAF-AC05-DF129F2A7850}" presName="L2TextContainerWrapper" presStyleCnt="0">
        <dgm:presLayoutVars>
          <dgm:chMax val="0"/>
          <dgm:chPref val="0"/>
          <dgm:bulletEnabled val="1"/>
        </dgm:presLayoutVars>
      </dgm:prSet>
      <dgm:spPr/>
    </dgm:pt>
    <dgm:pt modelId="{C7B639D0-46BA-4DB6-844E-F08D15A734A8}" type="pres">
      <dgm:prSet presAssocID="{87B11FED-5101-4AAF-AC05-DF129F2A7850}" presName="L2TextContainer" presStyleLbl="bgAcc1" presStyleIdx="8" presStyleCnt="10"/>
      <dgm:spPr/>
      <dgm:t>
        <a:bodyPr/>
        <a:lstStyle/>
        <a:p>
          <a:endParaRPr lang="en-US"/>
        </a:p>
      </dgm:t>
    </dgm:pt>
    <dgm:pt modelId="{8653395C-95F7-4FEB-8763-645B55A3E19B}" type="pres">
      <dgm:prSet presAssocID="{87B11FED-5101-4AAF-AC05-DF129F2A7850}" presName="FlexibleEmptyPlaceHolder" presStyleCnt="0"/>
      <dgm:spPr/>
    </dgm:pt>
    <dgm:pt modelId="{EDB82488-7519-4FA0-B92C-82F72CDC16E8}" type="pres">
      <dgm:prSet presAssocID="{87B11FED-5101-4AAF-AC05-DF129F2A7850}" presName="ConnectLine" presStyleLbl="sibTrans1D1" presStyleIdx="8" presStyleCnt="10"/>
      <dgm:spPr>
        <a:noFill/>
        <a:ln w="6350" cap="flat" cmpd="sng" algn="ctr">
          <a:solidFill>
            <a:schemeClr val="accent1">
              <a:hueOff val="0"/>
              <a:satOff val="0"/>
              <a:lumOff val="0"/>
              <a:alphaOff val="0"/>
            </a:schemeClr>
          </a:solidFill>
          <a:prstDash val="dash"/>
          <a:miter lim="800000"/>
        </a:ln>
        <a:effectLst/>
      </dgm:spPr>
    </dgm:pt>
    <dgm:pt modelId="{03AD4760-625C-4CB4-ACE6-83C0C8162327}" type="pres">
      <dgm:prSet presAssocID="{87B11FED-5101-4AAF-AC05-DF129F2A7850}" presName="ConnectorPoint" presStyleLbl="alignNode1" presStyleIdx="8" presStyleCnt="10"/>
      <dgm:spPr/>
    </dgm:pt>
    <dgm:pt modelId="{89E4BFD5-F332-47A3-A0D3-7991EE151E3C}" type="pres">
      <dgm:prSet presAssocID="{87B11FED-5101-4AAF-AC05-DF129F2A7850}" presName="EmptyPlaceHolder" presStyleCnt="0"/>
      <dgm:spPr/>
    </dgm:pt>
    <dgm:pt modelId="{FB8D83DB-F06D-4ABF-A918-0E0A1DEA3306}" type="pres">
      <dgm:prSet presAssocID="{33D1FA67-1EE1-4B50-B393-F9A74EF0F22C}" presName="spaceBetweenRectangles" presStyleCnt="0"/>
      <dgm:spPr/>
    </dgm:pt>
    <dgm:pt modelId="{4CBCD4DD-46FD-4332-B5E9-8A10F5A8F5AE}" type="pres">
      <dgm:prSet presAssocID="{27A910E6-65DB-446F-B826-F327FB07814A}" presName="composite" presStyleCnt="0"/>
      <dgm:spPr/>
    </dgm:pt>
    <dgm:pt modelId="{BE0AF551-C9B8-4D61-90E8-E32A371E6DBB}" type="pres">
      <dgm:prSet presAssocID="{27A910E6-65DB-446F-B826-F327FB07814A}" presName="L1TextContainer" presStyleLbl="revTx" presStyleIdx="9" presStyleCnt="10">
        <dgm:presLayoutVars>
          <dgm:chMax val="1"/>
          <dgm:chPref val="1"/>
          <dgm:bulletEnabled val="1"/>
        </dgm:presLayoutVars>
      </dgm:prSet>
      <dgm:spPr/>
      <dgm:t>
        <a:bodyPr/>
        <a:lstStyle/>
        <a:p>
          <a:endParaRPr lang="en-US"/>
        </a:p>
      </dgm:t>
    </dgm:pt>
    <dgm:pt modelId="{FF786FAF-4CDF-46D2-91E7-B2943B37049A}" type="pres">
      <dgm:prSet presAssocID="{27A910E6-65DB-446F-B826-F327FB07814A}" presName="L2TextContainerWrapper" presStyleCnt="0">
        <dgm:presLayoutVars>
          <dgm:chMax val="0"/>
          <dgm:chPref val="0"/>
          <dgm:bulletEnabled val="1"/>
        </dgm:presLayoutVars>
      </dgm:prSet>
      <dgm:spPr/>
    </dgm:pt>
    <dgm:pt modelId="{3F448846-898C-4484-9673-657D319BAD8E}" type="pres">
      <dgm:prSet presAssocID="{27A910E6-65DB-446F-B826-F327FB07814A}" presName="L2TextContainer" presStyleLbl="bgAcc1" presStyleIdx="9" presStyleCnt="10"/>
      <dgm:spPr/>
      <dgm:t>
        <a:bodyPr/>
        <a:lstStyle/>
        <a:p>
          <a:endParaRPr lang="en-US"/>
        </a:p>
      </dgm:t>
    </dgm:pt>
    <dgm:pt modelId="{6AA1CAE5-D506-4648-AE52-33F597A1AA50}" type="pres">
      <dgm:prSet presAssocID="{27A910E6-65DB-446F-B826-F327FB07814A}" presName="FlexibleEmptyPlaceHolder" presStyleCnt="0"/>
      <dgm:spPr/>
    </dgm:pt>
    <dgm:pt modelId="{E2BC1D61-C3B3-4826-875F-2AF28E1393AF}" type="pres">
      <dgm:prSet presAssocID="{27A910E6-65DB-446F-B826-F327FB07814A}" presName="ConnectLine" presStyleLbl="sibTrans1D1" presStyleIdx="9" presStyleCnt="10"/>
      <dgm:spPr>
        <a:noFill/>
        <a:ln w="6350" cap="flat" cmpd="sng" algn="ctr">
          <a:solidFill>
            <a:schemeClr val="accent1">
              <a:hueOff val="0"/>
              <a:satOff val="0"/>
              <a:lumOff val="0"/>
              <a:alphaOff val="0"/>
            </a:schemeClr>
          </a:solidFill>
          <a:prstDash val="dash"/>
          <a:miter lim="800000"/>
        </a:ln>
        <a:effectLst/>
      </dgm:spPr>
    </dgm:pt>
    <dgm:pt modelId="{8839EA98-85C6-4F74-9688-466434757D35}" type="pres">
      <dgm:prSet presAssocID="{27A910E6-65DB-446F-B826-F327FB07814A}" presName="ConnectorPoint" presStyleLbl="alignNode1" presStyleIdx="9" presStyleCnt="10"/>
      <dgm:spPr/>
    </dgm:pt>
    <dgm:pt modelId="{343DFBCE-BE76-431C-B355-175E4CBA5185}" type="pres">
      <dgm:prSet presAssocID="{27A910E6-65DB-446F-B826-F327FB07814A}" presName="EmptyPlaceHolder" presStyleCnt="0"/>
      <dgm:spPr/>
    </dgm:pt>
  </dgm:ptLst>
  <dgm:cxnLst>
    <dgm:cxn modelId="{A9BC8175-27AB-4897-ADF4-D6B7625AE229}" type="presOf" srcId="{87B11FED-5101-4AAF-AC05-DF129F2A7850}" destId="{0FA2F12A-C0E4-4274-90DD-A36A31322C13}" srcOrd="0" destOrd="0" presId="urn:microsoft.com/office/officeart/2016/7/layout/BasicTimeline"/>
    <dgm:cxn modelId="{96C3B9B0-A44F-4987-9240-76AD11E8F81F}" type="presOf" srcId="{A9AF8169-5845-4C71-9EAB-5FE314255D1F}" destId="{43B3D447-3C92-4520-8B4D-167B92B9A504}" srcOrd="0" destOrd="0" presId="urn:microsoft.com/office/officeart/2016/7/layout/BasicTimeline"/>
    <dgm:cxn modelId="{4F8144AD-52FB-4490-BDAF-AF605C52FD26}" type="presOf" srcId="{E0D32D37-2091-4BD7-ABCD-EDADAC4D7ADC}" destId="{ACDB71A8-7022-406E-AD1B-C2A5169E5CFC}" srcOrd="0" destOrd="0" presId="urn:microsoft.com/office/officeart/2016/7/layout/BasicTimeline"/>
    <dgm:cxn modelId="{A3088316-889F-4AC1-B22E-1064D48B0C0F}" srcId="{7A9DF87D-9105-49D4-98FB-F7C7F322ABD4}" destId="{33147E1F-2818-4845-800C-3098564F0D73}" srcOrd="3" destOrd="0" parTransId="{D12B2E40-1F25-4560-BD66-5D43C320D611}" sibTransId="{835CD87B-2DD7-4E86-834A-3B3446F10DD5}"/>
    <dgm:cxn modelId="{50D90670-CCB5-4F85-B943-A9C74ED7A2DE}" srcId="{E0D32D37-2091-4BD7-ABCD-EDADAC4D7ADC}" destId="{F638A299-3BA3-4F57-9D59-1FB9E13734C8}" srcOrd="0" destOrd="0" parTransId="{F5321B24-4D7D-4B5F-B854-C8D9D18CF2FF}" sibTransId="{A9CE5009-A7C1-478B-ABFD-84C9262B6F97}"/>
    <dgm:cxn modelId="{7429451F-F433-4BE9-9596-CB950306895D}" srcId="{7A9DF87D-9105-49D4-98FB-F7C7F322ABD4}" destId="{F2F95AB6-8898-4737-98B2-B38E9796BA7B}" srcOrd="4" destOrd="0" parTransId="{535939EF-88B8-4D14-B150-8C74D9EEDF51}" sibTransId="{2BCEDB0A-C09F-45F5-979E-ED05849E1F94}"/>
    <dgm:cxn modelId="{7B10177E-9BED-447A-924D-C5E65A4F7B17}" type="presOf" srcId="{404BA60B-A2E1-4B88-B9D0-7A40C37D245A}" destId="{2AA2BCE7-8249-4E11-8BA5-8018ECF43F37}" srcOrd="0" destOrd="0" presId="urn:microsoft.com/office/officeart/2016/7/layout/BasicTimeline"/>
    <dgm:cxn modelId="{B7E76B1B-F2B4-4513-8DFF-7F7A3EA00F2C}" type="presOf" srcId="{E999108B-55C2-4374-88F5-ABD3B0574B77}" destId="{691CD3E9-A55C-42B7-88E1-6A8F45B6F937}" srcOrd="0" destOrd="0" presId="urn:microsoft.com/office/officeart/2016/7/layout/BasicTimeline"/>
    <dgm:cxn modelId="{C6A0A623-595C-47FA-AB7D-4DE2F163A8E2}" srcId="{7A9DF87D-9105-49D4-98FB-F7C7F322ABD4}" destId="{5D2C359F-04FF-4D0D-9FDB-CE93E239AE82}" srcOrd="5" destOrd="0" parTransId="{652FDC19-9923-479E-B9CC-C56F1A9630BD}" sibTransId="{747C1A87-783D-4790-9C51-8BC1B92C45FA}"/>
    <dgm:cxn modelId="{A9A054FA-DDF7-4B1F-9F07-1416386B5805}" srcId="{7A9DF87D-9105-49D4-98FB-F7C7F322ABD4}" destId="{5A45A747-5F12-4955-8890-B4B0CA779320}" srcOrd="2" destOrd="0" parTransId="{18B4AD0C-9BE9-46B4-814C-F84EAA5A9BD6}" sibTransId="{948DAE02-372E-4DEF-A0F9-530B4A17657B}"/>
    <dgm:cxn modelId="{9C6A320F-C6E7-4EA9-AA6C-3E8C5E38B164}" srcId="{5A45A747-5F12-4955-8890-B4B0CA779320}" destId="{E999108B-55C2-4374-88F5-ABD3B0574B77}" srcOrd="0" destOrd="0" parTransId="{141CB645-BD65-4C18-92D0-CDE0AFA6FAB7}" sibTransId="{F3268B55-B15F-4E68-AE23-BA8EDA1255FB}"/>
    <dgm:cxn modelId="{4837BCF7-B79E-4696-BA9A-C8D53FA92E7F}" type="presOf" srcId="{7AB683CB-94F8-4AD8-B4EA-CA8AAF7D2798}" destId="{4DA7BE2B-0D8A-401A-ADC0-807654648781}" srcOrd="0" destOrd="0" presId="urn:microsoft.com/office/officeart/2016/7/layout/BasicTimeline"/>
    <dgm:cxn modelId="{C4AD83C1-52FE-4DDF-80E5-1FAA738C6D3E}" type="presOf" srcId="{F638A299-3BA3-4F57-9D59-1FB9E13734C8}" destId="{5E60AAEB-CD2E-4396-A737-614FB4496563}" srcOrd="0" destOrd="0" presId="urn:microsoft.com/office/officeart/2016/7/layout/BasicTimeline"/>
    <dgm:cxn modelId="{C8FA329D-2443-4081-AE78-8DD67649CCB0}" type="presOf" srcId="{7A9DF87D-9105-49D4-98FB-F7C7F322ABD4}" destId="{D90CC388-1A8C-439D-95C2-F20A1847999E}" srcOrd="0" destOrd="0" presId="urn:microsoft.com/office/officeart/2016/7/layout/BasicTimeline"/>
    <dgm:cxn modelId="{D6CC82F1-476D-461B-A037-FEFA8E797729}" type="presOf" srcId="{5A45A747-5F12-4955-8890-B4B0CA779320}" destId="{74CBA3D6-7C8E-4EBA-B052-F04EACF1FC7E}" srcOrd="0" destOrd="0" presId="urn:microsoft.com/office/officeart/2016/7/layout/BasicTimeline"/>
    <dgm:cxn modelId="{AF0C316D-C895-4E56-AD52-46BE7260026A}" srcId="{7A9DF87D-9105-49D4-98FB-F7C7F322ABD4}" destId="{404BA60B-A2E1-4B88-B9D0-7A40C37D245A}" srcOrd="0" destOrd="0" parTransId="{03A08BBB-9222-4CB1-A941-677DAB97DFF7}" sibTransId="{52A7D844-6D69-4DAE-B29B-65C1A6CF4767}"/>
    <dgm:cxn modelId="{13A3B74C-7D25-43C8-8B23-A6CC25550796}" srcId="{F42AC605-061F-49B2-984D-8373837EB57A}" destId="{142F3A49-9FC1-4F76-A5A3-CFF16DE30F96}" srcOrd="0" destOrd="0" parTransId="{38D43C8F-B2FB-457D-80A2-B740596A727F}" sibTransId="{B4E79A77-72B8-4D8E-B9AE-89C125C111CF}"/>
    <dgm:cxn modelId="{F55844B1-E2CA-44F6-9367-5482CF64AACE}" srcId="{404BA60B-A2E1-4B88-B9D0-7A40C37D245A}" destId="{F45878C2-A18A-4730-9CFF-730B726B8AA0}" srcOrd="0" destOrd="0" parTransId="{805FA400-D614-4E94-8AA7-5FE11A1FB160}" sibTransId="{EE8B76F2-71A9-4A5F-BCB6-4D4B9EDAC038}"/>
    <dgm:cxn modelId="{C047BE2A-DD74-422B-A78E-53C825DDA0CB}" type="presOf" srcId="{3C55453F-3F78-4FB3-9C77-ADA0A9B58177}" destId="{887E5CFA-D627-4A62-ABAF-2255AB4E5E6E}" srcOrd="0" destOrd="0" presId="urn:microsoft.com/office/officeart/2016/7/layout/BasicTimeline"/>
    <dgm:cxn modelId="{E75ADD29-7A7E-4797-ACBA-9EB7AAB89026}" type="presOf" srcId="{5D2C359F-04FF-4D0D-9FDB-CE93E239AE82}" destId="{A8CA5058-0F04-4A7F-B7EB-680F7432B9DD}" srcOrd="0" destOrd="0" presId="urn:microsoft.com/office/officeart/2016/7/layout/BasicTimeline"/>
    <dgm:cxn modelId="{16F38C26-154B-4BFA-9141-29BB55DBE4C9}" type="presOf" srcId="{142F3A49-9FC1-4F76-A5A3-CFF16DE30F96}" destId="{3831C215-0614-4EA8-926B-92E8D086B096}" srcOrd="0" destOrd="0" presId="urn:microsoft.com/office/officeart/2016/7/layout/BasicTimeline"/>
    <dgm:cxn modelId="{962EDCBB-CDE3-4C8D-B216-901EC915118E}" type="presOf" srcId="{42165678-E913-4DEA-A907-89E817C1468A}" destId="{3AA3F8AE-D9D8-457D-AA2C-DC778C43F73A}" srcOrd="0" destOrd="0" presId="urn:microsoft.com/office/officeart/2016/7/layout/BasicTimeline"/>
    <dgm:cxn modelId="{7AAFFE85-543C-4578-89EF-62AB902E5398}" srcId="{33147E1F-2818-4845-800C-3098564F0D73}" destId="{DB5648B6-FAB8-477D-BFB1-C90C0409DD6A}" srcOrd="0" destOrd="0" parTransId="{A15E7D26-09C2-4153-A9CE-1E3ECC9AB619}" sibTransId="{E31ADE40-9AA4-4457-9076-3546AA20C521}"/>
    <dgm:cxn modelId="{E374FF91-77AA-4D9E-8C81-C0A1F6560BD6}" type="presOf" srcId="{27A910E6-65DB-446F-B826-F327FB07814A}" destId="{BE0AF551-C9B8-4D61-90E8-E32A371E6DBB}" srcOrd="0" destOrd="0" presId="urn:microsoft.com/office/officeart/2016/7/layout/BasicTimeline"/>
    <dgm:cxn modelId="{8A7B755B-A89F-4F39-98E6-36A51DB24BAC}" type="presOf" srcId="{F45878C2-A18A-4730-9CFF-730B726B8AA0}" destId="{403D8E21-C879-47A2-AD69-6FB2E7427A1A}" srcOrd="0" destOrd="0" presId="urn:microsoft.com/office/officeart/2016/7/layout/BasicTimeline"/>
    <dgm:cxn modelId="{004A7E97-2453-499F-A7C6-AED690725731}" srcId="{A9AF8169-5845-4C71-9EAB-5FE314255D1F}" destId="{7AB683CB-94F8-4AD8-B4EA-CA8AAF7D2798}" srcOrd="0" destOrd="0" parTransId="{ACEF2075-0765-458A-84B5-AD1BBA5E84BA}" sibTransId="{A8074472-B7B7-4705-99CE-5F48851D7892}"/>
    <dgm:cxn modelId="{92A47AEF-E747-4643-9590-574046E3EFB4}" srcId="{F2F95AB6-8898-4737-98B2-B38E9796BA7B}" destId="{42165678-E913-4DEA-A907-89E817C1468A}" srcOrd="0" destOrd="0" parTransId="{427EB11D-9B0E-4FE0-B069-5A95508B71E5}" sibTransId="{E2B43FE8-B27D-45EB-BDDB-B61FE8892474}"/>
    <dgm:cxn modelId="{5453C7CB-0F16-44E6-B32D-094FEC036008}" srcId="{7A9DF87D-9105-49D4-98FB-F7C7F322ABD4}" destId="{E0D32D37-2091-4BD7-ABCD-EDADAC4D7ADC}" srcOrd="6" destOrd="0" parTransId="{3557F22D-7F18-4497-A513-50CA6FE21521}" sibTransId="{79C02A2F-AD3F-46DF-BF6F-27CE9DD5A107}"/>
    <dgm:cxn modelId="{494374EE-64EA-498A-9512-003BA0489812}" srcId="{7A9DF87D-9105-49D4-98FB-F7C7F322ABD4}" destId="{F42AC605-061F-49B2-984D-8373837EB57A}" srcOrd="7" destOrd="0" parTransId="{F115CFFA-5E56-4514-9299-F527FD933017}" sibTransId="{A66DEDEA-EC34-4D85-9757-87A34C37A52A}"/>
    <dgm:cxn modelId="{FBE65C5A-70F6-4420-BF49-15AF09B0CE9E}" srcId="{27A910E6-65DB-446F-B826-F327FB07814A}" destId="{56D06714-E516-48C9-B21E-3D6407A3BA2C}" srcOrd="0" destOrd="0" parTransId="{66BD5838-8D41-4729-89F8-DB0E9F6609C6}" sibTransId="{A3ABF437-1835-45BE-A73E-648BC5685B94}"/>
    <dgm:cxn modelId="{35BD37BA-8FAC-4823-AA5B-784DBFA1A0EC}" srcId="{7A9DF87D-9105-49D4-98FB-F7C7F322ABD4}" destId="{A9AF8169-5845-4C71-9EAB-5FE314255D1F}" srcOrd="1" destOrd="0" parTransId="{BCFCC14A-54EE-459D-BB33-909D90156285}" sibTransId="{192F4994-1832-4B55-8E99-8AE23A9E4AD8}"/>
    <dgm:cxn modelId="{A16BA141-A055-4805-8B38-D8F72660FA1E}" type="presOf" srcId="{33147E1F-2818-4845-800C-3098564F0D73}" destId="{DF86A725-6037-47CD-89F1-995003C9C307}" srcOrd="0" destOrd="0" presId="urn:microsoft.com/office/officeart/2016/7/layout/BasicTimeline"/>
    <dgm:cxn modelId="{8FDB978D-98BB-4848-ABFA-5E6B4473FAFA}" srcId="{7A9DF87D-9105-49D4-98FB-F7C7F322ABD4}" destId="{87B11FED-5101-4AAF-AC05-DF129F2A7850}" srcOrd="8" destOrd="0" parTransId="{C2D7171D-6068-4006-8558-713DE31297B6}" sibTransId="{33D1FA67-1EE1-4B50-B393-F9A74EF0F22C}"/>
    <dgm:cxn modelId="{F618FCA2-DC9B-4E86-8751-14B14CA9A555}" type="presOf" srcId="{DB5648B6-FAB8-477D-BFB1-C90C0409DD6A}" destId="{A2E7B2E0-CAEA-41F2-B40F-5EB0EB2E5535}" srcOrd="0" destOrd="0" presId="urn:microsoft.com/office/officeart/2016/7/layout/BasicTimeline"/>
    <dgm:cxn modelId="{1FFE8B61-2838-421D-981D-5E966E295494}" type="presOf" srcId="{56D06714-E516-48C9-B21E-3D6407A3BA2C}" destId="{3F448846-898C-4484-9673-657D319BAD8E}" srcOrd="0" destOrd="0" presId="urn:microsoft.com/office/officeart/2016/7/layout/BasicTimeline"/>
    <dgm:cxn modelId="{3D664B43-B5C2-47BC-A4AD-57F408339903}" type="presOf" srcId="{5E896FC6-AA27-40F6-85BD-04D30AABFA99}" destId="{C7B639D0-46BA-4DB6-844E-F08D15A734A8}" srcOrd="0" destOrd="0" presId="urn:microsoft.com/office/officeart/2016/7/layout/BasicTimeline"/>
    <dgm:cxn modelId="{A6FE442A-391C-458E-976A-1A8DC53B691C}" srcId="{7A9DF87D-9105-49D4-98FB-F7C7F322ABD4}" destId="{27A910E6-65DB-446F-B826-F327FB07814A}" srcOrd="9" destOrd="0" parTransId="{048F690D-7891-4AEA-AE27-3879B314BBB5}" sibTransId="{E1A0B076-BC18-4773-9BC6-F6FB813A9336}"/>
    <dgm:cxn modelId="{FB4C7F3E-10E5-4926-879C-6FEA6BC5E4FB}" srcId="{87B11FED-5101-4AAF-AC05-DF129F2A7850}" destId="{5E896FC6-AA27-40F6-85BD-04D30AABFA99}" srcOrd="0" destOrd="0" parTransId="{D74C8C31-6628-4F21-A177-8E6BB571FD8B}" sibTransId="{72C57B32-E460-4516-BE02-0EA506817DAC}"/>
    <dgm:cxn modelId="{E56B7D00-4567-48DE-91F3-66DDE502FA24}" srcId="{5D2C359F-04FF-4D0D-9FDB-CE93E239AE82}" destId="{3C55453F-3F78-4FB3-9C77-ADA0A9B58177}" srcOrd="0" destOrd="0" parTransId="{A6229D67-A315-413B-B470-36B7F4E714BD}" sibTransId="{3C419E22-A244-47C6-AF8B-4635340B2117}"/>
    <dgm:cxn modelId="{5E460F80-8CBB-41D9-906B-B41CC483C37E}" type="presOf" srcId="{F42AC605-061F-49B2-984D-8373837EB57A}" destId="{DC6CA0A3-6775-4F7F-B524-B5C795E03CF2}" srcOrd="0" destOrd="0" presId="urn:microsoft.com/office/officeart/2016/7/layout/BasicTimeline"/>
    <dgm:cxn modelId="{86CC2E86-8CE4-42EA-925D-2D08BF9CCDBB}" type="presOf" srcId="{F2F95AB6-8898-4737-98B2-B38E9796BA7B}" destId="{34F6B969-E89A-403A-A8D6-E5D5A3D740C7}" srcOrd="0" destOrd="0" presId="urn:microsoft.com/office/officeart/2016/7/layout/BasicTimeline"/>
    <dgm:cxn modelId="{2B18E3AF-8D8B-4592-9577-98D786086CCB}" type="presParOf" srcId="{D90CC388-1A8C-439D-95C2-F20A1847999E}" destId="{97115CA8-9CBD-4B48-9DB2-AA8D9EE13079}" srcOrd="0" destOrd="0" presId="urn:microsoft.com/office/officeart/2016/7/layout/BasicTimeline"/>
    <dgm:cxn modelId="{814E7DC3-9EAC-49DF-98DA-BF523766AFEF}" type="presParOf" srcId="{D90CC388-1A8C-439D-95C2-F20A1847999E}" destId="{4C4EFEB6-AFD7-40D6-9597-84303FD249B4}" srcOrd="1" destOrd="0" presId="urn:microsoft.com/office/officeart/2016/7/layout/BasicTimeline"/>
    <dgm:cxn modelId="{79BCA74C-D1D7-441F-A6AB-2A29E5DC0BCF}" type="presParOf" srcId="{4C4EFEB6-AFD7-40D6-9597-84303FD249B4}" destId="{662F8CF3-90EF-4E4F-AE8C-AC3B3604F3A8}" srcOrd="0" destOrd="0" presId="urn:microsoft.com/office/officeart/2016/7/layout/BasicTimeline"/>
    <dgm:cxn modelId="{DD700B29-7E7E-4B50-997A-59BBB97A1B00}" type="presParOf" srcId="{662F8CF3-90EF-4E4F-AE8C-AC3B3604F3A8}" destId="{2AA2BCE7-8249-4E11-8BA5-8018ECF43F37}" srcOrd="0" destOrd="0" presId="urn:microsoft.com/office/officeart/2016/7/layout/BasicTimeline"/>
    <dgm:cxn modelId="{E168425B-63DB-48EE-9129-DFBF3445975A}" type="presParOf" srcId="{662F8CF3-90EF-4E4F-AE8C-AC3B3604F3A8}" destId="{5526AF7A-BC92-4EE1-8752-3324A204263A}" srcOrd="1" destOrd="0" presId="urn:microsoft.com/office/officeart/2016/7/layout/BasicTimeline"/>
    <dgm:cxn modelId="{BC8FA613-7A40-4A2D-ADBC-6F76B430010E}" type="presParOf" srcId="{5526AF7A-BC92-4EE1-8752-3324A204263A}" destId="{403D8E21-C879-47A2-AD69-6FB2E7427A1A}" srcOrd="0" destOrd="0" presId="urn:microsoft.com/office/officeart/2016/7/layout/BasicTimeline"/>
    <dgm:cxn modelId="{EC3D7A18-0344-4363-AC73-AD22A5E3E83A}" type="presParOf" srcId="{5526AF7A-BC92-4EE1-8752-3324A204263A}" destId="{21DEDC26-6B44-46DF-860A-5270FB6CCEB3}" srcOrd="1" destOrd="0" presId="urn:microsoft.com/office/officeart/2016/7/layout/BasicTimeline"/>
    <dgm:cxn modelId="{89AF6C57-38A4-4EAA-8F2C-C36CA1239D5E}" type="presParOf" srcId="{662F8CF3-90EF-4E4F-AE8C-AC3B3604F3A8}" destId="{93C25751-322B-4D2B-80EE-7A8429FBD523}" srcOrd="2" destOrd="0" presId="urn:microsoft.com/office/officeart/2016/7/layout/BasicTimeline"/>
    <dgm:cxn modelId="{99049F15-F5A0-4A54-AF4E-EB7E837F9913}" type="presParOf" srcId="{662F8CF3-90EF-4E4F-AE8C-AC3B3604F3A8}" destId="{1F5DC98E-B66E-4AE1-86CB-B3600A58EC67}" srcOrd="3" destOrd="0" presId="urn:microsoft.com/office/officeart/2016/7/layout/BasicTimeline"/>
    <dgm:cxn modelId="{0A8D0CAD-F083-472B-A401-978B26E1D9E9}" type="presParOf" srcId="{662F8CF3-90EF-4E4F-AE8C-AC3B3604F3A8}" destId="{7FB4E919-1E48-4427-8F49-A68B53115ACF}" srcOrd="4" destOrd="0" presId="urn:microsoft.com/office/officeart/2016/7/layout/BasicTimeline"/>
    <dgm:cxn modelId="{B3331479-56AB-43D2-A06B-EE35658D95B7}" type="presParOf" srcId="{4C4EFEB6-AFD7-40D6-9597-84303FD249B4}" destId="{65DB16AE-E841-472A-AD70-2C7180FC5DB9}" srcOrd="1" destOrd="0" presId="urn:microsoft.com/office/officeart/2016/7/layout/BasicTimeline"/>
    <dgm:cxn modelId="{19A19FEE-48C8-48F2-A55C-303342FF2B1F}" type="presParOf" srcId="{4C4EFEB6-AFD7-40D6-9597-84303FD249B4}" destId="{5FF95258-4C38-46B9-BF78-C9F0093161A7}" srcOrd="2" destOrd="0" presId="urn:microsoft.com/office/officeart/2016/7/layout/BasicTimeline"/>
    <dgm:cxn modelId="{48DC8900-5835-4C3D-8AF1-B40664F79508}" type="presParOf" srcId="{5FF95258-4C38-46B9-BF78-C9F0093161A7}" destId="{43B3D447-3C92-4520-8B4D-167B92B9A504}" srcOrd="0" destOrd="0" presId="urn:microsoft.com/office/officeart/2016/7/layout/BasicTimeline"/>
    <dgm:cxn modelId="{870039DE-AD6C-4029-924D-5A9871943DCB}" type="presParOf" srcId="{5FF95258-4C38-46B9-BF78-C9F0093161A7}" destId="{01753233-2E1C-4842-A613-6569232E268F}" srcOrd="1" destOrd="0" presId="urn:microsoft.com/office/officeart/2016/7/layout/BasicTimeline"/>
    <dgm:cxn modelId="{23F1CD5B-8C2C-485A-A247-22365964874B}" type="presParOf" srcId="{01753233-2E1C-4842-A613-6569232E268F}" destId="{4DA7BE2B-0D8A-401A-ADC0-807654648781}" srcOrd="0" destOrd="0" presId="urn:microsoft.com/office/officeart/2016/7/layout/BasicTimeline"/>
    <dgm:cxn modelId="{C44F72BC-936F-4CBE-956F-FBF3759C6A70}" type="presParOf" srcId="{01753233-2E1C-4842-A613-6569232E268F}" destId="{BF7C4AB2-AC94-4AAD-9972-DAB5236E7A79}" srcOrd="1" destOrd="0" presId="urn:microsoft.com/office/officeart/2016/7/layout/BasicTimeline"/>
    <dgm:cxn modelId="{6BDE1F98-8437-4710-9495-978CDA7199E7}" type="presParOf" srcId="{5FF95258-4C38-46B9-BF78-C9F0093161A7}" destId="{E38E0DCD-8E82-4A5E-AABF-0BEBC5B79FCF}" srcOrd="2" destOrd="0" presId="urn:microsoft.com/office/officeart/2016/7/layout/BasicTimeline"/>
    <dgm:cxn modelId="{384A9EBC-6E43-4B66-B8B3-32F72BC4A930}" type="presParOf" srcId="{5FF95258-4C38-46B9-BF78-C9F0093161A7}" destId="{099CA2CE-D7CE-4AAB-AF8B-F286EF69A2EA}" srcOrd="3" destOrd="0" presId="urn:microsoft.com/office/officeart/2016/7/layout/BasicTimeline"/>
    <dgm:cxn modelId="{3531C573-5C5E-4118-9C8D-488BD0453BFC}" type="presParOf" srcId="{5FF95258-4C38-46B9-BF78-C9F0093161A7}" destId="{FB645BED-6EA8-4050-93B8-3EC17AD1BDA1}" srcOrd="4" destOrd="0" presId="urn:microsoft.com/office/officeart/2016/7/layout/BasicTimeline"/>
    <dgm:cxn modelId="{43F84EAF-BF65-4E16-8D6A-7766A6B15FBA}" type="presParOf" srcId="{4C4EFEB6-AFD7-40D6-9597-84303FD249B4}" destId="{8A19ADA6-9F82-4D6B-8512-01B5FD0D688A}" srcOrd="3" destOrd="0" presId="urn:microsoft.com/office/officeart/2016/7/layout/BasicTimeline"/>
    <dgm:cxn modelId="{5A1D316D-D294-4EB3-84D7-2706F92B6A8E}" type="presParOf" srcId="{4C4EFEB6-AFD7-40D6-9597-84303FD249B4}" destId="{ED9E65F4-7174-40BC-8BD8-55E95D2C7B60}" srcOrd="4" destOrd="0" presId="urn:microsoft.com/office/officeart/2016/7/layout/BasicTimeline"/>
    <dgm:cxn modelId="{DCF8239F-D125-40E7-8342-7EBB508EBB0C}" type="presParOf" srcId="{ED9E65F4-7174-40BC-8BD8-55E95D2C7B60}" destId="{74CBA3D6-7C8E-4EBA-B052-F04EACF1FC7E}" srcOrd="0" destOrd="0" presId="urn:microsoft.com/office/officeart/2016/7/layout/BasicTimeline"/>
    <dgm:cxn modelId="{65194972-838F-4907-AD41-F9A417A3159A}" type="presParOf" srcId="{ED9E65F4-7174-40BC-8BD8-55E95D2C7B60}" destId="{8F87DF5D-4FA2-4EDE-A5E0-25DB051813BE}" srcOrd="1" destOrd="0" presId="urn:microsoft.com/office/officeart/2016/7/layout/BasicTimeline"/>
    <dgm:cxn modelId="{3A77F306-FC79-4BA2-923D-BFAE0DD7FF24}" type="presParOf" srcId="{8F87DF5D-4FA2-4EDE-A5E0-25DB051813BE}" destId="{691CD3E9-A55C-42B7-88E1-6A8F45B6F937}" srcOrd="0" destOrd="0" presId="urn:microsoft.com/office/officeart/2016/7/layout/BasicTimeline"/>
    <dgm:cxn modelId="{14DD463D-6BC5-4077-A8F9-F19034438F88}" type="presParOf" srcId="{8F87DF5D-4FA2-4EDE-A5E0-25DB051813BE}" destId="{4290746E-65F0-40E1-AC85-4E8E3E0795D6}" srcOrd="1" destOrd="0" presId="urn:microsoft.com/office/officeart/2016/7/layout/BasicTimeline"/>
    <dgm:cxn modelId="{FD16E4B0-011C-4102-A55D-DF6F5A226514}" type="presParOf" srcId="{ED9E65F4-7174-40BC-8BD8-55E95D2C7B60}" destId="{BADDC1ED-147A-4BF2-848D-28EE790B843B}" srcOrd="2" destOrd="0" presId="urn:microsoft.com/office/officeart/2016/7/layout/BasicTimeline"/>
    <dgm:cxn modelId="{72F39E3E-1A63-41BA-934F-70152CBA86B1}" type="presParOf" srcId="{ED9E65F4-7174-40BC-8BD8-55E95D2C7B60}" destId="{C1EB7C01-0182-4D27-A092-97CEF225CC49}" srcOrd="3" destOrd="0" presId="urn:microsoft.com/office/officeart/2016/7/layout/BasicTimeline"/>
    <dgm:cxn modelId="{EC0116D5-D7B4-475D-BF33-FE274244B8EF}" type="presParOf" srcId="{ED9E65F4-7174-40BC-8BD8-55E95D2C7B60}" destId="{EF400AA8-278E-43BB-ACA3-E4C34C25A320}" srcOrd="4" destOrd="0" presId="urn:microsoft.com/office/officeart/2016/7/layout/BasicTimeline"/>
    <dgm:cxn modelId="{92738A5E-9428-4755-B345-EB6BF28E26DB}" type="presParOf" srcId="{4C4EFEB6-AFD7-40D6-9597-84303FD249B4}" destId="{4E74DA5B-FFEE-4A5C-ABCB-2282CD296832}" srcOrd="5" destOrd="0" presId="urn:microsoft.com/office/officeart/2016/7/layout/BasicTimeline"/>
    <dgm:cxn modelId="{EEB9783C-3C67-40F5-B489-A375233FB77C}" type="presParOf" srcId="{4C4EFEB6-AFD7-40D6-9597-84303FD249B4}" destId="{6E83AB15-B626-49D1-BDE1-5C10236D95E5}" srcOrd="6" destOrd="0" presId="urn:microsoft.com/office/officeart/2016/7/layout/BasicTimeline"/>
    <dgm:cxn modelId="{B0A46969-ABAA-4239-B792-75CD6297368F}" type="presParOf" srcId="{6E83AB15-B626-49D1-BDE1-5C10236D95E5}" destId="{DF86A725-6037-47CD-89F1-995003C9C307}" srcOrd="0" destOrd="0" presId="urn:microsoft.com/office/officeart/2016/7/layout/BasicTimeline"/>
    <dgm:cxn modelId="{FDAF6704-47EE-40CA-8042-498BF26B0D70}" type="presParOf" srcId="{6E83AB15-B626-49D1-BDE1-5C10236D95E5}" destId="{86EF7326-D6F5-47A2-8767-84233EFB3AFF}" srcOrd="1" destOrd="0" presId="urn:microsoft.com/office/officeart/2016/7/layout/BasicTimeline"/>
    <dgm:cxn modelId="{A8F02370-A445-4463-9352-85B58DC10283}" type="presParOf" srcId="{86EF7326-D6F5-47A2-8767-84233EFB3AFF}" destId="{A2E7B2E0-CAEA-41F2-B40F-5EB0EB2E5535}" srcOrd="0" destOrd="0" presId="urn:microsoft.com/office/officeart/2016/7/layout/BasicTimeline"/>
    <dgm:cxn modelId="{65F6066E-9313-4BF6-9610-291785E62BB2}" type="presParOf" srcId="{86EF7326-D6F5-47A2-8767-84233EFB3AFF}" destId="{D0BAF8DA-0AB6-4770-A97A-B264924443F7}" srcOrd="1" destOrd="0" presId="urn:microsoft.com/office/officeart/2016/7/layout/BasicTimeline"/>
    <dgm:cxn modelId="{72D9FF5A-DF92-4931-AE00-00441B66A771}" type="presParOf" srcId="{6E83AB15-B626-49D1-BDE1-5C10236D95E5}" destId="{2FBF20E8-F0EF-4F41-AE8A-BF3CB552FC10}" srcOrd="2" destOrd="0" presId="urn:microsoft.com/office/officeart/2016/7/layout/BasicTimeline"/>
    <dgm:cxn modelId="{77E511FD-5CE9-4222-A739-3DE60E1A1FA3}" type="presParOf" srcId="{6E83AB15-B626-49D1-BDE1-5C10236D95E5}" destId="{FAFEA5AE-6B14-4049-87E0-D8540AD51729}" srcOrd="3" destOrd="0" presId="urn:microsoft.com/office/officeart/2016/7/layout/BasicTimeline"/>
    <dgm:cxn modelId="{EAA6F22F-7D2A-46EA-98EC-C6208E578D72}" type="presParOf" srcId="{6E83AB15-B626-49D1-BDE1-5C10236D95E5}" destId="{C78EA92B-99EC-49C1-90A2-3F902398AA31}" srcOrd="4" destOrd="0" presId="urn:microsoft.com/office/officeart/2016/7/layout/BasicTimeline"/>
    <dgm:cxn modelId="{38403DEB-1A96-4399-8B53-BAF9870275F6}" type="presParOf" srcId="{4C4EFEB6-AFD7-40D6-9597-84303FD249B4}" destId="{6A69FB62-D2FC-4014-9A36-8337C77AB7CA}" srcOrd="7" destOrd="0" presId="urn:microsoft.com/office/officeart/2016/7/layout/BasicTimeline"/>
    <dgm:cxn modelId="{D1EB367A-315E-44FA-9D15-5FF8EC9AF07E}" type="presParOf" srcId="{4C4EFEB6-AFD7-40D6-9597-84303FD249B4}" destId="{ACBC3489-60EB-4FA4-A631-81C61858C550}" srcOrd="8" destOrd="0" presId="urn:microsoft.com/office/officeart/2016/7/layout/BasicTimeline"/>
    <dgm:cxn modelId="{AC98BC2E-C24A-4A44-8678-763BC366AEE7}" type="presParOf" srcId="{ACBC3489-60EB-4FA4-A631-81C61858C550}" destId="{34F6B969-E89A-403A-A8D6-E5D5A3D740C7}" srcOrd="0" destOrd="0" presId="urn:microsoft.com/office/officeart/2016/7/layout/BasicTimeline"/>
    <dgm:cxn modelId="{18A040C3-4EAB-40E5-AC1E-9C7159584A99}" type="presParOf" srcId="{ACBC3489-60EB-4FA4-A631-81C61858C550}" destId="{33A1F6A5-05B6-4E45-B052-D1930A3D5CBB}" srcOrd="1" destOrd="0" presId="urn:microsoft.com/office/officeart/2016/7/layout/BasicTimeline"/>
    <dgm:cxn modelId="{FAA746B8-F6AA-48F8-919C-3BACFE1B53C1}" type="presParOf" srcId="{33A1F6A5-05B6-4E45-B052-D1930A3D5CBB}" destId="{3AA3F8AE-D9D8-457D-AA2C-DC778C43F73A}" srcOrd="0" destOrd="0" presId="urn:microsoft.com/office/officeart/2016/7/layout/BasicTimeline"/>
    <dgm:cxn modelId="{FE03DCBB-8A56-416D-B9C6-397188A4007C}" type="presParOf" srcId="{33A1F6A5-05B6-4E45-B052-D1930A3D5CBB}" destId="{5A1AF9B7-F5AF-45DB-9EDE-27BC8CC44940}" srcOrd="1" destOrd="0" presId="urn:microsoft.com/office/officeart/2016/7/layout/BasicTimeline"/>
    <dgm:cxn modelId="{F7CF21DA-83BA-4152-8082-DB2465EFD5A9}" type="presParOf" srcId="{ACBC3489-60EB-4FA4-A631-81C61858C550}" destId="{2EBA8F67-D683-4D1F-94A6-E32ECBD375F4}" srcOrd="2" destOrd="0" presId="urn:microsoft.com/office/officeart/2016/7/layout/BasicTimeline"/>
    <dgm:cxn modelId="{32665175-44B9-4AB4-9F93-4DD8F1C434BC}" type="presParOf" srcId="{ACBC3489-60EB-4FA4-A631-81C61858C550}" destId="{AAB79805-0A24-4A3B-8EDC-81A2F75F6FAD}" srcOrd="3" destOrd="0" presId="urn:microsoft.com/office/officeart/2016/7/layout/BasicTimeline"/>
    <dgm:cxn modelId="{018D9E54-56A0-4A41-B350-1AEEF5077055}" type="presParOf" srcId="{ACBC3489-60EB-4FA4-A631-81C61858C550}" destId="{C55C1C0E-0069-4F4B-9AC2-718E6E1139EB}" srcOrd="4" destOrd="0" presId="urn:microsoft.com/office/officeart/2016/7/layout/BasicTimeline"/>
    <dgm:cxn modelId="{F43E566F-1A72-4DA4-9204-783861728EFA}" type="presParOf" srcId="{4C4EFEB6-AFD7-40D6-9597-84303FD249B4}" destId="{DBC4F6E5-6528-4630-881E-91C384156E02}" srcOrd="9" destOrd="0" presId="urn:microsoft.com/office/officeart/2016/7/layout/BasicTimeline"/>
    <dgm:cxn modelId="{AA2D93AE-52C6-4435-BFC5-B6A86404D78E}" type="presParOf" srcId="{4C4EFEB6-AFD7-40D6-9597-84303FD249B4}" destId="{CD46B9C7-B5E6-42F5-A66D-25DA16D622DD}" srcOrd="10" destOrd="0" presId="urn:microsoft.com/office/officeart/2016/7/layout/BasicTimeline"/>
    <dgm:cxn modelId="{11F87CB6-1E2D-468B-82C5-66CD179100F5}" type="presParOf" srcId="{CD46B9C7-B5E6-42F5-A66D-25DA16D622DD}" destId="{A8CA5058-0F04-4A7F-B7EB-680F7432B9DD}" srcOrd="0" destOrd="0" presId="urn:microsoft.com/office/officeart/2016/7/layout/BasicTimeline"/>
    <dgm:cxn modelId="{D789BCF2-90A7-4BEC-B673-05941ADBE012}" type="presParOf" srcId="{CD46B9C7-B5E6-42F5-A66D-25DA16D622DD}" destId="{726D3338-500A-4763-B5DF-6C206BD92994}" srcOrd="1" destOrd="0" presId="urn:microsoft.com/office/officeart/2016/7/layout/BasicTimeline"/>
    <dgm:cxn modelId="{003AB9E8-6CA7-4F9D-B76E-66731CC2341D}" type="presParOf" srcId="{726D3338-500A-4763-B5DF-6C206BD92994}" destId="{887E5CFA-D627-4A62-ABAF-2255AB4E5E6E}" srcOrd="0" destOrd="0" presId="urn:microsoft.com/office/officeart/2016/7/layout/BasicTimeline"/>
    <dgm:cxn modelId="{A06DEF43-CF3A-46AA-9822-6632B5427994}" type="presParOf" srcId="{726D3338-500A-4763-B5DF-6C206BD92994}" destId="{FC8376C9-CC9D-4272-906C-779939F1E9C2}" srcOrd="1" destOrd="0" presId="urn:microsoft.com/office/officeart/2016/7/layout/BasicTimeline"/>
    <dgm:cxn modelId="{EEC75AD2-E8B3-4D26-BAFD-7C253A94B785}" type="presParOf" srcId="{CD46B9C7-B5E6-42F5-A66D-25DA16D622DD}" destId="{D16036F4-EF82-484C-A962-85EE1E33034B}" srcOrd="2" destOrd="0" presId="urn:microsoft.com/office/officeart/2016/7/layout/BasicTimeline"/>
    <dgm:cxn modelId="{50B6BA5C-BE64-4CA9-B9BE-DAB86CE22F55}" type="presParOf" srcId="{CD46B9C7-B5E6-42F5-A66D-25DA16D622DD}" destId="{EB2C04B4-6640-497B-9982-B87615F61425}" srcOrd="3" destOrd="0" presId="urn:microsoft.com/office/officeart/2016/7/layout/BasicTimeline"/>
    <dgm:cxn modelId="{1D29D6B3-985A-49F4-BAC3-375A01473AC8}" type="presParOf" srcId="{CD46B9C7-B5E6-42F5-A66D-25DA16D622DD}" destId="{5D6D0383-FD51-4E2D-A3FE-F9E6B117D7DE}" srcOrd="4" destOrd="0" presId="urn:microsoft.com/office/officeart/2016/7/layout/BasicTimeline"/>
    <dgm:cxn modelId="{F873899D-E889-46CF-9DB4-EB66BA7F307E}" type="presParOf" srcId="{4C4EFEB6-AFD7-40D6-9597-84303FD249B4}" destId="{102A3A30-E150-4602-84B5-F355F979738C}" srcOrd="11" destOrd="0" presId="urn:microsoft.com/office/officeart/2016/7/layout/BasicTimeline"/>
    <dgm:cxn modelId="{9478AE50-8E21-4C19-9D67-79BAFAEB43BE}" type="presParOf" srcId="{4C4EFEB6-AFD7-40D6-9597-84303FD249B4}" destId="{39ED2632-B62E-4C01-BA42-71DEF87CC789}" srcOrd="12" destOrd="0" presId="urn:microsoft.com/office/officeart/2016/7/layout/BasicTimeline"/>
    <dgm:cxn modelId="{DD623757-2B7E-448F-A9E6-E7C76101E5E7}" type="presParOf" srcId="{39ED2632-B62E-4C01-BA42-71DEF87CC789}" destId="{ACDB71A8-7022-406E-AD1B-C2A5169E5CFC}" srcOrd="0" destOrd="0" presId="urn:microsoft.com/office/officeart/2016/7/layout/BasicTimeline"/>
    <dgm:cxn modelId="{47C5D753-D27E-43F3-B841-CCC8CF40EB4C}" type="presParOf" srcId="{39ED2632-B62E-4C01-BA42-71DEF87CC789}" destId="{CE4108F6-ABEA-4AE3-BCC6-058AC349A48E}" srcOrd="1" destOrd="0" presId="urn:microsoft.com/office/officeart/2016/7/layout/BasicTimeline"/>
    <dgm:cxn modelId="{D230D6CB-F605-478C-BCE3-EE47F9280F7D}" type="presParOf" srcId="{CE4108F6-ABEA-4AE3-BCC6-058AC349A48E}" destId="{5E60AAEB-CD2E-4396-A737-614FB4496563}" srcOrd="0" destOrd="0" presId="urn:microsoft.com/office/officeart/2016/7/layout/BasicTimeline"/>
    <dgm:cxn modelId="{526300E1-36D9-4297-BC56-3696F00735C8}" type="presParOf" srcId="{CE4108F6-ABEA-4AE3-BCC6-058AC349A48E}" destId="{9929664E-2E62-4758-A22C-AF7D289A1708}" srcOrd="1" destOrd="0" presId="urn:microsoft.com/office/officeart/2016/7/layout/BasicTimeline"/>
    <dgm:cxn modelId="{0F4A5116-F2C5-4566-AC15-2D3948007C1F}" type="presParOf" srcId="{39ED2632-B62E-4C01-BA42-71DEF87CC789}" destId="{E7E71053-CAC0-4E0D-AE12-4F2850C5EB08}" srcOrd="2" destOrd="0" presId="urn:microsoft.com/office/officeart/2016/7/layout/BasicTimeline"/>
    <dgm:cxn modelId="{0ABB0F72-0533-4C20-9BDA-6CD85E673DA8}" type="presParOf" srcId="{39ED2632-B62E-4C01-BA42-71DEF87CC789}" destId="{DE300CF5-3CCC-4B2D-8283-2BF03CB5DA45}" srcOrd="3" destOrd="0" presId="urn:microsoft.com/office/officeart/2016/7/layout/BasicTimeline"/>
    <dgm:cxn modelId="{946592E5-0173-467D-B48D-53BB269F1951}" type="presParOf" srcId="{39ED2632-B62E-4C01-BA42-71DEF87CC789}" destId="{C09CC3E0-C9BC-4B92-828B-4EB90F24830A}" srcOrd="4" destOrd="0" presId="urn:microsoft.com/office/officeart/2016/7/layout/BasicTimeline"/>
    <dgm:cxn modelId="{A2847297-527C-4605-AC6F-20210F6AC85E}" type="presParOf" srcId="{4C4EFEB6-AFD7-40D6-9597-84303FD249B4}" destId="{782AFB17-9923-42F6-919B-0BD5DF763339}" srcOrd="13" destOrd="0" presId="urn:microsoft.com/office/officeart/2016/7/layout/BasicTimeline"/>
    <dgm:cxn modelId="{6C97C105-DA9C-4251-9C6E-CCDE8018937B}" type="presParOf" srcId="{4C4EFEB6-AFD7-40D6-9597-84303FD249B4}" destId="{C9A2373F-7ABD-48F4-B06F-C7E860AD9CFF}" srcOrd="14" destOrd="0" presId="urn:microsoft.com/office/officeart/2016/7/layout/BasicTimeline"/>
    <dgm:cxn modelId="{A77B9D30-F3D2-41C9-A499-B651AFACDA19}" type="presParOf" srcId="{C9A2373F-7ABD-48F4-B06F-C7E860AD9CFF}" destId="{DC6CA0A3-6775-4F7F-B524-B5C795E03CF2}" srcOrd="0" destOrd="0" presId="urn:microsoft.com/office/officeart/2016/7/layout/BasicTimeline"/>
    <dgm:cxn modelId="{A0A6843F-ABF0-4774-91C4-79A44951A9A4}" type="presParOf" srcId="{C9A2373F-7ABD-48F4-B06F-C7E860AD9CFF}" destId="{52EDFED4-2E28-4DBA-9EAA-F13BE3FD15A0}" srcOrd="1" destOrd="0" presId="urn:microsoft.com/office/officeart/2016/7/layout/BasicTimeline"/>
    <dgm:cxn modelId="{DC665E32-AE4A-40CF-8AEB-EC18D68DBD61}" type="presParOf" srcId="{52EDFED4-2E28-4DBA-9EAA-F13BE3FD15A0}" destId="{3831C215-0614-4EA8-926B-92E8D086B096}" srcOrd="0" destOrd="0" presId="urn:microsoft.com/office/officeart/2016/7/layout/BasicTimeline"/>
    <dgm:cxn modelId="{F1C5FC70-56B9-44CE-8B37-8E43653C1EE7}" type="presParOf" srcId="{52EDFED4-2E28-4DBA-9EAA-F13BE3FD15A0}" destId="{0030B8E5-D027-4F8B-A754-ABE2C448842E}" srcOrd="1" destOrd="0" presId="urn:microsoft.com/office/officeart/2016/7/layout/BasicTimeline"/>
    <dgm:cxn modelId="{145F501E-7B34-43FE-9234-55F8C899599E}" type="presParOf" srcId="{C9A2373F-7ABD-48F4-B06F-C7E860AD9CFF}" destId="{85E24F40-4DD3-4963-B7F7-D31472B9F6BB}" srcOrd="2" destOrd="0" presId="urn:microsoft.com/office/officeart/2016/7/layout/BasicTimeline"/>
    <dgm:cxn modelId="{F8B8055C-C6BF-4993-B58F-7E9F0CDA2CA6}" type="presParOf" srcId="{C9A2373F-7ABD-48F4-B06F-C7E860AD9CFF}" destId="{6EFEDD80-2D3D-466D-B010-7B55A0685D4F}" srcOrd="3" destOrd="0" presId="urn:microsoft.com/office/officeart/2016/7/layout/BasicTimeline"/>
    <dgm:cxn modelId="{A00F08DD-3402-4FFC-985F-A02EED6D0A5D}" type="presParOf" srcId="{C9A2373F-7ABD-48F4-B06F-C7E860AD9CFF}" destId="{B874F05E-243A-4780-8D68-01DE7219EECA}" srcOrd="4" destOrd="0" presId="urn:microsoft.com/office/officeart/2016/7/layout/BasicTimeline"/>
    <dgm:cxn modelId="{BE9F5135-7201-4808-BF3C-0B01597616E3}" type="presParOf" srcId="{4C4EFEB6-AFD7-40D6-9597-84303FD249B4}" destId="{4883A26E-E1D5-4359-986C-83719BABBE80}" srcOrd="15" destOrd="0" presId="urn:microsoft.com/office/officeart/2016/7/layout/BasicTimeline"/>
    <dgm:cxn modelId="{68AEFE71-8599-4C9A-9026-BE55385151C9}" type="presParOf" srcId="{4C4EFEB6-AFD7-40D6-9597-84303FD249B4}" destId="{88C4A02C-07F1-4078-A96D-33ABC791D1E4}" srcOrd="16" destOrd="0" presId="urn:microsoft.com/office/officeart/2016/7/layout/BasicTimeline"/>
    <dgm:cxn modelId="{AC879A70-0334-4B75-8C29-3480E168C37E}" type="presParOf" srcId="{88C4A02C-07F1-4078-A96D-33ABC791D1E4}" destId="{0FA2F12A-C0E4-4274-90DD-A36A31322C13}" srcOrd="0" destOrd="0" presId="urn:microsoft.com/office/officeart/2016/7/layout/BasicTimeline"/>
    <dgm:cxn modelId="{E3BCF4FE-07FA-4E95-9E26-945B44F738BD}" type="presParOf" srcId="{88C4A02C-07F1-4078-A96D-33ABC791D1E4}" destId="{1B4C6CDE-A8F4-41A4-AFE0-9FEFB69F6086}" srcOrd="1" destOrd="0" presId="urn:microsoft.com/office/officeart/2016/7/layout/BasicTimeline"/>
    <dgm:cxn modelId="{44DA48E5-67D4-42B5-A221-9FC7FD850F85}" type="presParOf" srcId="{1B4C6CDE-A8F4-41A4-AFE0-9FEFB69F6086}" destId="{C7B639D0-46BA-4DB6-844E-F08D15A734A8}" srcOrd="0" destOrd="0" presId="urn:microsoft.com/office/officeart/2016/7/layout/BasicTimeline"/>
    <dgm:cxn modelId="{92D3074A-6D75-439D-9F64-28C22F1CC6D7}" type="presParOf" srcId="{1B4C6CDE-A8F4-41A4-AFE0-9FEFB69F6086}" destId="{8653395C-95F7-4FEB-8763-645B55A3E19B}" srcOrd="1" destOrd="0" presId="urn:microsoft.com/office/officeart/2016/7/layout/BasicTimeline"/>
    <dgm:cxn modelId="{EF34114B-05BA-4828-A94A-6144C97E1952}" type="presParOf" srcId="{88C4A02C-07F1-4078-A96D-33ABC791D1E4}" destId="{EDB82488-7519-4FA0-B92C-82F72CDC16E8}" srcOrd="2" destOrd="0" presId="urn:microsoft.com/office/officeart/2016/7/layout/BasicTimeline"/>
    <dgm:cxn modelId="{D9303BF6-50B9-4C2D-8FCB-286F7E83D380}" type="presParOf" srcId="{88C4A02C-07F1-4078-A96D-33ABC791D1E4}" destId="{03AD4760-625C-4CB4-ACE6-83C0C8162327}" srcOrd="3" destOrd="0" presId="urn:microsoft.com/office/officeart/2016/7/layout/BasicTimeline"/>
    <dgm:cxn modelId="{88AFD2F0-BC13-49CB-B6AE-FE292360B435}" type="presParOf" srcId="{88C4A02C-07F1-4078-A96D-33ABC791D1E4}" destId="{89E4BFD5-F332-47A3-A0D3-7991EE151E3C}" srcOrd="4" destOrd="0" presId="urn:microsoft.com/office/officeart/2016/7/layout/BasicTimeline"/>
    <dgm:cxn modelId="{C9E30276-884D-4567-911A-D0ADBD95D85F}" type="presParOf" srcId="{4C4EFEB6-AFD7-40D6-9597-84303FD249B4}" destId="{FB8D83DB-F06D-4ABF-A918-0E0A1DEA3306}" srcOrd="17" destOrd="0" presId="urn:microsoft.com/office/officeart/2016/7/layout/BasicTimeline"/>
    <dgm:cxn modelId="{4324E5CE-4E06-46F0-A288-31ABB36B35AB}" type="presParOf" srcId="{4C4EFEB6-AFD7-40D6-9597-84303FD249B4}" destId="{4CBCD4DD-46FD-4332-B5E9-8A10F5A8F5AE}" srcOrd="18" destOrd="0" presId="urn:microsoft.com/office/officeart/2016/7/layout/BasicTimeline"/>
    <dgm:cxn modelId="{F988FCA8-FF18-480A-9471-B445CF9F110D}" type="presParOf" srcId="{4CBCD4DD-46FD-4332-B5E9-8A10F5A8F5AE}" destId="{BE0AF551-C9B8-4D61-90E8-E32A371E6DBB}" srcOrd="0" destOrd="0" presId="urn:microsoft.com/office/officeart/2016/7/layout/BasicTimeline"/>
    <dgm:cxn modelId="{F7B5F888-9FB2-4A5A-A75E-29858CAA0B7C}" type="presParOf" srcId="{4CBCD4DD-46FD-4332-B5E9-8A10F5A8F5AE}" destId="{FF786FAF-4CDF-46D2-91E7-B2943B37049A}" srcOrd="1" destOrd="0" presId="urn:microsoft.com/office/officeart/2016/7/layout/BasicTimeline"/>
    <dgm:cxn modelId="{C01516DE-3097-431B-B063-8AFF1A5AADD1}" type="presParOf" srcId="{FF786FAF-4CDF-46D2-91E7-B2943B37049A}" destId="{3F448846-898C-4484-9673-657D319BAD8E}" srcOrd="0" destOrd="0" presId="urn:microsoft.com/office/officeart/2016/7/layout/BasicTimeline"/>
    <dgm:cxn modelId="{6F811645-D916-4A32-886D-967B80D7D13F}" type="presParOf" srcId="{FF786FAF-4CDF-46D2-91E7-B2943B37049A}" destId="{6AA1CAE5-D506-4648-AE52-33F597A1AA50}" srcOrd="1" destOrd="0" presId="urn:microsoft.com/office/officeart/2016/7/layout/BasicTimeline"/>
    <dgm:cxn modelId="{7502492A-D2D4-48E5-8DA6-7249A97BC23D}" type="presParOf" srcId="{4CBCD4DD-46FD-4332-B5E9-8A10F5A8F5AE}" destId="{E2BC1D61-C3B3-4826-875F-2AF28E1393AF}" srcOrd="2" destOrd="0" presId="urn:microsoft.com/office/officeart/2016/7/layout/BasicTimeline"/>
    <dgm:cxn modelId="{0F435ECE-B40C-45FF-95A6-98AB50F16E39}" type="presParOf" srcId="{4CBCD4DD-46FD-4332-B5E9-8A10F5A8F5AE}" destId="{8839EA98-85C6-4F74-9688-466434757D35}" srcOrd="3" destOrd="0" presId="urn:microsoft.com/office/officeart/2016/7/layout/BasicTimeline"/>
    <dgm:cxn modelId="{0AA61224-3E9D-41C3-8FBF-7C6E6B7D966A}" type="presParOf" srcId="{4CBCD4DD-46FD-4332-B5E9-8A10F5A8F5AE}" destId="{343DFBCE-BE76-431C-B355-175E4CBA5185}" srcOrd="4" destOrd="0" presId="urn:microsoft.com/office/officeart/2016/7/layout/Basic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741C75-2F49-4F9C-9D0B-3891DC1CE5D6}" type="doc">
      <dgm:prSet loTypeId="urn:microsoft.com/office/officeart/2005/8/layout/chevron1" loCatId="process" qsTypeId="urn:microsoft.com/office/officeart/2005/8/quickstyle/simple1" qsCatId="simple" csTypeId="urn:microsoft.com/office/officeart/2005/8/colors/accent0_1" csCatId="mainScheme" phldr="1"/>
      <dgm:spPr/>
    </dgm:pt>
    <dgm:pt modelId="{67940876-FB4D-4A7E-A698-D1162C08DF5A}">
      <dgm:prSet phldrT="[Text]" phldr="0"/>
      <dgm:spPr/>
      <dgm:t>
        <a:bodyPr/>
        <a:lstStyle/>
        <a:p>
          <a:pPr rtl="0"/>
          <a:r>
            <a:rPr lang="en-US" dirty="0">
              <a:latin typeface="Calibri Light" panose="020F0302020204030204"/>
            </a:rPr>
            <a:t> Single Task</a:t>
          </a:r>
          <a:endParaRPr lang="en-US" dirty="0"/>
        </a:p>
      </dgm:t>
    </dgm:pt>
    <dgm:pt modelId="{01A9A4DD-79C5-440F-AA45-8756FFD821A2}" type="parTrans" cxnId="{6326498B-FC5D-42C0-B540-3AACCADCAC90}">
      <dgm:prSet/>
      <dgm:spPr/>
    </dgm:pt>
    <dgm:pt modelId="{039A2460-B107-48F6-9903-ECD05B000AB2}" type="sibTrans" cxnId="{6326498B-FC5D-42C0-B540-3AACCADCAC90}">
      <dgm:prSet/>
      <dgm:spPr/>
    </dgm:pt>
    <dgm:pt modelId="{05C13988-2CB8-49BC-BCBB-F67C803D4E26}">
      <dgm:prSet phldrT="[Text]" phldr="0"/>
      <dgm:spPr/>
      <dgm:t>
        <a:bodyPr/>
        <a:lstStyle/>
        <a:p>
          <a:pPr rtl="0"/>
          <a:r>
            <a:rPr lang="en-US" dirty="0">
              <a:latin typeface="Calibri Light" panose="020F0302020204030204"/>
            </a:rPr>
            <a:t> Multitask</a:t>
          </a:r>
          <a:endParaRPr lang="en-US" dirty="0"/>
        </a:p>
      </dgm:t>
    </dgm:pt>
    <dgm:pt modelId="{3CAC3168-17C1-4A23-82BC-A0A985F0D3ED}" type="parTrans" cxnId="{F858B99D-DF29-4BFB-AACE-2CC4685FC511}">
      <dgm:prSet/>
      <dgm:spPr/>
    </dgm:pt>
    <dgm:pt modelId="{CEEEF0EF-D6F9-4B6B-A300-D940BE413D5B}" type="sibTrans" cxnId="{F858B99D-DF29-4BFB-AACE-2CC4685FC511}">
      <dgm:prSet/>
      <dgm:spPr/>
    </dgm:pt>
    <dgm:pt modelId="{97E56641-F7B7-46F6-BBC3-7B60CDECE93C}">
      <dgm:prSet phldrT="[Text]" phldr="0"/>
      <dgm:spPr/>
      <dgm:t>
        <a:bodyPr/>
        <a:lstStyle/>
        <a:p>
          <a:pPr rtl="0"/>
          <a:r>
            <a:rPr lang="en-US" dirty="0">
              <a:latin typeface="Calibri Light" panose="020F0302020204030204"/>
            </a:rPr>
            <a:t> Timeshared</a:t>
          </a:r>
          <a:endParaRPr lang="en-US" dirty="0"/>
        </a:p>
      </dgm:t>
    </dgm:pt>
    <dgm:pt modelId="{F4AC9095-9297-4E48-ABEB-E773124E122F}" type="parTrans" cxnId="{0F2A3755-9C96-4AB8-8F53-07DC82CD28A3}">
      <dgm:prSet/>
      <dgm:spPr/>
    </dgm:pt>
    <dgm:pt modelId="{2FAE25D7-3BA7-4ABB-AB52-75989BA31B42}" type="sibTrans" cxnId="{0F2A3755-9C96-4AB8-8F53-07DC82CD28A3}">
      <dgm:prSet/>
      <dgm:spPr/>
    </dgm:pt>
    <dgm:pt modelId="{EE32E9D5-9515-46B2-8B3F-109B5F8A75F0}">
      <dgm:prSet phldr="0"/>
      <dgm:spPr/>
      <dgm:t>
        <a:bodyPr/>
        <a:lstStyle/>
        <a:p>
          <a:pPr rtl="0"/>
          <a:r>
            <a:rPr lang="en-US" dirty="0">
              <a:latin typeface="Calibri Light" panose="020F0302020204030204"/>
            </a:rPr>
            <a:t> Multiprocessor</a:t>
          </a:r>
        </a:p>
      </dgm:t>
    </dgm:pt>
    <dgm:pt modelId="{E612C028-9F1D-473D-948D-02730F8089FC}" type="parTrans" cxnId="{8F560BDD-5704-4F9D-9672-9986AA15E983}">
      <dgm:prSet/>
      <dgm:spPr/>
    </dgm:pt>
    <dgm:pt modelId="{BCEB3156-5EE1-481F-9271-C23483BC51DB}" type="sibTrans" cxnId="{8F560BDD-5704-4F9D-9672-9986AA15E983}">
      <dgm:prSet/>
      <dgm:spPr/>
    </dgm:pt>
    <dgm:pt modelId="{F72991A0-16CA-49C2-B160-5C877EA9DA0F}">
      <dgm:prSet phldr="0"/>
      <dgm:spPr/>
      <dgm:t>
        <a:bodyPr/>
        <a:lstStyle/>
        <a:p>
          <a:pPr rtl="0"/>
          <a:r>
            <a:rPr lang="en-US" dirty="0">
              <a:latin typeface="Calibri Light" panose="020F0302020204030204"/>
            </a:rPr>
            <a:t> Distributed</a:t>
          </a:r>
        </a:p>
      </dgm:t>
    </dgm:pt>
    <dgm:pt modelId="{DBAFCD7F-1DC3-4811-88D3-04BFD0A44986}" type="parTrans" cxnId="{FEB3A5A9-3C69-4C47-8D51-AB50F0A69027}">
      <dgm:prSet/>
      <dgm:spPr/>
    </dgm:pt>
    <dgm:pt modelId="{BDFE5229-D668-4A0A-8EAC-DE28430CD503}" type="sibTrans" cxnId="{FEB3A5A9-3C69-4C47-8D51-AB50F0A69027}">
      <dgm:prSet/>
      <dgm:spPr/>
    </dgm:pt>
    <dgm:pt modelId="{687BCEBB-8DFE-4D9A-B552-49AAF8DEDB45}" type="pres">
      <dgm:prSet presAssocID="{EE741C75-2F49-4F9C-9D0B-3891DC1CE5D6}" presName="Name0" presStyleCnt="0">
        <dgm:presLayoutVars>
          <dgm:dir/>
          <dgm:animLvl val="lvl"/>
          <dgm:resizeHandles val="exact"/>
        </dgm:presLayoutVars>
      </dgm:prSet>
      <dgm:spPr/>
    </dgm:pt>
    <dgm:pt modelId="{2FC28E48-3465-41B3-BADE-A344BBCBE023}" type="pres">
      <dgm:prSet presAssocID="{67940876-FB4D-4A7E-A698-D1162C08DF5A}" presName="parTxOnly" presStyleLbl="node1" presStyleIdx="0"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 modelId="{4A2BA20F-8C39-4868-97C1-58AA1BD0E231}" type="pres">
      <dgm:prSet presAssocID="{039A2460-B107-48F6-9903-ECD05B000AB2}" presName="parTxOnlySpace" presStyleCnt="0"/>
      <dgm:spPr/>
    </dgm:pt>
    <dgm:pt modelId="{7D124A7C-EA19-4F56-8027-B5DED248A3CA}" type="pres">
      <dgm:prSet presAssocID="{05C13988-2CB8-49BC-BCBB-F67C803D4E26}" presName="parTxOnly" presStyleLbl="node1" presStyleIdx="1"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 modelId="{4B75E6DD-4D0F-45D8-AD14-9850E32134CC}" type="pres">
      <dgm:prSet presAssocID="{CEEEF0EF-D6F9-4B6B-A300-D940BE413D5B}" presName="parTxOnlySpace" presStyleCnt="0"/>
      <dgm:spPr/>
    </dgm:pt>
    <dgm:pt modelId="{9E6644CF-09FD-424E-B626-7ECABDFC54BE}" type="pres">
      <dgm:prSet presAssocID="{97E56641-F7B7-46F6-BBC3-7B60CDECE93C}" presName="parTxOnly" presStyleLbl="node1" presStyleIdx="2"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 modelId="{570A1096-A7A2-4712-90CC-79BC0638B4D5}" type="pres">
      <dgm:prSet presAssocID="{2FAE25D7-3BA7-4ABB-AB52-75989BA31B42}" presName="parTxOnlySpace" presStyleCnt="0"/>
      <dgm:spPr/>
    </dgm:pt>
    <dgm:pt modelId="{11472346-3D64-4BAA-982E-B1C8643D742F}" type="pres">
      <dgm:prSet presAssocID="{EE32E9D5-9515-46B2-8B3F-109B5F8A75F0}" presName="parTxOnly" presStyleLbl="node1" presStyleIdx="3"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 modelId="{08853BD2-5E7E-4995-9611-8845486E76AE}" type="pres">
      <dgm:prSet presAssocID="{BCEB3156-5EE1-481F-9271-C23483BC51DB}" presName="parTxOnlySpace" presStyleCnt="0"/>
      <dgm:spPr/>
    </dgm:pt>
    <dgm:pt modelId="{68254332-D112-441F-97F8-4FBD1081EF0C}" type="pres">
      <dgm:prSet presAssocID="{F72991A0-16CA-49C2-B160-5C877EA9DA0F}" presName="parTxOnly" presStyleLbl="node1" presStyleIdx="4"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Lst>
  <dgm:cxnLst>
    <dgm:cxn modelId="{0F2A3755-9C96-4AB8-8F53-07DC82CD28A3}" srcId="{EE741C75-2F49-4F9C-9D0B-3891DC1CE5D6}" destId="{97E56641-F7B7-46F6-BBC3-7B60CDECE93C}" srcOrd="2" destOrd="0" parTransId="{F4AC9095-9297-4E48-ABEB-E773124E122F}" sibTransId="{2FAE25D7-3BA7-4ABB-AB52-75989BA31B42}"/>
    <dgm:cxn modelId="{712EB513-1214-488A-9D3D-BAE4FF3608C1}" type="presOf" srcId="{67940876-FB4D-4A7E-A698-D1162C08DF5A}" destId="{2FC28E48-3465-41B3-BADE-A344BBCBE023}" srcOrd="0" destOrd="0" presId="urn:microsoft.com/office/officeart/2005/8/layout/chevron1"/>
    <dgm:cxn modelId="{5DD93A75-72D1-4702-B025-D303D5AC5A2B}" type="presOf" srcId="{F72991A0-16CA-49C2-B160-5C877EA9DA0F}" destId="{68254332-D112-441F-97F8-4FBD1081EF0C}" srcOrd="0" destOrd="0" presId="urn:microsoft.com/office/officeart/2005/8/layout/chevron1"/>
    <dgm:cxn modelId="{6326498B-FC5D-42C0-B540-3AACCADCAC90}" srcId="{EE741C75-2F49-4F9C-9D0B-3891DC1CE5D6}" destId="{67940876-FB4D-4A7E-A698-D1162C08DF5A}" srcOrd="0" destOrd="0" parTransId="{01A9A4DD-79C5-440F-AA45-8756FFD821A2}" sibTransId="{039A2460-B107-48F6-9903-ECD05B000AB2}"/>
    <dgm:cxn modelId="{F858B99D-DF29-4BFB-AACE-2CC4685FC511}" srcId="{EE741C75-2F49-4F9C-9D0B-3891DC1CE5D6}" destId="{05C13988-2CB8-49BC-BCBB-F67C803D4E26}" srcOrd="1" destOrd="0" parTransId="{3CAC3168-17C1-4A23-82BC-A0A985F0D3ED}" sibTransId="{CEEEF0EF-D6F9-4B6B-A300-D940BE413D5B}"/>
    <dgm:cxn modelId="{8F560BDD-5704-4F9D-9672-9986AA15E983}" srcId="{EE741C75-2F49-4F9C-9D0B-3891DC1CE5D6}" destId="{EE32E9D5-9515-46B2-8B3F-109B5F8A75F0}" srcOrd="3" destOrd="0" parTransId="{E612C028-9F1D-473D-948D-02730F8089FC}" sibTransId="{BCEB3156-5EE1-481F-9271-C23483BC51DB}"/>
    <dgm:cxn modelId="{5B6ABCE4-6778-40C0-871C-CAEFCF3482B5}" type="presOf" srcId="{EE741C75-2F49-4F9C-9D0B-3891DC1CE5D6}" destId="{687BCEBB-8DFE-4D9A-B552-49AAF8DEDB45}" srcOrd="0" destOrd="0" presId="urn:microsoft.com/office/officeart/2005/8/layout/chevron1"/>
    <dgm:cxn modelId="{D353C030-F588-46B3-97B0-BE864F89F3B7}" type="presOf" srcId="{EE32E9D5-9515-46B2-8B3F-109B5F8A75F0}" destId="{11472346-3D64-4BAA-982E-B1C8643D742F}" srcOrd="0" destOrd="0" presId="urn:microsoft.com/office/officeart/2005/8/layout/chevron1"/>
    <dgm:cxn modelId="{9DDD1B2F-5BD2-493E-ADEF-F9605DE2DED0}" type="presOf" srcId="{05C13988-2CB8-49BC-BCBB-F67C803D4E26}" destId="{7D124A7C-EA19-4F56-8027-B5DED248A3CA}" srcOrd="0" destOrd="0" presId="urn:microsoft.com/office/officeart/2005/8/layout/chevron1"/>
    <dgm:cxn modelId="{0B7BD368-9528-44C9-A117-EE76CB0EF2C8}" type="presOf" srcId="{97E56641-F7B7-46F6-BBC3-7B60CDECE93C}" destId="{9E6644CF-09FD-424E-B626-7ECABDFC54BE}" srcOrd="0" destOrd="0" presId="urn:microsoft.com/office/officeart/2005/8/layout/chevron1"/>
    <dgm:cxn modelId="{FEB3A5A9-3C69-4C47-8D51-AB50F0A69027}" srcId="{EE741C75-2F49-4F9C-9D0B-3891DC1CE5D6}" destId="{F72991A0-16CA-49C2-B160-5C877EA9DA0F}" srcOrd="4" destOrd="0" parTransId="{DBAFCD7F-1DC3-4811-88D3-04BFD0A44986}" sibTransId="{BDFE5229-D668-4A0A-8EAC-DE28430CD503}"/>
    <dgm:cxn modelId="{0BB0A62C-4D07-4958-9B39-04500CF6170A}" type="presParOf" srcId="{687BCEBB-8DFE-4D9A-B552-49AAF8DEDB45}" destId="{2FC28E48-3465-41B3-BADE-A344BBCBE023}" srcOrd="0" destOrd="0" presId="urn:microsoft.com/office/officeart/2005/8/layout/chevron1"/>
    <dgm:cxn modelId="{14F905B8-259D-4203-95E0-CA1E742888C1}" type="presParOf" srcId="{687BCEBB-8DFE-4D9A-B552-49AAF8DEDB45}" destId="{4A2BA20F-8C39-4868-97C1-58AA1BD0E231}" srcOrd="1" destOrd="0" presId="urn:microsoft.com/office/officeart/2005/8/layout/chevron1"/>
    <dgm:cxn modelId="{8CD8CA0D-1C6C-4CCE-8B0E-4B9C45564341}" type="presParOf" srcId="{687BCEBB-8DFE-4D9A-B552-49AAF8DEDB45}" destId="{7D124A7C-EA19-4F56-8027-B5DED248A3CA}" srcOrd="2" destOrd="0" presId="urn:microsoft.com/office/officeart/2005/8/layout/chevron1"/>
    <dgm:cxn modelId="{A820B9A0-4EAB-4BFE-BF2B-DFCBB5CEF09C}" type="presParOf" srcId="{687BCEBB-8DFE-4D9A-B552-49AAF8DEDB45}" destId="{4B75E6DD-4D0F-45D8-AD14-9850E32134CC}" srcOrd="3" destOrd="0" presId="urn:microsoft.com/office/officeart/2005/8/layout/chevron1"/>
    <dgm:cxn modelId="{24F8EFAF-8236-47A9-BA81-D3F74286BC27}" type="presParOf" srcId="{687BCEBB-8DFE-4D9A-B552-49AAF8DEDB45}" destId="{9E6644CF-09FD-424E-B626-7ECABDFC54BE}" srcOrd="4" destOrd="0" presId="urn:microsoft.com/office/officeart/2005/8/layout/chevron1"/>
    <dgm:cxn modelId="{E71EB640-3796-4401-B54C-7301AA2F0FA6}" type="presParOf" srcId="{687BCEBB-8DFE-4D9A-B552-49AAF8DEDB45}" destId="{570A1096-A7A2-4712-90CC-79BC0638B4D5}" srcOrd="5" destOrd="0" presId="urn:microsoft.com/office/officeart/2005/8/layout/chevron1"/>
    <dgm:cxn modelId="{4022AEF6-4534-4D8D-BB5D-7DDC8434ACAA}" type="presParOf" srcId="{687BCEBB-8DFE-4D9A-B552-49AAF8DEDB45}" destId="{11472346-3D64-4BAA-982E-B1C8643D742F}" srcOrd="6" destOrd="0" presId="urn:microsoft.com/office/officeart/2005/8/layout/chevron1"/>
    <dgm:cxn modelId="{AFF77E87-4F6D-4E0C-A413-81F18FE0C706}" type="presParOf" srcId="{687BCEBB-8DFE-4D9A-B552-49AAF8DEDB45}" destId="{08853BD2-5E7E-4995-9611-8845486E76AE}" srcOrd="7" destOrd="0" presId="urn:microsoft.com/office/officeart/2005/8/layout/chevron1"/>
    <dgm:cxn modelId="{81DDC95F-16B0-45F3-9E45-1B380C11E32E}" type="presParOf" srcId="{687BCEBB-8DFE-4D9A-B552-49AAF8DEDB45}" destId="{68254332-D112-441F-97F8-4FBD1081EF0C}"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741C75-2F49-4F9C-9D0B-3891DC1CE5D6}" type="doc">
      <dgm:prSet loTypeId="urn:microsoft.com/office/officeart/2005/8/layout/chevron1" loCatId="process" qsTypeId="urn:microsoft.com/office/officeart/2005/8/quickstyle/simple1" qsCatId="simple" csTypeId="urn:microsoft.com/office/officeart/2005/8/colors/accent0_1" csCatId="mainScheme" phldr="1"/>
      <dgm:spPr/>
    </dgm:pt>
    <dgm:pt modelId="{67940876-FB4D-4A7E-A698-D1162C08DF5A}">
      <dgm:prSet phldrT="[Text]" phldr="0"/>
      <dgm:spPr/>
      <dgm:t>
        <a:bodyPr/>
        <a:lstStyle/>
        <a:p>
          <a:pPr rtl="0"/>
          <a:r>
            <a:rPr lang="en-US" dirty="0">
              <a:latin typeface="Calibri Light" panose="020F0302020204030204"/>
            </a:rPr>
            <a:t> Single Task</a:t>
          </a:r>
          <a:endParaRPr lang="en-US" dirty="0"/>
        </a:p>
      </dgm:t>
    </dgm:pt>
    <dgm:pt modelId="{01A9A4DD-79C5-440F-AA45-8756FFD821A2}" type="parTrans" cxnId="{6326498B-FC5D-42C0-B540-3AACCADCAC90}">
      <dgm:prSet/>
      <dgm:spPr/>
    </dgm:pt>
    <dgm:pt modelId="{039A2460-B107-48F6-9903-ECD05B000AB2}" type="sibTrans" cxnId="{6326498B-FC5D-42C0-B540-3AACCADCAC90}">
      <dgm:prSet/>
      <dgm:spPr/>
    </dgm:pt>
    <dgm:pt modelId="{05C13988-2CB8-49BC-BCBB-F67C803D4E26}">
      <dgm:prSet phldrT="[Text]" phldr="0"/>
      <dgm:spPr/>
      <dgm:t>
        <a:bodyPr/>
        <a:lstStyle/>
        <a:p>
          <a:pPr rtl="0"/>
          <a:r>
            <a:rPr lang="en-US" dirty="0">
              <a:latin typeface="Calibri Light" panose="020F0302020204030204"/>
            </a:rPr>
            <a:t> Job scheduling</a:t>
          </a:r>
          <a:endParaRPr lang="en-US" dirty="0"/>
        </a:p>
      </dgm:t>
    </dgm:pt>
    <dgm:pt modelId="{3CAC3168-17C1-4A23-82BC-A0A985F0D3ED}" type="parTrans" cxnId="{F858B99D-DF29-4BFB-AACE-2CC4685FC511}">
      <dgm:prSet/>
      <dgm:spPr/>
    </dgm:pt>
    <dgm:pt modelId="{CEEEF0EF-D6F9-4B6B-A300-D940BE413D5B}" type="sibTrans" cxnId="{F858B99D-DF29-4BFB-AACE-2CC4685FC511}">
      <dgm:prSet/>
      <dgm:spPr/>
    </dgm:pt>
    <dgm:pt modelId="{97E56641-F7B7-46F6-BBC3-7B60CDECE93C}">
      <dgm:prSet phldrT="[Text]" phldr="0"/>
      <dgm:spPr/>
      <dgm:t>
        <a:bodyPr/>
        <a:lstStyle/>
        <a:p>
          <a:pPr rtl="0"/>
          <a:r>
            <a:rPr lang="en-US" dirty="0">
              <a:latin typeface="Calibri Light" panose="020F0302020204030204"/>
            </a:rPr>
            <a:t> Paging,  safety, multiprocessing</a:t>
          </a:r>
          <a:endParaRPr lang="en-US" dirty="0"/>
        </a:p>
      </dgm:t>
    </dgm:pt>
    <dgm:pt modelId="{F4AC9095-9297-4E48-ABEB-E773124E122F}" type="parTrans" cxnId="{0F2A3755-9C96-4AB8-8F53-07DC82CD28A3}">
      <dgm:prSet/>
      <dgm:spPr/>
    </dgm:pt>
    <dgm:pt modelId="{2FAE25D7-3BA7-4ABB-AB52-75989BA31B42}" type="sibTrans" cxnId="{0F2A3755-9C96-4AB8-8F53-07DC82CD28A3}">
      <dgm:prSet/>
      <dgm:spPr/>
    </dgm:pt>
    <dgm:pt modelId="{EE32E9D5-9515-46B2-8B3F-109B5F8A75F0}">
      <dgm:prSet phldr="0"/>
      <dgm:spPr/>
      <dgm:t>
        <a:bodyPr/>
        <a:lstStyle/>
        <a:p>
          <a:pPr rtl="0"/>
          <a:r>
            <a:rPr lang="en-US" dirty="0">
              <a:latin typeface="Calibri Light" panose="020F0302020204030204"/>
            </a:rPr>
            <a:t> High performance communication and storage</a:t>
          </a:r>
        </a:p>
      </dgm:t>
    </dgm:pt>
    <dgm:pt modelId="{E612C028-9F1D-473D-948D-02730F8089FC}" type="parTrans" cxnId="{8F560BDD-5704-4F9D-9672-9986AA15E983}">
      <dgm:prSet/>
      <dgm:spPr/>
    </dgm:pt>
    <dgm:pt modelId="{BCEB3156-5EE1-481F-9271-C23483BC51DB}" type="sibTrans" cxnId="{8F560BDD-5704-4F9D-9672-9986AA15E983}">
      <dgm:prSet/>
      <dgm:spPr/>
    </dgm:pt>
    <dgm:pt modelId="{F72991A0-16CA-49C2-B160-5C877EA9DA0F}">
      <dgm:prSet phldr="0"/>
      <dgm:spPr/>
      <dgm:t>
        <a:bodyPr/>
        <a:lstStyle/>
        <a:p>
          <a:pPr rtl="0"/>
          <a:r>
            <a:rPr lang="en-US" dirty="0">
              <a:latin typeface="Calibri Light" panose="020F0302020204030204"/>
            </a:rPr>
            <a:t> Distributed processing, cloud schedlung and storage</a:t>
          </a:r>
        </a:p>
      </dgm:t>
    </dgm:pt>
    <dgm:pt modelId="{DBAFCD7F-1DC3-4811-88D3-04BFD0A44986}" type="parTrans" cxnId="{FEB3A5A9-3C69-4C47-8D51-AB50F0A69027}">
      <dgm:prSet/>
      <dgm:spPr/>
    </dgm:pt>
    <dgm:pt modelId="{BDFE5229-D668-4A0A-8EAC-DE28430CD503}" type="sibTrans" cxnId="{FEB3A5A9-3C69-4C47-8D51-AB50F0A69027}">
      <dgm:prSet/>
      <dgm:spPr/>
    </dgm:pt>
    <dgm:pt modelId="{6055A3B9-05D9-42B8-BA1F-C22C98AD9BDE}" type="pres">
      <dgm:prSet presAssocID="{EE741C75-2F49-4F9C-9D0B-3891DC1CE5D6}" presName="Name0" presStyleCnt="0">
        <dgm:presLayoutVars>
          <dgm:dir/>
          <dgm:animLvl val="lvl"/>
          <dgm:resizeHandles val="exact"/>
        </dgm:presLayoutVars>
      </dgm:prSet>
      <dgm:spPr/>
    </dgm:pt>
    <dgm:pt modelId="{927FC260-8F62-4B7E-BA91-6894B28288BA}" type="pres">
      <dgm:prSet presAssocID="{67940876-FB4D-4A7E-A698-D1162C08DF5A}" presName="parTxOnly" presStyleLbl="node1" presStyleIdx="0"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 modelId="{0139CC06-4026-4F74-B8A8-9971142761BA}" type="pres">
      <dgm:prSet presAssocID="{039A2460-B107-48F6-9903-ECD05B000AB2}" presName="parTxOnlySpace" presStyleCnt="0"/>
      <dgm:spPr/>
    </dgm:pt>
    <dgm:pt modelId="{63DA1461-9323-4819-BAF1-3A2B6CEC1898}" type="pres">
      <dgm:prSet presAssocID="{05C13988-2CB8-49BC-BCBB-F67C803D4E26}" presName="parTxOnly" presStyleLbl="node1" presStyleIdx="1"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 modelId="{2EE520D7-FCC2-44D3-822F-E034B55ACA50}" type="pres">
      <dgm:prSet presAssocID="{CEEEF0EF-D6F9-4B6B-A300-D940BE413D5B}" presName="parTxOnlySpace" presStyleCnt="0"/>
      <dgm:spPr/>
    </dgm:pt>
    <dgm:pt modelId="{F8CDADA3-B953-4F44-828E-0887F1FE19F8}" type="pres">
      <dgm:prSet presAssocID="{97E56641-F7B7-46F6-BBC3-7B60CDECE93C}" presName="parTxOnly" presStyleLbl="node1" presStyleIdx="2"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 modelId="{91209334-1748-4FF6-BFD5-ADE5F032A0B8}" type="pres">
      <dgm:prSet presAssocID="{2FAE25D7-3BA7-4ABB-AB52-75989BA31B42}" presName="parTxOnlySpace" presStyleCnt="0"/>
      <dgm:spPr/>
    </dgm:pt>
    <dgm:pt modelId="{036D1291-A660-4E1F-886F-2062949DDD66}" type="pres">
      <dgm:prSet presAssocID="{EE32E9D5-9515-46B2-8B3F-109B5F8A75F0}" presName="parTxOnly" presStyleLbl="node1" presStyleIdx="3"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 modelId="{4F76132D-4695-4DDB-BDFC-3932F8692E19}" type="pres">
      <dgm:prSet presAssocID="{BCEB3156-5EE1-481F-9271-C23483BC51DB}" presName="parTxOnlySpace" presStyleCnt="0"/>
      <dgm:spPr/>
    </dgm:pt>
    <dgm:pt modelId="{EA1B7E1D-03FA-47B1-B410-7D1588D2CB64}" type="pres">
      <dgm:prSet presAssocID="{F72991A0-16CA-49C2-B160-5C877EA9DA0F}" presName="parTxOnly" presStyleLbl="node1" presStyleIdx="4" presStyleCnt="5">
        <dgm:presLayoutVars>
          <dgm:chMax val="0"/>
          <dgm:chPref val="0"/>
          <dgm:bulletEnabled val="1"/>
        </dgm:presLayoutVars>
      </dgm:prSet>
      <dgm:spPr>
        <a:solidFill>
          <a:schemeClr val="accent4">
            <a:lumMod val="40000"/>
            <a:lumOff val="60000"/>
          </a:schemeClr>
        </a:solidFill>
      </dgm:spPr>
      <dgm:t>
        <a:bodyPr/>
        <a:lstStyle/>
        <a:p>
          <a:endParaRPr lang="en-US"/>
        </a:p>
      </dgm:t>
    </dgm:pt>
  </dgm:ptLst>
  <dgm:cxnLst>
    <dgm:cxn modelId="{8F560BDD-5704-4F9D-9672-9986AA15E983}" srcId="{EE741C75-2F49-4F9C-9D0B-3891DC1CE5D6}" destId="{EE32E9D5-9515-46B2-8B3F-109B5F8A75F0}" srcOrd="3" destOrd="0" parTransId="{E612C028-9F1D-473D-948D-02730F8089FC}" sibTransId="{BCEB3156-5EE1-481F-9271-C23483BC51DB}"/>
    <dgm:cxn modelId="{F858B99D-DF29-4BFB-AACE-2CC4685FC511}" srcId="{EE741C75-2F49-4F9C-9D0B-3891DC1CE5D6}" destId="{05C13988-2CB8-49BC-BCBB-F67C803D4E26}" srcOrd="1" destOrd="0" parTransId="{3CAC3168-17C1-4A23-82BC-A0A985F0D3ED}" sibTransId="{CEEEF0EF-D6F9-4B6B-A300-D940BE413D5B}"/>
    <dgm:cxn modelId="{4BE9A2FF-A0B9-4E76-AF6B-0C97F30B3158}" type="presOf" srcId="{97E56641-F7B7-46F6-BBC3-7B60CDECE93C}" destId="{F8CDADA3-B953-4F44-828E-0887F1FE19F8}" srcOrd="0" destOrd="0" presId="urn:microsoft.com/office/officeart/2005/8/layout/chevron1"/>
    <dgm:cxn modelId="{2174C074-F351-4BD8-9F9D-0A366B0A26BB}" type="presOf" srcId="{EE741C75-2F49-4F9C-9D0B-3891DC1CE5D6}" destId="{6055A3B9-05D9-42B8-BA1F-C22C98AD9BDE}" srcOrd="0" destOrd="0" presId="urn:microsoft.com/office/officeart/2005/8/layout/chevron1"/>
    <dgm:cxn modelId="{0F2A3755-9C96-4AB8-8F53-07DC82CD28A3}" srcId="{EE741C75-2F49-4F9C-9D0B-3891DC1CE5D6}" destId="{97E56641-F7B7-46F6-BBC3-7B60CDECE93C}" srcOrd="2" destOrd="0" parTransId="{F4AC9095-9297-4E48-ABEB-E773124E122F}" sibTransId="{2FAE25D7-3BA7-4ABB-AB52-75989BA31B42}"/>
    <dgm:cxn modelId="{FEB3A5A9-3C69-4C47-8D51-AB50F0A69027}" srcId="{EE741C75-2F49-4F9C-9D0B-3891DC1CE5D6}" destId="{F72991A0-16CA-49C2-B160-5C877EA9DA0F}" srcOrd="4" destOrd="0" parTransId="{DBAFCD7F-1DC3-4811-88D3-04BFD0A44986}" sibTransId="{BDFE5229-D668-4A0A-8EAC-DE28430CD503}"/>
    <dgm:cxn modelId="{E5658EC6-8F6A-45D3-B812-D4068C1687BB}" type="presOf" srcId="{67940876-FB4D-4A7E-A698-D1162C08DF5A}" destId="{927FC260-8F62-4B7E-BA91-6894B28288BA}" srcOrd="0" destOrd="0" presId="urn:microsoft.com/office/officeart/2005/8/layout/chevron1"/>
    <dgm:cxn modelId="{4D031479-93D6-4443-A654-19A245DD8083}" type="presOf" srcId="{EE32E9D5-9515-46B2-8B3F-109B5F8A75F0}" destId="{036D1291-A660-4E1F-886F-2062949DDD66}" srcOrd="0" destOrd="0" presId="urn:microsoft.com/office/officeart/2005/8/layout/chevron1"/>
    <dgm:cxn modelId="{4D08D510-D363-4A0C-A926-F5116E721263}" type="presOf" srcId="{05C13988-2CB8-49BC-BCBB-F67C803D4E26}" destId="{63DA1461-9323-4819-BAF1-3A2B6CEC1898}" srcOrd="0" destOrd="0" presId="urn:microsoft.com/office/officeart/2005/8/layout/chevron1"/>
    <dgm:cxn modelId="{EA01FE06-A1D4-47D3-8FCD-8093E80AEEAE}" type="presOf" srcId="{F72991A0-16CA-49C2-B160-5C877EA9DA0F}" destId="{EA1B7E1D-03FA-47B1-B410-7D1588D2CB64}" srcOrd="0" destOrd="0" presId="urn:microsoft.com/office/officeart/2005/8/layout/chevron1"/>
    <dgm:cxn modelId="{6326498B-FC5D-42C0-B540-3AACCADCAC90}" srcId="{EE741C75-2F49-4F9C-9D0B-3891DC1CE5D6}" destId="{67940876-FB4D-4A7E-A698-D1162C08DF5A}" srcOrd="0" destOrd="0" parTransId="{01A9A4DD-79C5-440F-AA45-8756FFD821A2}" sibTransId="{039A2460-B107-48F6-9903-ECD05B000AB2}"/>
    <dgm:cxn modelId="{8D8FC6D7-4645-4160-8709-2FC9C8FC2290}" type="presParOf" srcId="{6055A3B9-05D9-42B8-BA1F-C22C98AD9BDE}" destId="{927FC260-8F62-4B7E-BA91-6894B28288BA}" srcOrd="0" destOrd="0" presId="urn:microsoft.com/office/officeart/2005/8/layout/chevron1"/>
    <dgm:cxn modelId="{6624305D-8ECC-4F8B-B0B0-F2439120C098}" type="presParOf" srcId="{6055A3B9-05D9-42B8-BA1F-C22C98AD9BDE}" destId="{0139CC06-4026-4F74-B8A8-9971142761BA}" srcOrd="1" destOrd="0" presId="urn:microsoft.com/office/officeart/2005/8/layout/chevron1"/>
    <dgm:cxn modelId="{4842B27A-D55E-443F-B125-A4020D241169}" type="presParOf" srcId="{6055A3B9-05D9-42B8-BA1F-C22C98AD9BDE}" destId="{63DA1461-9323-4819-BAF1-3A2B6CEC1898}" srcOrd="2" destOrd="0" presId="urn:microsoft.com/office/officeart/2005/8/layout/chevron1"/>
    <dgm:cxn modelId="{ABB2CC6F-99B6-4994-AC68-05A2C709CB87}" type="presParOf" srcId="{6055A3B9-05D9-42B8-BA1F-C22C98AD9BDE}" destId="{2EE520D7-FCC2-44D3-822F-E034B55ACA50}" srcOrd="3" destOrd="0" presId="urn:microsoft.com/office/officeart/2005/8/layout/chevron1"/>
    <dgm:cxn modelId="{7846C765-CB99-444F-96FC-E3FCAC883FC1}" type="presParOf" srcId="{6055A3B9-05D9-42B8-BA1F-C22C98AD9BDE}" destId="{F8CDADA3-B953-4F44-828E-0887F1FE19F8}" srcOrd="4" destOrd="0" presId="urn:microsoft.com/office/officeart/2005/8/layout/chevron1"/>
    <dgm:cxn modelId="{4E37AD8F-F358-40BE-A553-BA5073BD6683}" type="presParOf" srcId="{6055A3B9-05D9-42B8-BA1F-C22C98AD9BDE}" destId="{91209334-1748-4FF6-BFD5-ADE5F032A0B8}" srcOrd="5" destOrd="0" presId="urn:microsoft.com/office/officeart/2005/8/layout/chevron1"/>
    <dgm:cxn modelId="{E866B0EA-1539-44C1-932D-05701A7D7E58}" type="presParOf" srcId="{6055A3B9-05D9-42B8-BA1F-C22C98AD9BDE}" destId="{036D1291-A660-4E1F-886F-2062949DDD66}" srcOrd="6" destOrd="0" presId="urn:microsoft.com/office/officeart/2005/8/layout/chevron1"/>
    <dgm:cxn modelId="{4F4762B9-4CC0-4B2E-B3DA-F26E699C12BE}" type="presParOf" srcId="{6055A3B9-05D9-42B8-BA1F-C22C98AD9BDE}" destId="{4F76132D-4695-4DDB-BDFC-3932F8692E19}" srcOrd="7" destOrd="0" presId="urn:microsoft.com/office/officeart/2005/8/layout/chevron1"/>
    <dgm:cxn modelId="{B7A22372-5510-49A6-AA5C-9FAEFB2B484D}" type="presParOf" srcId="{6055A3B9-05D9-42B8-BA1F-C22C98AD9BDE}" destId="{EA1B7E1D-03FA-47B1-B410-7D1588D2CB64}"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741C75-2F49-4F9C-9D0B-3891DC1CE5D6}" type="doc">
      <dgm:prSet loTypeId="urn:microsoft.com/office/officeart/2005/8/layout/chevron1" loCatId="process" qsTypeId="urn:microsoft.com/office/officeart/2005/8/quickstyle/simple1" qsCatId="simple" csTypeId="urn:microsoft.com/office/officeart/2005/8/colors/accent0_1" csCatId="mainScheme" phldr="1"/>
      <dgm:spPr/>
    </dgm:pt>
    <dgm:pt modelId="{97E56641-F7B7-46F6-BBC3-7B60CDECE93C}">
      <dgm:prSet phldrT="[Text]" phldr="0"/>
      <dgm:spPr/>
      <dgm:t>
        <a:bodyPr/>
        <a:lstStyle/>
        <a:p>
          <a:pPr rtl="0"/>
          <a:r>
            <a:rPr lang="en-US" dirty="0">
              <a:latin typeface="Calibri Light" panose="020F0302020204030204"/>
            </a:rPr>
            <a:t> Low footprint, power efficient</a:t>
          </a:r>
          <a:endParaRPr lang="en-US" dirty="0"/>
        </a:p>
      </dgm:t>
    </dgm:pt>
    <dgm:pt modelId="{F4AC9095-9297-4E48-ABEB-E773124E122F}" type="parTrans" cxnId="{0F2A3755-9C96-4AB8-8F53-07DC82CD28A3}">
      <dgm:prSet/>
      <dgm:spPr/>
    </dgm:pt>
    <dgm:pt modelId="{2FAE25D7-3BA7-4ABB-AB52-75989BA31B42}" type="sibTrans" cxnId="{0F2A3755-9C96-4AB8-8F53-07DC82CD28A3}">
      <dgm:prSet/>
      <dgm:spPr/>
    </dgm:pt>
    <dgm:pt modelId="{EE32E9D5-9515-46B2-8B3F-109B5F8A75F0}">
      <dgm:prSet phldr="0"/>
      <dgm:spPr/>
      <dgm:t>
        <a:bodyPr/>
        <a:lstStyle/>
        <a:p>
          <a:pPr rtl="0"/>
          <a:r>
            <a:rPr lang="en-US" dirty="0">
              <a:latin typeface="Calibri Light" panose="020F0302020204030204"/>
            </a:rPr>
            <a:t> Communication capable</a:t>
          </a:r>
        </a:p>
      </dgm:t>
    </dgm:pt>
    <dgm:pt modelId="{E612C028-9F1D-473D-948D-02730F8089FC}" type="parTrans" cxnId="{8F560BDD-5704-4F9D-9672-9986AA15E983}">
      <dgm:prSet/>
      <dgm:spPr/>
    </dgm:pt>
    <dgm:pt modelId="{BCEB3156-5EE1-481F-9271-C23483BC51DB}" type="sibTrans" cxnId="{8F560BDD-5704-4F9D-9672-9986AA15E983}">
      <dgm:prSet/>
      <dgm:spPr/>
    </dgm:pt>
    <dgm:pt modelId="{2C8AA4CC-A441-4332-A1E3-CCE507D82C38}">
      <dgm:prSet phldr="0"/>
      <dgm:spPr/>
      <dgm:t>
        <a:bodyPr/>
        <a:lstStyle/>
        <a:p>
          <a:pPr rtl="0"/>
          <a:r>
            <a:rPr lang="en-US" dirty="0">
              <a:latin typeface="Calibri Light" panose="020F0302020204030204"/>
            </a:rPr>
            <a:t> Secure</a:t>
          </a:r>
        </a:p>
      </dgm:t>
    </dgm:pt>
    <dgm:pt modelId="{391D150F-10D3-4A4A-B3DC-0CE3ED5F6801}" type="parTrans" cxnId="{9D76097B-A25C-480A-BC28-97E45B592BC6}">
      <dgm:prSet/>
      <dgm:spPr/>
    </dgm:pt>
    <dgm:pt modelId="{27ED5BBC-ADE1-43C5-B859-7A4039B02050}" type="sibTrans" cxnId="{9D76097B-A25C-480A-BC28-97E45B592BC6}">
      <dgm:prSet/>
      <dgm:spPr/>
    </dgm:pt>
    <dgm:pt modelId="{6055A3B9-05D9-42B8-BA1F-C22C98AD9BDE}" type="pres">
      <dgm:prSet presAssocID="{EE741C75-2F49-4F9C-9D0B-3891DC1CE5D6}" presName="Name0" presStyleCnt="0">
        <dgm:presLayoutVars>
          <dgm:dir/>
          <dgm:animLvl val="lvl"/>
          <dgm:resizeHandles val="exact"/>
        </dgm:presLayoutVars>
      </dgm:prSet>
      <dgm:spPr/>
    </dgm:pt>
    <dgm:pt modelId="{F8CDADA3-B953-4F44-828E-0887F1FE19F8}" type="pres">
      <dgm:prSet presAssocID="{97E56641-F7B7-46F6-BBC3-7B60CDECE93C}" presName="parTxOnly" presStyleLbl="node1" presStyleIdx="0" presStyleCnt="3">
        <dgm:presLayoutVars>
          <dgm:chMax val="0"/>
          <dgm:chPref val="0"/>
          <dgm:bulletEnabled val="1"/>
        </dgm:presLayoutVars>
      </dgm:prSet>
      <dgm:spPr/>
      <dgm:t>
        <a:bodyPr/>
        <a:lstStyle/>
        <a:p>
          <a:endParaRPr lang="en-US"/>
        </a:p>
      </dgm:t>
    </dgm:pt>
    <dgm:pt modelId="{91209334-1748-4FF6-BFD5-ADE5F032A0B8}" type="pres">
      <dgm:prSet presAssocID="{2FAE25D7-3BA7-4ABB-AB52-75989BA31B42}" presName="parTxOnlySpace" presStyleCnt="0"/>
      <dgm:spPr/>
    </dgm:pt>
    <dgm:pt modelId="{036D1291-A660-4E1F-886F-2062949DDD66}" type="pres">
      <dgm:prSet presAssocID="{EE32E9D5-9515-46B2-8B3F-109B5F8A75F0}" presName="parTxOnly" presStyleLbl="node1" presStyleIdx="1" presStyleCnt="3">
        <dgm:presLayoutVars>
          <dgm:chMax val="0"/>
          <dgm:chPref val="0"/>
          <dgm:bulletEnabled val="1"/>
        </dgm:presLayoutVars>
      </dgm:prSet>
      <dgm:spPr/>
      <dgm:t>
        <a:bodyPr/>
        <a:lstStyle/>
        <a:p>
          <a:endParaRPr lang="en-US"/>
        </a:p>
      </dgm:t>
    </dgm:pt>
    <dgm:pt modelId="{4F76132D-4695-4DDB-BDFC-3932F8692E19}" type="pres">
      <dgm:prSet presAssocID="{BCEB3156-5EE1-481F-9271-C23483BC51DB}" presName="parTxOnlySpace" presStyleCnt="0"/>
      <dgm:spPr/>
    </dgm:pt>
    <dgm:pt modelId="{A94B7208-0AE2-4D25-B2BC-D51B0D8A7AD9}" type="pres">
      <dgm:prSet presAssocID="{2C8AA4CC-A441-4332-A1E3-CCE507D82C38}" presName="parTxOnly" presStyleLbl="node1" presStyleIdx="2" presStyleCnt="3">
        <dgm:presLayoutVars>
          <dgm:chMax val="0"/>
          <dgm:chPref val="0"/>
          <dgm:bulletEnabled val="1"/>
        </dgm:presLayoutVars>
      </dgm:prSet>
      <dgm:spPr/>
      <dgm:t>
        <a:bodyPr/>
        <a:lstStyle/>
        <a:p>
          <a:endParaRPr lang="en-US"/>
        </a:p>
      </dgm:t>
    </dgm:pt>
  </dgm:ptLst>
  <dgm:cxnLst>
    <dgm:cxn modelId="{0F2A3755-9C96-4AB8-8F53-07DC82CD28A3}" srcId="{EE741C75-2F49-4F9C-9D0B-3891DC1CE5D6}" destId="{97E56641-F7B7-46F6-BBC3-7B60CDECE93C}" srcOrd="0" destOrd="0" parTransId="{F4AC9095-9297-4E48-ABEB-E773124E122F}" sibTransId="{2FAE25D7-3BA7-4ABB-AB52-75989BA31B42}"/>
    <dgm:cxn modelId="{5885F300-DB44-4E9A-8372-F500B89815B5}" type="presOf" srcId="{2C8AA4CC-A441-4332-A1E3-CCE507D82C38}" destId="{A94B7208-0AE2-4D25-B2BC-D51B0D8A7AD9}" srcOrd="0" destOrd="0" presId="urn:microsoft.com/office/officeart/2005/8/layout/chevron1"/>
    <dgm:cxn modelId="{8F560BDD-5704-4F9D-9672-9986AA15E983}" srcId="{EE741C75-2F49-4F9C-9D0B-3891DC1CE5D6}" destId="{EE32E9D5-9515-46B2-8B3F-109B5F8A75F0}" srcOrd="1" destOrd="0" parTransId="{E612C028-9F1D-473D-948D-02730F8089FC}" sibTransId="{BCEB3156-5EE1-481F-9271-C23483BC51DB}"/>
    <dgm:cxn modelId="{F3D9CF4B-59CD-43A4-BA15-C439FD610D82}" type="presOf" srcId="{EE32E9D5-9515-46B2-8B3F-109B5F8A75F0}" destId="{036D1291-A660-4E1F-886F-2062949DDD66}" srcOrd="0" destOrd="0" presId="urn:microsoft.com/office/officeart/2005/8/layout/chevron1"/>
    <dgm:cxn modelId="{2174C074-F351-4BD8-9F9D-0A366B0A26BB}" type="presOf" srcId="{EE741C75-2F49-4F9C-9D0B-3891DC1CE5D6}" destId="{6055A3B9-05D9-42B8-BA1F-C22C98AD9BDE}" srcOrd="0" destOrd="0" presId="urn:microsoft.com/office/officeart/2005/8/layout/chevron1"/>
    <dgm:cxn modelId="{9D76097B-A25C-480A-BC28-97E45B592BC6}" srcId="{EE741C75-2F49-4F9C-9D0B-3891DC1CE5D6}" destId="{2C8AA4CC-A441-4332-A1E3-CCE507D82C38}" srcOrd="2" destOrd="0" parTransId="{391D150F-10D3-4A4A-B3DC-0CE3ED5F6801}" sibTransId="{27ED5BBC-ADE1-43C5-B859-7A4039B02050}"/>
    <dgm:cxn modelId="{E9D30BEB-FD7D-49C9-947B-2FB6262EBEFC}" type="presOf" srcId="{97E56641-F7B7-46F6-BBC3-7B60CDECE93C}" destId="{F8CDADA3-B953-4F44-828E-0887F1FE19F8}" srcOrd="0" destOrd="0" presId="urn:microsoft.com/office/officeart/2005/8/layout/chevron1"/>
    <dgm:cxn modelId="{669A2AEA-22D3-4A10-9304-80052B26B3FB}" type="presParOf" srcId="{6055A3B9-05D9-42B8-BA1F-C22C98AD9BDE}" destId="{F8CDADA3-B953-4F44-828E-0887F1FE19F8}" srcOrd="0" destOrd="0" presId="urn:microsoft.com/office/officeart/2005/8/layout/chevron1"/>
    <dgm:cxn modelId="{A28EB0CE-24C2-47C5-9ACA-69488C4D09FB}" type="presParOf" srcId="{6055A3B9-05D9-42B8-BA1F-C22C98AD9BDE}" destId="{91209334-1748-4FF6-BFD5-ADE5F032A0B8}" srcOrd="1" destOrd="0" presId="urn:microsoft.com/office/officeart/2005/8/layout/chevron1"/>
    <dgm:cxn modelId="{0FA93D58-E5EB-4799-92EF-2B4BD4CCC334}" type="presParOf" srcId="{6055A3B9-05D9-42B8-BA1F-C22C98AD9BDE}" destId="{036D1291-A660-4E1F-886F-2062949DDD66}" srcOrd="2" destOrd="0" presId="urn:microsoft.com/office/officeart/2005/8/layout/chevron1"/>
    <dgm:cxn modelId="{045DA669-41C7-4ED1-B000-5F0F81964D55}" type="presParOf" srcId="{6055A3B9-05D9-42B8-BA1F-C22C98AD9BDE}" destId="{4F76132D-4695-4DDB-BDFC-3932F8692E19}" srcOrd="3" destOrd="0" presId="urn:microsoft.com/office/officeart/2005/8/layout/chevron1"/>
    <dgm:cxn modelId="{D237E093-C80A-4FA3-B672-EF040FC4A08D}" type="presParOf" srcId="{6055A3B9-05D9-42B8-BA1F-C22C98AD9BDE}" destId="{A94B7208-0AE2-4D25-B2BC-D51B0D8A7AD9}"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741C75-2F49-4F9C-9D0B-3891DC1CE5D6}" type="doc">
      <dgm:prSet loTypeId="urn:microsoft.com/office/officeart/2005/8/layout/chevron1" loCatId="process" qsTypeId="urn:microsoft.com/office/officeart/2005/8/quickstyle/simple1" qsCatId="simple" csTypeId="urn:microsoft.com/office/officeart/2005/8/colors/accent0_1" csCatId="mainScheme" phldr="1"/>
      <dgm:spPr/>
    </dgm:pt>
    <dgm:pt modelId="{EE32E9D5-9515-46B2-8B3F-109B5F8A75F0}">
      <dgm:prSet phldr="0"/>
      <dgm:spPr/>
      <dgm:t>
        <a:bodyPr/>
        <a:lstStyle/>
        <a:p>
          <a:pPr rtl="0"/>
          <a:r>
            <a:rPr lang="en-US" dirty="0">
              <a:latin typeface="Calibri Light" panose="020F0302020204030204"/>
            </a:rPr>
            <a:t> IoT: Miniaturization</a:t>
          </a:r>
        </a:p>
      </dgm:t>
    </dgm:pt>
    <dgm:pt modelId="{E612C028-9F1D-473D-948D-02730F8089FC}" type="parTrans" cxnId="{8F560BDD-5704-4F9D-9672-9986AA15E983}">
      <dgm:prSet/>
      <dgm:spPr/>
    </dgm:pt>
    <dgm:pt modelId="{BCEB3156-5EE1-481F-9271-C23483BC51DB}" type="sibTrans" cxnId="{8F560BDD-5704-4F9D-9672-9986AA15E983}">
      <dgm:prSet/>
      <dgm:spPr/>
    </dgm:pt>
    <dgm:pt modelId="{2C8AA4CC-A441-4332-A1E3-CCE507D82C38}">
      <dgm:prSet phldr="0"/>
      <dgm:spPr/>
      <dgm:t>
        <a:bodyPr/>
        <a:lstStyle/>
        <a:p>
          <a:pPr rtl="0"/>
          <a:r>
            <a:rPr lang="en-US" dirty="0">
              <a:latin typeface="Calibri Light" panose="020F0302020204030204"/>
            </a:rPr>
            <a:t> Ubiquity,   real-time?</a:t>
          </a:r>
        </a:p>
      </dgm:t>
    </dgm:pt>
    <dgm:pt modelId="{391D150F-10D3-4A4A-B3DC-0CE3ED5F6801}" type="parTrans" cxnId="{9D76097B-A25C-480A-BC28-97E45B592BC6}">
      <dgm:prSet/>
      <dgm:spPr/>
    </dgm:pt>
    <dgm:pt modelId="{27ED5BBC-ADE1-43C5-B859-7A4039B02050}" type="sibTrans" cxnId="{9D76097B-A25C-480A-BC28-97E45B592BC6}">
      <dgm:prSet/>
      <dgm:spPr/>
    </dgm:pt>
    <dgm:pt modelId="{6055A3B9-05D9-42B8-BA1F-C22C98AD9BDE}" type="pres">
      <dgm:prSet presAssocID="{EE741C75-2F49-4F9C-9D0B-3891DC1CE5D6}" presName="Name0" presStyleCnt="0">
        <dgm:presLayoutVars>
          <dgm:dir/>
          <dgm:animLvl val="lvl"/>
          <dgm:resizeHandles val="exact"/>
        </dgm:presLayoutVars>
      </dgm:prSet>
      <dgm:spPr/>
    </dgm:pt>
    <dgm:pt modelId="{89BFC659-8A1A-40A5-980C-D5CC4413200B}" type="pres">
      <dgm:prSet presAssocID="{EE32E9D5-9515-46B2-8B3F-109B5F8A75F0}" presName="parTxOnly" presStyleLbl="node1" presStyleIdx="0" presStyleCnt="2">
        <dgm:presLayoutVars>
          <dgm:chMax val="0"/>
          <dgm:chPref val="0"/>
          <dgm:bulletEnabled val="1"/>
        </dgm:presLayoutVars>
      </dgm:prSet>
      <dgm:spPr/>
      <dgm:t>
        <a:bodyPr/>
        <a:lstStyle/>
        <a:p>
          <a:endParaRPr lang="en-US"/>
        </a:p>
      </dgm:t>
    </dgm:pt>
    <dgm:pt modelId="{4E3DCE06-34F8-4CD3-B348-62F3D1A0069E}" type="pres">
      <dgm:prSet presAssocID="{BCEB3156-5EE1-481F-9271-C23483BC51DB}" presName="parTxOnlySpace" presStyleCnt="0"/>
      <dgm:spPr/>
    </dgm:pt>
    <dgm:pt modelId="{3BF22291-4B47-4CEA-A7D0-64CFC4469CA5}" type="pres">
      <dgm:prSet presAssocID="{2C8AA4CC-A441-4332-A1E3-CCE507D82C38}" presName="parTxOnly" presStyleLbl="node1" presStyleIdx="1" presStyleCnt="2">
        <dgm:presLayoutVars>
          <dgm:chMax val="0"/>
          <dgm:chPref val="0"/>
          <dgm:bulletEnabled val="1"/>
        </dgm:presLayoutVars>
      </dgm:prSet>
      <dgm:spPr/>
      <dgm:t>
        <a:bodyPr/>
        <a:lstStyle/>
        <a:p>
          <a:endParaRPr lang="en-US"/>
        </a:p>
      </dgm:t>
    </dgm:pt>
  </dgm:ptLst>
  <dgm:cxnLst>
    <dgm:cxn modelId="{2174C074-F351-4BD8-9F9D-0A366B0A26BB}" type="presOf" srcId="{EE741C75-2F49-4F9C-9D0B-3891DC1CE5D6}" destId="{6055A3B9-05D9-42B8-BA1F-C22C98AD9BDE}" srcOrd="0" destOrd="0" presId="urn:microsoft.com/office/officeart/2005/8/layout/chevron1"/>
    <dgm:cxn modelId="{29B8832A-8663-4552-AE77-9BA82E28C653}" type="presOf" srcId="{2C8AA4CC-A441-4332-A1E3-CCE507D82C38}" destId="{3BF22291-4B47-4CEA-A7D0-64CFC4469CA5}" srcOrd="0" destOrd="0" presId="urn:microsoft.com/office/officeart/2005/8/layout/chevron1"/>
    <dgm:cxn modelId="{0FDAC6A9-7614-4423-8CB7-5BA9ED3BFADD}" type="presOf" srcId="{EE32E9D5-9515-46B2-8B3F-109B5F8A75F0}" destId="{89BFC659-8A1A-40A5-980C-D5CC4413200B}" srcOrd="0" destOrd="0" presId="urn:microsoft.com/office/officeart/2005/8/layout/chevron1"/>
    <dgm:cxn modelId="{9D76097B-A25C-480A-BC28-97E45B592BC6}" srcId="{EE741C75-2F49-4F9C-9D0B-3891DC1CE5D6}" destId="{2C8AA4CC-A441-4332-A1E3-CCE507D82C38}" srcOrd="1" destOrd="0" parTransId="{391D150F-10D3-4A4A-B3DC-0CE3ED5F6801}" sibTransId="{27ED5BBC-ADE1-43C5-B859-7A4039B02050}"/>
    <dgm:cxn modelId="{8F560BDD-5704-4F9D-9672-9986AA15E983}" srcId="{EE741C75-2F49-4F9C-9D0B-3891DC1CE5D6}" destId="{EE32E9D5-9515-46B2-8B3F-109B5F8A75F0}" srcOrd="0" destOrd="0" parTransId="{E612C028-9F1D-473D-948D-02730F8089FC}" sibTransId="{BCEB3156-5EE1-481F-9271-C23483BC51DB}"/>
    <dgm:cxn modelId="{54E53079-44B5-429B-B2B0-C428C6E21720}" type="presParOf" srcId="{6055A3B9-05D9-42B8-BA1F-C22C98AD9BDE}" destId="{89BFC659-8A1A-40A5-980C-D5CC4413200B}" srcOrd="0" destOrd="0" presId="urn:microsoft.com/office/officeart/2005/8/layout/chevron1"/>
    <dgm:cxn modelId="{C44C61DC-10A7-44BF-85F3-EAB12FEA0211}" type="presParOf" srcId="{6055A3B9-05D9-42B8-BA1F-C22C98AD9BDE}" destId="{4E3DCE06-34F8-4CD3-B348-62F3D1A0069E}" srcOrd="1" destOrd="0" presId="urn:microsoft.com/office/officeart/2005/8/layout/chevron1"/>
    <dgm:cxn modelId="{FAE3DA11-D50E-4E45-BB7D-4EE43A017A72}" type="presParOf" srcId="{6055A3B9-05D9-42B8-BA1F-C22C98AD9BDE}" destId="{3BF22291-4B47-4CEA-A7D0-64CFC4469CA5}" srcOrd="2"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0431B-9687-4F88-B269-007E7C7D3B83}">
      <dsp:nvSpPr>
        <dsp:cNvPr id="0" name=""/>
        <dsp:cNvSpPr/>
      </dsp:nvSpPr>
      <dsp:spPr>
        <a:xfrm>
          <a:off x="844810" y="540210"/>
          <a:ext cx="660256" cy="660256"/>
        </a:xfrm>
        <a:prstGeom prst="gear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dirty="0"/>
        </a:p>
      </dsp:txBody>
      <dsp:txXfrm>
        <a:off x="977551" y="694872"/>
        <a:ext cx="394774" cy="339385"/>
      </dsp:txXfrm>
    </dsp:sp>
    <dsp:sp modelId="{7394A816-F429-41C6-8B40-B36D60F0C4CB}">
      <dsp:nvSpPr>
        <dsp:cNvPr id="0" name=""/>
        <dsp:cNvSpPr/>
      </dsp:nvSpPr>
      <dsp:spPr>
        <a:xfrm>
          <a:off x="441335" y="384149"/>
          <a:ext cx="480186" cy="480186"/>
        </a:xfrm>
        <a:prstGeom prst="gear6">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562223" y="505768"/>
        <a:ext cx="238410" cy="236948"/>
      </dsp:txXfrm>
    </dsp:sp>
    <dsp:sp modelId="{8F94C08F-34CE-42D8-BD34-3F000D591774}">
      <dsp:nvSpPr>
        <dsp:cNvPr id="0" name=""/>
        <dsp:cNvSpPr/>
      </dsp:nvSpPr>
      <dsp:spPr>
        <a:xfrm rot="20700000">
          <a:off x="710289" y="52869"/>
          <a:ext cx="470485" cy="470485"/>
        </a:xfrm>
        <a:prstGeom prst="gear6">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p>
      </dsp:txBody>
      <dsp:txXfrm rot="-20700000">
        <a:off x="813480" y="156060"/>
        <a:ext cx="264102" cy="264102"/>
      </dsp:txXfrm>
    </dsp:sp>
    <dsp:sp modelId="{9457C88E-A7D4-4CF7-883A-9B1138FF4934}">
      <dsp:nvSpPr>
        <dsp:cNvPr id="0" name=""/>
        <dsp:cNvSpPr/>
      </dsp:nvSpPr>
      <dsp:spPr>
        <a:xfrm>
          <a:off x="747311" y="454943"/>
          <a:ext cx="845128" cy="845128"/>
        </a:xfrm>
        <a:prstGeom prst="circularArrow">
          <a:avLst>
            <a:gd name="adj1" fmla="val 4688"/>
            <a:gd name="adj2" fmla="val 299029"/>
            <a:gd name="adj3" fmla="val 2331040"/>
            <a:gd name="adj4" fmla="val 16342523"/>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7A1A21-C4C9-44BB-894A-EDC6FCCD2283}">
      <dsp:nvSpPr>
        <dsp:cNvPr id="0" name=""/>
        <dsp:cNvSpPr/>
      </dsp:nvSpPr>
      <dsp:spPr>
        <a:xfrm>
          <a:off x="356295" y="290750"/>
          <a:ext cx="614038" cy="614038"/>
        </a:xfrm>
        <a:prstGeom prst="leftCircularArrow">
          <a:avLst>
            <a:gd name="adj1" fmla="val 6452"/>
            <a:gd name="adj2" fmla="val 429999"/>
            <a:gd name="adj3" fmla="val 10489124"/>
            <a:gd name="adj4" fmla="val 14837806"/>
            <a:gd name="adj5" fmla="val 7527"/>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09BEB0-F5EB-46F4-869C-36A488A6C039}">
      <dsp:nvSpPr>
        <dsp:cNvPr id="0" name=""/>
        <dsp:cNvSpPr/>
      </dsp:nvSpPr>
      <dsp:spPr>
        <a:xfrm>
          <a:off x="601461" y="-37336"/>
          <a:ext cx="662057" cy="662057"/>
        </a:xfrm>
        <a:prstGeom prst="circularArrow">
          <a:avLst>
            <a:gd name="adj1" fmla="val 5984"/>
            <a:gd name="adj2" fmla="val 394124"/>
            <a:gd name="adj3" fmla="val 13313824"/>
            <a:gd name="adj4" fmla="val 10508221"/>
            <a:gd name="adj5" fmla="val 6981"/>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15CA8-9CBD-4B48-9DB2-AA8D9EE13079}">
      <dsp:nvSpPr>
        <dsp:cNvPr id="0" name=""/>
        <dsp:cNvSpPr/>
      </dsp:nvSpPr>
      <dsp:spPr>
        <a:xfrm>
          <a:off x="0" y="1828800"/>
          <a:ext cx="8984838"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2AA2BCE7-8249-4E11-8BA5-8018ECF43F37}">
      <dsp:nvSpPr>
        <dsp:cNvPr id="0" name=""/>
        <dsp:cNvSpPr/>
      </dsp:nvSpPr>
      <dsp:spPr>
        <a:xfrm>
          <a:off x="90155"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kern="1200" dirty="0"/>
        </a:p>
      </dsp:txBody>
      <dsp:txXfrm>
        <a:off x="90155" y="1964131"/>
        <a:ext cx="1270161" cy="413308"/>
      </dsp:txXfrm>
    </dsp:sp>
    <dsp:sp modelId="{403D8E21-C879-47A2-AD69-6FB2E7427A1A}">
      <dsp:nvSpPr>
        <dsp:cNvPr id="0" name=""/>
        <dsp:cNvSpPr/>
      </dsp:nvSpPr>
      <dsp:spPr>
        <a:xfrm>
          <a:off x="3553"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b="0" kern="1200" dirty="0">
              <a:latin typeface="Calibri Light" panose="020F0302020204030204"/>
            </a:rPr>
            <a:t>Codebreakers</a:t>
          </a:r>
        </a:p>
      </dsp:txBody>
      <dsp:txXfrm>
        <a:off x="33996" y="540678"/>
        <a:ext cx="1382479" cy="562734"/>
      </dsp:txXfrm>
    </dsp:sp>
    <dsp:sp modelId="{93C25751-322B-4D2B-80EE-7A8429FBD523}">
      <dsp:nvSpPr>
        <dsp:cNvPr id="0" name=""/>
        <dsp:cNvSpPr/>
      </dsp:nvSpPr>
      <dsp:spPr>
        <a:xfrm>
          <a:off x="725236"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F5DC98E-B66E-4AE1-86CB-B3600A58EC67}">
      <dsp:nvSpPr>
        <dsp:cNvPr id="0" name=""/>
        <dsp:cNvSpPr/>
      </dsp:nvSpPr>
      <dsp:spPr>
        <a:xfrm>
          <a:off x="697804"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3D447-3C92-4520-8B4D-167B92B9A504}">
      <dsp:nvSpPr>
        <dsp:cNvPr id="0" name=""/>
        <dsp:cNvSpPr/>
      </dsp:nvSpPr>
      <dsp:spPr>
        <a:xfrm>
          <a:off x="927307"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a:lnSpc>
              <a:spcPct val="90000"/>
            </a:lnSpc>
            <a:spcBef>
              <a:spcPct val="0"/>
            </a:spcBef>
            <a:spcAft>
              <a:spcPct val="35000"/>
            </a:spcAft>
            <a:defRPr b="1"/>
          </a:pPr>
          <a:endParaRPr lang="en-US" sz="1400" kern="1200" dirty="0"/>
        </a:p>
      </dsp:txBody>
      <dsp:txXfrm>
        <a:off x="927307" y="1280159"/>
        <a:ext cx="1270161" cy="413308"/>
      </dsp:txXfrm>
    </dsp:sp>
    <dsp:sp modelId="{4DA7BE2B-0D8A-401A-ADC0-807654648781}">
      <dsp:nvSpPr>
        <dsp:cNvPr id="0" name=""/>
        <dsp:cNvSpPr/>
      </dsp:nvSpPr>
      <dsp:spPr>
        <a:xfrm>
          <a:off x="840705"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b="0" kern="1200" dirty="0">
              <a:latin typeface="Calibri Light" panose="020F0302020204030204"/>
            </a:rPr>
            <a:t>Scientific Calc</a:t>
          </a:r>
        </a:p>
      </dsp:txBody>
      <dsp:txXfrm>
        <a:off x="871148" y="2554187"/>
        <a:ext cx="1382479" cy="562734"/>
      </dsp:txXfrm>
    </dsp:sp>
    <dsp:sp modelId="{E38E0DCD-8E82-4A5E-AABF-0BEBC5B79FCF}">
      <dsp:nvSpPr>
        <dsp:cNvPr id="0" name=""/>
        <dsp:cNvSpPr/>
      </dsp:nvSpPr>
      <dsp:spPr>
        <a:xfrm>
          <a:off x="1562387"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99CA2CE-D7CE-4AAB-AF8B-F286EF69A2EA}">
      <dsp:nvSpPr>
        <dsp:cNvPr id="0" name=""/>
        <dsp:cNvSpPr/>
      </dsp:nvSpPr>
      <dsp:spPr>
        <a:xfrm>
          <a:off x="1534955"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BA3D6-7C8E-4EBA-B052-F04EACF1FC7E}">
      <dsp:nvSpPr>
        <dsp:cNvPr id="0" name=""/>
        <dsp:cNvSpPr/>
      </dsp:nvSpPr>
      <dsp:spPr>
        <a:xfrm>
          <a:off x="1764458"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b="1" kern="1200" dirty="0">
            <a:latin typeface="Calibri Light" panose="020F0302020204030204"/>
          </a:endParaRPr>
        </a:p>
      </dsp:txBody>
      <dsp:txXfrm>
        <a:off x="1764458" y="1964131"/>
        <a:ext cx="1270161" cy="413308"/>
      </dsp:txXfrm>
    </dsp:sp>
    <dsp:sp modelId="{691CD3E9-A55C-42B7-88E1-6A8F45B6F937}">
      <dsp:nvSpPr>
        <dsp:cNvPr id="0" name=""/>
        <dsp:cNvSpPr/>
      </dsp:nvSpPr>
      <dsp:spPr>
        <a:xfrm>
          <a:off x="1677857"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kern="1200" dirty="0">
              <a:latin typeface="Calibri Light" panose="020F0302020204030204"/>
            </a:rPr>
            <a:t>Business</a:t>
          </a:r>
          <a:endParaRPr lang="en-US" sz="1200" kern="1200" dirty="0"/>
        </a:p>
      </dsp:txBody>
      <dsp:txXfrm>
        <a:off x="1708300" y="540678"/>
        <a:ext cx="1382479" cy="562734"/>
      </dsp:txXfrm>
    </dsp:sp>
    <dsp:sp modelId="{BADDC1ED-147A-4BF2-848D-28EE790B843B}">
      <dsp:nvSpPr>
        <dsp:cNvPr id="0" name=""/>
        <dsp:cNvSpPr/>
      </dsp:nvSpPr>
      <dsp:spPr>
        <a:xfrm>
          <a:off x="2399539"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1EB7C01-0182-4D27-A092-97CEF225CC49}">
      <dsp:nvSpPr>
        <dsp:cNvPr id="0" name=""/>
        <dsp:cNvSpPr/>
      </dsp:nvSpPr>
      <dsp:spPr>
        <a:xfrm>
          <a:off x="2372107"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6A725-6037-47CD-89F1-995003C9C307}">
      <dsp:nvSpPr>
        <dsp:cNvPr id="0" name=""/>
        <dsp:cNvSpPr/>
      </dsp:nvSpPr>
      <dsp:spPr>
        <a:xfrm>
          <a:off x="2601610"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2601610" y="1280159"/>
        <a:ext cx="1270161" cy="413308"/>
      </dsp:txXfrm>
    </dsp:sp>
    <dsp:sp modelId="{A2E7B2E0-CAEA-41F2-B40F-5EB0EB2E5535}">
      <dsp:nvSpPr>
        <dsp:cNvPr id="0" name=""/>
        <dsp:cNvSpPr/>
      </dsp:nvSpPr>
      <dsp:spPr>
        <a:xfrm>
          <a:off x="2515008"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kern="1200" dirty="0">
              <a:latin typeface="Calibri Light" panose="020F0302020204030204"/>
            </a:rPr>
            <a:t>GP, Mainframes, multiprocessor</a:t>
          </a:r>
        </a:p>
      </dsp:txBody>
      <dsp:txXfrm>
        <a:off x="2545451" y="2554187"/>
        <a:ext cx="1382479" cy="562734"/>
      </dsp:txXfrm>
    </dsp:sp>
    <dsp:sp modelId="{2FBF20E8-F0EF-4F41-AE8A-BF3CB552FC10}">
      <dsp:nvSpPr>
        <dsp:cNvPr id="0" name=""/>
        <dsp:cNvSpPr/>
      </dsp:nvSpPr>
      <dsp:spPr>
        <a:xfrm>
          <a:off x="3236691"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AFEA5AE-6B14-4049-87E0-D8540AD51729}">
      <dsp:nvSpPr>
        <dsp:cNvPr id="0" name=""/>
        <dsp:cNvSpPr/>
      </dsp:nvSpPr>
      <dsp:spPr>
        <a:xfrm>
          <a:off x="3209259"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6B969-E89A-403A-A8D6-E5D5A3D740C7}">
      <dsp:nvSpPr>
        <dsp:cNvPr id="0" name=""/>
        <dsp:cNvSpPr/>
      </dsp:nvSpPr>
      <dsp:spPr>
        <a:xfrm>
          <a:off x="3438762"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3438762" y="1964131"/>
        <a:ext cx="1270161" cy="413308"/>
      </dsp:txXfrm>
    </dsp:sp>
    <dsp:sp modelId="{3AA3F8AE-D9D8-457D-AA2C-DC778C43F73A}">
      <dsp:nvSpPr>
        <dsp:cNvPr id="0" name=""/>
        <dsp:cNvSpPr/>
      </dsp:nvSpPr>
      <dsp:spPr>
        <a:xfrm>
          <a:off x="3352160"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b="0" kern="1200" dirty="0">
              <a:latin typeface="Calibri Light" panose="020F0302020204030204"/>
            </a:rPr>
            <a:t>Mini Comp</a:t>
          </a:r>
        </a:p>
      </dsp:txBody>
      <dsp:txXfrm>
        <a:off x="3382603" y="540678"/>
        <a:ext cx="1382479" cy="562734"/>
      </dsp:txXfrm>
    </dsp:sp>
    <dsp:sp modelId="{2EBA8F67-D683-4D1F-94A6-E32ECBD375F4}">
      <dsp:nvSpPr>
        <dsp:cNvPr id="0" name=""/>
        <dsp:cNvSpPr/>
      </dsp:nvSpPr>
      <dsp:spPr>
        <a:xfrm>
          <a:off x="4073843"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AB79805-0A24-4A3B-8EDC-81A2F75F6FAD}">
      <dsp:nvSpPr>
        <dsp:cNvPr id="0" name=""/>
        <dsp:cNvSpPr/>
      </dsp:nvSpPr>
      <dsp:spPr>
        <a:xfrm>
          <a:off x="4046411"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A5058-0F04-4A7F-B7EB-680F7432B9DD}">
      <dsp:nvSpPr>
        <dsp:cNvPr id="0" name=""/>
        <dsp:cNvSpPr/>
      </dsp:nvSpPr>
      <dsp:spPr>
        <a:xfrm>
          <a:off x="4275914"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4275914" y="1280159"/>
        <a:ext cx="1270161" cy="413308"/>
      </dsp:txXfrm>
    </dsp:sp>
    <dsp:sp modelId="{887E5CFA-D627-4A62-ABAF-2255AB4E5E6E}">
      <dsp:nvSpPr>
        <dsp:cNvPr id="0" name=""/>
        <dsp:cNvSpPr/>
      </dsp:nvSpPr>
      <dsp:spPr>
        <a:xfrm>
          <a:off x="4189312"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b="0" kern="1200" dirty="0">
              <a:latin typeface="Calibri Light" panose="020F0302020204030204"/>
            </a:rPr>
            <a:t>PC</a:t>
          </a:r>
        </a:p>
      </dsp:txBody>
      <dsp:txXfrm>
        <a:off x="4219755" y="2554187"/>
        <a:ext cx="1382479" cy="562734"/>
      </dsp:txXfrm>
    </dsp:sp>
    <dsp:sp modelId="{D16036F4-EF82-484C-A962-85EE1E33034B}">
      <dsp:nvSpPr>
        <dsp:cNvPr id="0" name=""/>
        <dsp:cNvSpPr/>
      </dsp:nvSpPr>
      <dsp:spPr>
        <a:xfrm>
          <a:off x="4910994"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B2C04B4-6640-497B-9982-B87615F61425}">
      <dsp:nvSpPr>
        <dsp:cNvPr id="0" name=""/>
        <dsp:cNvSpPr/>
      </dsp:nvSpPr>
      <dsp:spPr>
        <a:xfrm>
          <a:off x="4883562"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B71A8-7022-406E-AD1B-C2A5169E5CFC}">
      <dsp:nvSpPr>
        <dsp:cNvPr id="0" name=""/>
        <dsp:cNvSpPr/>
      </dsp:nvSpPr>
      <dsp:spPr>
        <a:xfrm>
          <a:off x="5113065"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5113065" y="1964131"/>
        <a:ext cx="1270161" cy="413308"/>
      </dsp:txXfrm>
    </dsp:sp>
    <dsp:sp modelId="{5E60AAEB-CD2E-4396-A737-614FB4496563}">
      <dsp:nvSpPr>
        <dsp:cNvPr id="0" name=""/>
        <dsp:cNvSpPr/>
      </dsp:nvSpPr>
      <dsp:spPr>
        <a:xfrm>
          <a:off x="5026464"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b="0" kern="1200" dirty="0">
              <a:latin typeface="Calibri Light" panose="020F0302020204030204"/>
            </a:rPr>
            <a:t>HPC</a:t>
          </a:r>
        </a:p>
      </dsp:txBody>
      <dsp:txXfrm>
        <a:off x="5056907" y="540678"/>
        <a:ext cx="1382479" cy="562734"/>
      </dsp:txXfrm>
    </dsp:sp>
    <dsp:sp modelId="{E7E71053-CAC0-4E0D-AE12-4F2850C5EB08}">
      <dsp:nvSpPr>
        <dsp:cNvPr id="0" name=""/>
        <dsp:cNvSpPr/>
      </dsp:nvSpPr>
      <dsp:spPr>
        <a:xfrm>
          <a:off x="5748146"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E300CF5-3CCC-4B2D-8283-2BF03CB5DA45}">
      <dsp:nvSpPr>
        <dsp:cNvPr id="0" name=""/>
        <dsp:cNvSpPr/>
      </dsp:nvSpPr>
      <dsp:spPr>
        <a:xfrm>
          <a:off x="5720714"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6CA0A3-6775-4F7F-B524-B5C795E03CF2}">
      <dsp:nvSpPr>
        <dsp:cNvPr id="0" name=""/>
        <dsp:cNvSpPr/>
      </dsp:nvSpPr>
      <dsp:spPr>
        <a:xfrm>
          <a:off x="5950217"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rtl="0">
            <a:lnSpc>
              <a:spcPct val="90000"/>
            </a:lnSpc>
            <a:spcBef>
              <a:spcPct val="0"/>
            </a:spcBef>
            <a:spcAft>
              <a:spcPct val="35000"/>
            </a:spcAft>
          </a:pPr>
          <a:endParaRPr lang="en-US" sz="1400" b="0" kern="1200" dirty="0">
            <a:latin typeface="Calibri Light" panose="020F0302020204030204"/>
          </a:endParaRPr>
        </a:p>
      </dsp:txBody>
      <dsp:txXfrm>
        <a:off x="5950217" y="1280159"/>
        <a:ext cx="1270161" cy="413308"/>
      </dsp:txXfrm>
    </dsp:sp>
    <dsp:sp modelId="{3831C215-0614-4EA8-926B-92E8D086B096}">
      <dsp:nvSpPr>
        <dsp:cNvPr id="0" name=""/>
        <dsp:cNvSpPr/>
      </dsp:nvSpPr>
      <dsp:spPr>
        <a:xfrm>
          <a:off x="5863615"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b="0" kern="1200" dirty="0">
              <a:latin typeface="Calibri Light" panose="020F0302020204030204"/>
            </a:rPr>
            <a:t>NW Comp</a:t>
          </a:r>
        </a:p>
      </dsp:txBody>
      <dsp:txXfrm>
        <a:off x="5894058" y="2554187"/>
        <a:ext cx="1382479" cy="562734"/>
      </dsp:txXfrm>
    </dsp:sp>
    <dsp:sp modelId="{85E24F40-4DD3-4963-B7F7-D31472B9F6BB}">
      <dsp:nvSpPr>
        <dsp:cNvPr id="0" name=""/>
        <dsp:cNvSpPr/>
      </dsp:nvSpPr>
      <dsp:spPr>
        <a:xfrm>
          <a:off x="6585298"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EFEDD80-2D3D-466D-B010-7B55A0685D4F}">
      <dsp:nvSpPr>
        <dsp:cNvPr id="0" name=""/>
        <dsp:cNvSpPr/>
      </dsp:nvSpPr>
      <dsp:spPr>
        <a:xfrm>
          <a:off x="6557866"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2F12A-C0E4-4274-90DD-A36A31322C13}">
      <dsp:nvSpPr>
        <dsp:cNvPr id="0" name=""/>
        <dsp:cNvSpPr/>
      </dsp:nvSpPr>
      <dsp:spPr>
        <a:xfrm>
          <a:off x="6787369"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6787369" y="1964131"/>
        <a:ext cx="1270161" cy="413308"/>
      </dsp:txXfrm>
    </dsp:sp>
    <dsp:sp modelId="{C7B639D0-46BA-4DB6-844E-F08D15A734A8}">
      <dsp:nvSpPr>
        <dsp:cNvPr id="0" name=""/>
        <dsp:cNvSpPr/>
      </dsp:nvSpPr>
      <dsp:spPr>
        <a:xfrm>
          <a:off x="6700767"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b="0" kern="1200" dirty="0">
              <a:latin typeface="Calibri Light" panose="020F0302020204030204"/>
            </a:rPr>
            <a:t>Laptops</a:t>
          </a:r>
        </a:p>
      </dsp:txBody>
      <dsp:txXfrm>
        <a:off x="6731210" y="540678"/>
        <a:ext cx="1382479" cy="562734"/>
      </dsp:txXfrm>
    </dsp:sp>
    <dsp:sp modelId="{EDB82488-7519-4FA0-B92C-82F72CDC16E8}">
      <dsp:nvSpPr>
        <dsp:cNvPr id="0" name=""/>
        <dsp:cNvSpPr/>
      </dsp:nvSpPr>
      <dsp:spPr>
        <a:xfrm>
          <a:off x="7422450"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3AD4760-625C-4CB4-ACE6-83C0C8162327}">
      <dsp:nvSpPr>
        <dsp:cNvPr id="0" name=""/>
        <dsp:cNvSpPr/>
      </dsp:nvSpPr>
      <dsp:spPr>
        <a:xfrm>
          <a:off x="7395018"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AF551-C9B8-4D61-90E8-E32A371E6DBB}">
      <dsp:nvSpPr>
        <dsp:cNvPr id="0" name=""/>
        <dsp:cNvSpPr/>
      </dsp:nvSpPr>
      <dsp:spPr>
        <a:xfrm>
          <a:off x="7624521"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7624521" y="1280159"/>
        <a:ext cx="1270161" cy="413308"/>
      </dsp:txXfrm>
    </dsp:sp>
    <dsp:sp modelId="{3F448846-898C-4484-9673-657D319BAD8E}">
      <dsp:nvSpPr>
        <dsp:cNvPr id="0" name=""/>
        <dsp:cNvSpPr/>
      </dsp:nvSpPr>
      <dsp:spPr>
        <a:xfrm>
          <a:off x="7537919"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a:lnSpc>
              <a:spcPct val="90000"/>
            </a:lnSpc>
            <a:spcBef>
              <a:spcPct val="0"/>
            </a:spcBef>
            <a:spcAft>
              <a:spcPct val="35000"/>
            </a:spcAft>
          </a:pPr>
          <a:r>
            <a:rPr lang="en-US" sz="1200" b="0" kern="1200" dirty="0">
              <a:latin typeface="Calibri Light" panose="020F0302020204030204"/>
            </a:rPr>
            <a:t>Phones, Embedded</a:t>
          </a:r>
        </a:p>
      </dsp:txBody>
      <dsp:txXfrm>
        <a:off x="7568362" y="2554187"/>
        <a:ext cx="1382479" cy="562734"/>
      </dsp:txXfrm>
    </dsp:sp>
    <dsp:sp modelId="{E2BC1D61-C3B3-4826-875F-2AF28E1393AF}">
      <dsp:nvSpPr>
        <dsp:cNvPr id="0" name=""/>
        <dsp:cNvSpPr/>
      </dsp:nvSpPr>
      <dsp:spPr>
        <a:xfrm>
          <a:off x="8259601"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839EA98-85C6-4F74-9688-466434757D35}">
      <dsp:nvSpPr>
        <dsp:cNvPr id="0" name=""/>
        <dsp:cNvSpPr/>
      </dsp:nvSpPr>
      <dsp:spPr>
        <a:xfrm>
          <a:off x="8232169"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15CA8-9CBD-4B48-9DB2-AA8D9EE13079}">
      <dsp:nvSpPr>
        <dsp:cNvPr id="0" name=""/>
        <dsp:cNvSpPr/>
      </dsp:nvSpPr>
      <dsp:spPr>
        <a:xfrm>
          <a:off x="0" y="1828800"/>
          <a:ext cx="8984838"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2AA2BCE7-8249-4E11-8BA5-8018ECF43F37}">
      <dsp:nvSpPr>
        <dsp:cNvPr id="0" name=""/>
        <dsp:cNvSpPr/>
      </dsp:nvSpPr>
      <dsp:spPr>
        <a:xfrm>
          <a:off x="90155"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kern="1200" dirty="0"/>
        </a:p>
      </dsp:txBody>
      <dsp:txXfrm>
        <a:off x="90155" y="1964131"/>
        <a:ext cx="1270161" cy="413308"/>
      </dsp:txXfrm>
    </dsp:sp>
    <dsp:sp modelId="{403D8E21-C879-47A2-AD69-6FB2E7427A1A}">
      <dsp:nvSpPr>
        <dsp:cNvPr id="0" name=""/>
        <dsp:cNvSpPr/>
      </dsp:nvSpPr>
      <dsp:spPr>
        <a:xfrm>
          <a:off x="3553"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b="0" kern="1200" dirty="0">
              <a:latin typeface="Calibri Light" panose="020F0302020204030204"/>
            </a:rPr>
            <a:t>No OS, single app</a:t>
          </a:r>
        </a:p>
      </dsp:txBody>
      <dsp:txXfrm>
        <a:off x="33996" y="540678"/>
        <a:ext cx="1382479" cy="562734"/>
      </dsp:txXfrm>
    </dsp:sp>
    <dsp:sp modelId="{93C25751-322B-4D2B-80EE-7A8429FBD523}">
      <dsp:nvSpPr>
        <dsp:cNvPr id="0" name=""/>
        <dsp:cNvSpPr/>
      </dsp:nvSpPr>
      <dsp:spPr>
        <a:xfrm>
          <a:off x="725236"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F5DC98E-B66E-4AE1-86CB-B3600A58EC67}">
      <dsp:nvSpPr>
        <dsp:cNvPr id="0" name=""/>
        <dsp:cNvSpPr/>
      </dsp:nvSpPr>
      <dsp:spPr>
        <a:xfrm>
          <a:off x="697804"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3D447-3C92-4520-8B4D-167B92B9A504}">
      <dsp:nvSpPr>
        <dsp:cNvPr id="0" name=""/>
        <dsp:cNvSpPr/>
      </dsp:nvSpPr>
      <dsp:spPr>
        <a:xfrm>
          <a:off x="927307"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a:lnSpc>
              <a:spcPct val="90000"/>
            </a:lnSpc>
            <a:spcBef>
              <a:spcPct val="0"/>
            </a:spcBef>
            <a:spcAft>
              <a:spcPct val="35000"/>
            </a:spcAft>
            <a:defRPr b="1"/>
          </a:pPr>
          <a:endParaRPr lang="en-US" sz="1400" kern="1200" dirty="0"/>
        </a:p>
      </dsp:txBody>
      <dsp:txXfrm>
        <a:off x="927307" y="1280159"/>
        <a:ext cx="1270161" cy="413308"/>
      </dsp:txXfrm>
    </dsp:sp>
    <dsp:sp modelId="{4DA7BE2B-0D8A-401A-ADC0-807654648781}">
      <dsp:nvSpPr>
        <dsp:cNvPr id="0" name=""/>
        <dsp:cNvSpPr/>
      </dsp:nvSpPr>
      <dsp:spPr>
        <a:xfrm>
          <a:off x="840705"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b="0" kern="1200" dirty="0">
              <a:latin typeface="Calibri Light" panose="020F0302020204030204"/>
            </a:rPr>
            <a:t>No OS, stored program</a:t>
          </a:r>
        </a:p>
      </dsp:txBody>
      <dsp:txXfrm>
        <a:off x="871148" y="2554187"/>
        <a:ext cx="1382479" cy="562734"/>
      </dsp:txXfrm>
    </dsp:sp>
    <dsp:sp modelId="{E38E0DCD-8E82-4A5E-AABF-0BEBC5B79FCF}">
      <dsp:nvSpPr>
        <dsp:cNvPr id="0" name=""/>
        <dsp:cNvSpPr/>
      </dsp:nvSpPr>
      <dsp:spPr>
        <a:xfrm>
          <a:off x="1562387"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99CA2CE-D7CE-4AAB-AF8B-F286EF69A2EA}">
      <dsp:nvSpPr>
        <dsp:cNvPr id="0" name=""/>
        <dsp:cNvSpPr/>
      </dsp:nvSpPr>
      <dsp:spPr>
        <a:xfrm>
          <a:off x="1534955"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BA3D6-7C8E-4EBA-B052-F04EACF1FC7E}">
      <dsp:nvSpPr>
        <dsp:cNvPr id="0" name=""/>
        <dsp:cNvSpPr/>
      </dsp:nvSpPr>
      <dsp:spPr>
        <a:xfrm>
          <a:off x="1764458"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b="1" kern="1200" dirty="0">
            <a:latin typeface="Calibri Light" panose="020F0302020204030204"/>
          </a:endParaRPr>
        </a:p>
      </dsp:txBody>
      <dsp:txXfrm>
        <a:off x="1764458" y="1964131"/>
        <a:ext cx="1270161" cy="413308"/>
      </dsp:txXfrm>
    </dsp:sp>
    <dsp:sp modelId="{691CD3E9-A55C-42B7-88E1-6A8F45B6F937}">
      <dsp:nvSpPr>
        <dsp:cNvPr id="0" name=""/>
        <dsp:cNvSpPr/>
      </dsp:nvSpPr>
      <dsp:spPr>
        <a:xfrm>
          <a:off x="1677857"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kern="1200" dirty="0">
              <a:latin typeface="Calibri Light" panose="020F0302020204030204"/>
            </a:rPr>
            <a:t>Monitor DM2, unitask</a:t>
          </a:r>
          <a:endParaRPr lang="en-US" sz="1200" kern="1200" dirty="0"/>
        </a:p>
      </dsp:txBody>
      <dsp:txXfrm>
        <a:off x="1708300" y="540678"/>
        <a:ext cx="1382479" cy="562734"/>
      </dsp:txXfrm>
    </dsp:sp>
    <dsp:sp modelId="{BADDC1ED-147A-4BF2-848D-28EE790B843B}">
      <dsp:nvSpPr>
        <dsp:cNvPr id="0" name=""/>
        <dsp:cNvSpPr/>
      </dsp:nvSpPr>
      <dsp:spPr>
        <a:xfrm>
          <a:off x="2399539"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1EB7C01-0182-4D27-A092-97CEF225CC49}">
      <dsp:nvSpPr>
        <dsp:cNvPr id="0" name=""/>
        <dsp:cNvSpPr/>
      </dsp:nvSpPr>
      <dsp:spPr>
        <a:xfrm>
          <a:off x="2372107"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6A725-6037-47CD-89F1-995003C9C307}">
      <dsp:nvSpPr>
        <dsp:cNvPr id="0" name=""/>
        <dsp:cNvSpPr/>
      </dsp:nvSpPr>
      <dsp:spPr>
        <a:xfrm>
          <a:off x="2601610"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2601610" y="1280159"/>
        <a:ext cx="1270161" cy="413308"/>
      </dsp:txXfrm>
    </dsp:sp>
    <dsp:sp modelId="{A2E7B2E0-CAEA-41F2-B40F-5EB0EB2E5535}">
      <dsp:nvSpPr>
        <dsp:cNvPr id="0" name=""/>
        <dsp:cNvSpPr/>
      </dsp:nvSpPr>
      <dsp:spPr>
        <a:xfrm>
          <a:off x="2515008"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kern="1200" dirty="0">
              <a:latin typeface="Calibri Light" panose="020F0302020204030204"/>
            </a:rPr>
            <a:t>Timeshared MTS</a:t>
          </a:r>
          <a:endParaRPr lang="en-US" sz="1200" kern="1200" dirty="0"/>
        </a:p>
      </dsp:txBody>
      <dsp:txXfrm>
        <a:off x="2545451" y="2554187"/>
        <a:ext cx="1382479" cy="562734"/>
      </dsp:txXfrm>
    </dsp:sp>
    <dsp:sp modelId="{2FBF20E8-F0EF-4F41-AE8A-BF3CB552FC10}">
      <dsp:nvSpPr>
        <dsp:cNvPr id="0" name=""/>
        <dsp:cNvSpPr/>
      </dsp:nvSpPr>
      <dsp:spPr>
        <a:xfrm>
          <a:off x="3236691"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AFEA5AE-6B14-4049-87E0-D8540AD51729}">
      <dsp:nvSpPr>
        <dsp:cNvPr id="0" name=""/>
        <dsp:cNvSpPr/>
      </dsp:nvSpPr>
      <dsp:spPr>
        <a:xfrm>
          <a:off x="3209259"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6B969-E89A-403A-A8D6-E5D5A3D740C7}">
      <dsp:nvSpPr>
        <dsp:cNvPr id="0" name=""/>
        <dsp:cNvSpPr/>
      </dsp:nvSpPr>
      <dsp:spPr>
        <a:xfrm>
          <a:off x="3438762"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3438762" y="1964131"/>
        <a:ext cx="1270161" cy="413308"/>
      </dsp:txXfrm>
    </dsp:sp>
    <dsp:sp modelId="{3AA3F8AE-D9D8-457D-AA2C-DC778C43F73A}">
      <dsp:nvSpPr>
        <dsp:cNvPr id="0" name=""/>
        <dsp:cNvSpPr/>
      </dsp:nvSpPr>
      <dsp:spPr>
        <a:xfrm>
          <a:off x="3352160"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b="0" kern="1200" dirty="0">
              <a:latin typeface="Calibri Light" panose="020F0302020204030204"/>
            </a:rPr>
            <a:t>Mini Co UNIX</a:t>
          </a:r>
        </a:p>
      </dsp:txBody>
      <dsp:txXfrm>
        <a:off x="3382603" y="540678"/>
        <a:ext cx="1382479" cy="562734"/>
      </dsp:txXfrm>
    </dsp:sp>
    <dsp:sp modelId="{2EBA8F67-D683-4D1F-94A6-E32ECBD375F4}">
      <dsp:nvSpPr>
        <dsp:cNvPr id="0" name=""/>
        <dsp:cNvSpPr/>
      </dsp:nvSpPr>
      <dsp:spPr>
        <a:xfrm>
          <a:off x="4073843"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AB79805-0A24-4A3B-8EDC-81A2F75F6FAD}">
      <dsp:nvSpPr>
        <dsp:cNvPr id="0" name=""/>
        <dsp:cNvSpPr/>
      </dsp:nvSpPr>
      <dsp:spPr>
        <a:xfrm>
          <a:off x="4046411"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A5058-0F04-4A7F-B7EB-680F7432B9DD}">
      <dsp:nvSpPr>
        <dsp:cNvPr id="0" name=""/>
        <dsp:cNvSpPr/>
      </dsp:nvSpPr>
      <dsp:spPr>
        <a:xfrm>
          <a:off x="4275914"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4275914" y="1280159"/>
        <a:ext cx="1270161" cy="413308"/>
      </dsp:txXfrm>
    </dsp:sp>
    <dsp:sp modelId="{887E5CFA-D627-4A62-ABAF-2255AB4E5E6E}">
      <dsp:nvSpPr>
        <dsp:cNvPr id="0" name=""/>
        <dsp:cNvSpPr/>
      </dsp:nvSpPr>
      <dsp:spPr>
        <a:xfrm>
          <a:off x="4189312"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b="0" kern="1200" dirty="0">
              <a:latin typeface="Calibri Light" panose="020F0302020204030204"/>
            </a:rPr>
            <a:t>PC DOS</a:t>
          </a:r>
        </a:p>
      </dsp:txBody>
      <dsp:txXfrm>
        <a:off x="4219755" y="2554187"/>
        <a:ext cx="1382479" cy="562734"/>
      </dsp:txXfrm>
    </dsp:sp>
    <dsp:sp modelId="{D16036F4-EF82-484C-A962-85EE1E33034B}">
      <dsp:nvSpPr>
        <dsp:cNvPr id="0" name=""/>
        <dsp:cNvSpPr/>
      </dsp:nvSpPr>
      <dsp:spPr>
        <a:xfrm>
          <a:off x="4910994"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B2C04B4-6640-497B-9982-B87615F61425}">
      <dsp:nvSpPr>
        <dsp:cNvPr id="0" name=""/>
        <dsp:cNvSpPr/>
      </dsp:nvSpPr>
      <dsp:spPr>
        <a:xfrm>
          <a:off x="4883562"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B71A8-7022-406E-AD1B-C2A5169E5CFC}">
      <dsp:nvSpPr>
        <dsp:cNvPr id="0" name=""/>
        <dsp:cNvSpPr/>
      </dsp:nvSpPr>
      <dsp:spPr>
        <a:xfrm>
          <a:off x="5113065"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5113065" y="1964131"/>
        <a:ext cx="1270161" cy="413308"/>
      </dsp:txXfrm>
    </dsp:sp>
    <dsp:sp modelId="{5E60AAEB-CD2E-4396-A737-614FB4496563}">
      <dsp:nvSpPr>
        <dsp:cNvPr id="0" name=""/>
        <dsp:cNvSpPr/>
      </dsp:nvSpPr>
      <dsp:spPr>
        <a:xfrm>
          <a:off x="5026464"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b="0" kern="1200" dirty="0">
              <a:latin typeface="Calibri Light" panose="020F0302020204030204"/>
            </a:rPr>
            <a:t>Linux, HPC Commun Lib</a:t>
          </a:r>
        </a:p>
      </dsp:txBody>
      <dsp:txXfrm>
        <a:off x="5056907" y="540678"/>
        <a:ext cx="1382479" cy="562734"/>
      </dsp:txXfrm>
    </dsp:sp>
    <dsp:sp modelId="{E7E71053-CAC0-4E0D-AE12-4F2850C5EB08}">
      <dsp:nvSpPr>
        <dsp:cNvPr id="0" name=""/>
        <dsp:cNvSpPr/>
      </dsp:nvSpPr>
      <dsp:spPr>
        <a:xfrm>
          <a:off x="5748146"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E300CF5-3CCC-4B2D-8283-2BF03CB5DA45}">
      <dsp:nvSpPr>
        <dsp:cNvPr id="0" name=""/>
        <dsp:cNvSpPr/>
      </dsp:nvSpPr>
      <dsp:spPr>
        <a:xfrm>
          <a:off x="5720714"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6CA0A3-6775-4F7F-B524-B5C795E03CF2}">
      <dsp:nvSpPr>
        <dsp:cNvPr id="0" name=""/>
        <dsp:cNvSpPr/>
      </dsp:nvSpPr>
      <dsp:spPr>
        <a:xfrm>
          <a:off x="5950217"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rtl="0">
            <a:lnSpc>
              <a:spcPct val="90000"/>
            </a:lnSpc>
            <a:spcBef>
              <a:spcPct val="0"/>
            </a:spcBef>
            <a:spcAft>
              <a:spcPct val="35000"/>
            </a:spcAft>
          </a:pPr>
          <a:endParaRPr lang="en-US" sz="1400" b="0" kern="1200" dirty="0">
            <a:latin typeface="Calibri Light" panose="020F0302020204030204"/>
          </a:endParaRPr>
        </a:p>
      </dsp:txBody>
      <dsp:txXfrm>
        <a:off x="5950217" y="1280159"/>
        <a:ext cx="1270161" cy="413308"/>
      </dsp:txXfrm>
    </dsp:sp>
    <dsp:sp modelId="{3831C215-0614-4EA8-926B-92E8D086B096}">
      <dsp:nvSpPr>
        <dsp:cNvPr id="0" name=""/>
        <dsp:cNvSpPr/>
      </dsp:nvSpPr>
      <dsp:spPr>
        <a:xfrm>
          <a:off x="5863615"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b="0" kern="1200" dirty="0">
              <a:latin typeface="Calibri Light" panose="020F0302020204030204"/>
            </a:rPr>
            <a:t>Cluster OS</a:t>
          </a:r>
        </a:p>
      </dsp:txBody>
      <dsp:txXfrm>
        <a:off x="5894058" y="2554187"/>
        <a:ext cx="1382479" cy="562734"/>
      </dsp:txXfrm>
    </dsp:sp>
    <dsp:sp modelId="{85E24F40-4DD3-4963-B7F7-D31472B9F6BB}">
      <dsp:nvSpPr>
        <dsp:cNvPr id="0" name=""/>
        <dsp:cNvSpPr/>
      </dsp:nvSpPr>
      <dsp:spPr>
        <a:xfrm>
          <a:off x="6585298"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EFEDD80-2D3D-466D-B010-7B55A0685D4F}">
      <dsp:nvSpPr>
        <dsp:cNvPr id="0" name=""/>
        <dsp:cNvSpPr/>
      </dsp:nvSpPr>
      <dsp:spPr>
        <a:xfrm>
          <a:off x="6557866"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2F12A-C0E4-4274-90DD-A36A31322C13}">
      <dsp:nvSpPr>
        <dsp:cNvPr id="0" name=""/>
        <dsp:cNvSpPr/>
      </dsp:nvSpPr>
      <dsp:spPr>
        <a:xfrm>
          <a:off x="6787369" y="1964131"/>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6787369" y="1964131"/>
        <a:ext cx="1270161" cy="413308"/>
      </dsp:txXfrm>
    </dsp:sp>
    <dsp:sp modelId="{C7B639D0-46BA-4DB6-844E-F08D15A734A8}">
      <dsp:nvSpPr>
        <dsp:cNvPr id="0" name=""/>
        <dsp:cNvSpPr/>
      </dsp:nvSpPr>
      <dsp:spPr>
        <a:xfrm>
          <a:off x="6700767" y="510235"/>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b="0" kern="1200" dirty="0">
              <a:latin typeface="Calibri Light" panose="020F0302020204030204"/>
            </a:rPr>
            <a:t>Windows/ Linux</a:t>
          </a:r>
        </a:p>
      </dsp:txBody>
      <dsp:txXfrm>
        <a:off x="6731210" y="540678"/>
        <a:ext cx="1382479" cy="562734"/>
      </dsp:txXfrm>
    </dsp:sp>
    <dsp:sp modelId="{EDB82488-7519-4FA0-B92C-82F72CDC16E8}">
      <dsp:nvSpPr>
        <dsp:cNvPr id="0" name=""/>
        <dsp:cNvSpPr/>
      </dsp:nvSpPr>
      <dsp:spPr>
        <a:xfrm>
          <a:off x="7422450" y="1133855"/>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3AD4760-625C-4CB4-ACE6-83C0C8162327}">
      <dsp:nvSpPr>
        <dsp:cNvPr id="0" name=""/>
        <dsp:cNvSpPr/>
      </dsp:nvSpPr>
      <dsp:spPr>
        <a:xfrm>
          <a:off x="7395018"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AF551-C9B8-4D61-90E8-E32A371E6DBB}">
      <dsp:nvSpPr>
        <dsp:cNvPr id="0" name=""/>
        <dsp:cNvSpPr/>
      </dsp:nvSpPr>
      <dsp:spPr>
        <a:xfrm>
          <a:off x="7624521" y="1280159"/>
          <a:ext cx="1270161"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622300">
            <a:lnSpc>
              <a:spcPct val="90000"/>
            </a:lnSpc>
            <a:spcBef>
              <a:spcPct val="0"/>
            </a:spcBef>
            <a:spcAft>
              <a:spcPct val="35000"/>
            </a:spcAft>
            <a:defRPr b="1"/>
          </a:pPr>
          <a:endParaRPr lang="en-US" sz="1400" b="0" kern="1200" dirty="0">
            <a:latin typeface="Calibri Light" panose="020F0302020204030204"/>
          </a:endParaRPr>
        </a:p>
      </dsp:txBody>
      <dsp:txXfrm>
        <a:off x="7624521" y="1280159"/>
        <a:ext cx="1270161" cy="413308"/>
      </dsp:txXfrm>
    </dsp:sp>
    <dsp:sp modelId="{3F448846-898C-4484-9673-657D319BAD8E}">
      <dsp:nvSpPr>
        <dsp:cNvPr id="0" name=""/>
        <dsp:cNvSpPr/>
      </dsp:nvSpPr>
      <dsp:spPr>
        <a:xfrm>
          <a:off x="7537919" y="2523744"/>
          <a:ext cx="144336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533400" rtl="0">
            <a:lnSpc>
              <a:spcPct val="90000"/>
            </a:lnSpc>
            <a:spcBef>
              <a:spcPct val="0"/>
            </a:spcBef>
            <a:spcAft>
              <a:spcPct val="35000"/>
            </a:spcAft>
          </a:pPr>
          <a:r>
            <a:rPr lang="en-US" sz="1200" b="0" kern="1200" dirty="0">
              <a:latin typeface="Calibri Light" panose="020F0302020204030204"/>
            </a:rPr>
            <a:t>Android, RTOS</a:t>
          </a:r>
        </a:p>
      </dsp:txBody>
      <dsp:txXfrm>
        <a:off x="7568362" y="2554187"/>
        <a:ext cx="1382479" cy="562734"/>
      </dsp:txXfrm>
    </dsp:sp>
    <dsp:sp modelId="{E2BC1D61-C3B3-4826-875F-2AF28E1393AF}">
      <dsp:nvSpPr>
        <dsp:cNvPr id="0" name=""/>
        <dsp:cNvSpPr/>
      </dsp:nvSpPr>
      <dsp:spPr>
        <a:xfrm>
          <a:off x="8259601" y="1828799"/>
          <a:ext cx="0" cy="69494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839EA98-85C6-4F74-9688-466434757D35}">
      <dsp:nvSpPr>
        <dsp:cNvPr id="0" name=""/>
        <dsp:cNvSpPr/>
      </dsp:nvSpPr>
      <dsp:spPr>
        <a:xfrm>
          <a:off x="8232169"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28E48-3465-41B3-BADE-A344BBCBE023}">
      <dsp:nvSpPr>
        <dsp:cNvPr id="0" name=""/>
        <dsp:cNvSpPr/>
      </dsp:nvSpPr>
      <dsp:spPr>
        <a:xfrm>
          <a:off x="2695" y="2973597"/>
          <a:ext cx="2399221" cy="959688"/>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Single Task</a:t>
          </a:r>
          <a:endParaRPr lang="en-US" sz="1600" kern="1200" dirty="0"/>
        </a:p>
      </dsp:txBody>
      <dsp:txXfrm>
        <a:off x="482539" y="2973597"/>
        <a:ext cx="1439533" cy="959688"/>
      </dsp:txXfrm>
    </dsp:sp>
    <dsp:sp modelId="{7D124A7C-EA19-4F56-8027-B5DED248A3CA}">
      <dsp:nvSpPr>
        <dsp:cNvPr id="0" name=""/>
        <dsp:cNvSpPr/>
      </dsp:nvSpPr>
      <dsp:spPr>
        <a:xfrm>
          <a:off x="2161995" y="2973597"/>
          <a:ext cx="2399221" cy="959688"/>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Multitask</a:t>
          </a:r>
          <a:endParaRPr lang="en-US" sz="1600" kern="1200" dirty="0"/>
        </a:p>
      </dsp:txBody>
      <dsp:txXfrm>
        <a:off x="2641839" y="2973597"/>
        <a:ext cx="1439533" cy="959688"/>
      </dsp:txXfrm>
    </dsp:sp>
    <dsp:sp modelId="{9E6644CF-09FD-424E-B626-7ECABDFC54BE}">
      <dsp:nvSpPr>
        <dsp:cNvPr id="0" name=""/>
        <dsp:cNvSpPr/>
      </dsp:nvSpPr>
      <dsp:spPr>
        <a:xfrm>
          <a:off x="4321294" y="2973597"/>
          <a:ext cx="2399221" cy="959688"/>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Timeshared</a:t>
          </a:r>
          <a:endParaRPr lang="en-US" sz="1600" kern="1200" dirty="0"/>
        </a:p>
      </dsp:txBody>
      <dsp:txXfrm>
        <a:off x="4801138" y="2973597"/>
        <a:ext cx="1439533" cy="959688"/>
      </dsp:txXfrm>
    </dsp:sp>
    <dsp:sp modelId="{11472346-3D64-4BAA-982E-B1C8643D742F}">
      <dsp:nvSpPr>
        <dsp:cNvPr id="0" name=""/>
        <dsp:cNvSpPr/>
      </dsp:nvSpPr>
      <dsp:spPr>
        <a:xfrm>
          <a:off x="6480593" y="2973597"/>
          <a:ext cx="2399221" cy="959688"/>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Multiprocessor</a:t>
          </a:r>
        </a:p>
      </dsp:txBody>
      <dsp:txXfrm>
        <a:off x="6960437" y="2973597"/>
        <a:ext cx="1439533" cy="959688"/>
      </dsp:txXfrm>
    </dsp:sp>
    <dsp:sp modelId="{68254332-D112-441F-97F8-4FBD1081EF0C}">
      <dsp:nvSpPr>
        <dsp:cNvPr id="0" name=""/>
        <dsp:cNvSpPr/>
      </dsp:nvSpPr>
      <dsp:spPr>
        <a:xfrm>
          <a:off x="8639892" y="2973597"/>
          <a:ext cx="2399221" cy="959688"/>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Distributed</a:t>
          </a:r>
        </a:p>
      </dsp:txBody>
      <dsp:txXfrm>
        <a:off x="9119736" y="2973597"/>
        <a:ext cx="1439533" cy="959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FC260-8F62-4B7E-BA91-6894B28288BA}">
      <dsp:nvSpPr>
        <dsp:cNvPr id="0" name=""/>
        <dsp:cNvSpPr/>
      </dsp:nvSpPr>
      <dsp:spPr>
        <a:xfrm>
          <a:off x="2762" y="1085481"/>
          <a:ext cx="2458577" cy="983430"/>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Single Task</a:t>
          </a:r>
          <a:endParaRPr lang="en-US" sz="1600" kern="1200" dirty="0"/>
        </a:p>
      </dsp:txBody>
      <dsp:txXfrm>
        <a:off x="494477" y="1085481"/>
        <a:ext cx="1475147" cy="983430"/>
      </dsp:txXfrm>
    </dsp:sp>
    <dsp:sp modelId="{63DA1461-9323-4819-BAF1-3A2B6CEC1898}">
      <dsp:nvSpPr>
        <dsp:cNvPr id="0" name=""/>
        <dsp:cNvSpPr/>
      </dsp:nvSpPr>
      <dsp:spPr>
        <a:xfrm>
          <a:off x="2215481" y="1085481"/>
          <a:ext cx="2458577" cy="983430"/>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Job scheduling</a:t>
          </a:r>
          <a:endParaRPr lang="en-US" sz="1600" kern="1200" dirty="0"/>
        </a:p>
      </dsp:txBody>
      <dsp:txXfrm>
        <a:off x="2707196" y="1085481"/>
        <a:ext cx="1475147" cy="983430"/>
      </dsp:txXfrm>
    </dsp:sp>
    <dsp:sp modelId="{F8CDADA3-B953-4F44-828E-0887F1FE19F8}">
      <dsp:nvSpPr>
        <dsp:cNvPr id="0" name=""/>
        <dsp:cNvSpPr/>
      </dsp:nvSpPr>
      <dsp:spPr>
        <a:xfrm>
          <a:off x="4428201" y="1085481"/>
          <a:ext cx="2458577" cy="983430"/>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Paging,  safety, multiprocessing</a:t>
          </a:r>
          <a:endParaRPr lang="en-US" sz="1600" kern="1200" dirty="0"/>
        </a:p>
      </dsp:txBody>
      <dsp:txXfrm>
        <a:off x="4919916" y="1085481"/>
        <a:ext cx="1475147" cy="983430"/>
      </dsp:txXfrm>
    </dsp:sp>
    <dsp:sp modelId="{036D1291-A660-4E1F-886F-2062949DDD66}">
      <dsp:nvSpPr>
        <dsp:cNvPr id="0" name=""/>
        <dsp:cNvSpPr/>
      </dsp:nvSpPr>
      <dsp:spPr>
        <a:xfrm>
          <a:off x="6640920" y="1085481"/>
          <a:ext cx="2458577" cy="983430"/>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High performance communication and storage</a:t>
          </a:r>
        </a:p>
      </dsp:txBody>
      <dsp:txXfrm>
        <a:off x="7132635" y="1085481"/>
        <a:ext cx="1475147" cy="983430"/>
      </dsp:txXfrm>
    </dsp:sp>
    <dsp:sp modelId="{EA1B7E1D-03FA-47B1-B410-7D1588D2CB64}">
      <dsp:nvSpPr>
        <dsp:cNvPr id="0" name=""/>
        <dsp:cNvSpPr/>
      </dsp:nvSpPr>
      <dsp:spPr>
        <a:xfrm>
          <a:off x="8853640" y="1085481"/>
          <a:ext cx="2458577" cy="983430"/>
        </a:xfrm>
        <a:prstGeom prst="chevron">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Distributed processing, cloud schedlung and storage</a:t>
          </a:r>
        </a:p>
      </dsp:txBody>
      <dsp:txXfrm>
        <a:off x="9345355" y="1085481"/>
        <a:ext cx="1475147" cy="9834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DADA3-B953-4F44-828E-0887F1FE19F8}">
      <dsp:nvSpPr>
        <dsp:cNvPr id="0" name=""/>
        <dsp:cNvSpPr/>
      </dsp:nvSpPr>
      <dsp:spPr>
        <a:xfrm>
          <a:off x="2026" y="594691"/>
          <a:ext cx="2468377" cy="987350"/>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Low footprint, power efficient</a:t>
          </a:r>
          <a:endParaRPr lang="en-US" sz="1600" kern="1200" dirty="0"/>
        </a:p>
      </dsp:txBody>
      <dsp:txXfrm>
        <a:off x="495701" y="594691"/>
        <a:ext cx="1481027" cy="987350"/>
      </dsp:txXfrm>
    </dsp:sp>
    <dsp:sp modelId="{036D1291-A660-4E1F-886F-2062949DDD66}">
      <dsp:nvSpPr>
        <dsp:cNvPr id="0" name=""/>
        <dsp:cNvSpPr/>
      </dsp:nvSpPr>
      <dsp:spPr>
        <a:xfrm>
          <a:off x="2223565" y="594691"/>
          <a:ext cx="2468377" cy="987350"/>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Communication capable</a:t>
          </a:r>
        </a:p>
      </dsp:txBody>
      <dsp:txXfrm>
        <a:off x="2717240" y="594691"/>
        <a:ext cx="1481027" cy="987350"/>
      </dsp:txXfrm>
    </dsp:sp>
    <dsp:sp modelId="{A94B7208-0AE2-4D25-B2BC-D51B0D8A7AD9}">
      <dsp:nvSpPr>
        <dsp:cNvPr id="0" name=""/>
        <dsp:cNvSpPr/>
      </dsp:nvSpPr>
      <dsp:spPr>
        <a:xfrm>
          <a:off x="4445105" y="594691"/>
          <a:ext cx="2468377" cy="987350"/>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Secure</a:t>
          </a:r>
        </a:p>
      </dsp:txBody>
      <dsp:txXfrm>
        <a:off x="4938780" y="594691"/>
        <a:ext cx="1481027" cy="9873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FC659-8A1A-40A5-980C-D5CC4413200B}">
      <dsp:nvSpPr>
        <dsp:cNvPr id="0" name=""/>
        <dsp:cNvSpPr/>
      </dsp:nvSpPr>
      <dsp:spPr>
        <a:xfrm>
          <a:off x="3942" y="315089"/>
          <a:ext cx="2356763" cy="942705"/>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IoT: Miniaturization</a:t>
          </a:r>
        </a:p>
      </dsp:txBody>
      <dsp:txXfrm>
        <a:off x="475295" y="315089"/>
        <a:ext cx="1414058" cy="942705"/>
      </dsp:txXfrm>
    </dsp:sp>
    <dsp:sp modelId="{3BF22291-4B47-4CEA-A7D0-64CFC4469CA5}">
      <dsp:nvSpPr>
        <dsp:cNvPr id="0" name=""/>
        <dsp:cNvSpPr/>
      </dsp:nvSpPr>
      <dsp:spPr>
        <a:xfrm>
          <a:off x="2125029" y="315089"/>
          <a:ext cx="2356763" cy="942705"/>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Calibri Light" panose="020F0302020204030204"/>
            </a:rPr>
            <a:t> Ubiquity,   real-time?</a:t>
          </a:r>
        </a:p>
      </dsp:txBody>
      <dsp:txXfrm>
        <a:off x="2596382" y="315089"/>
        <a:ext cx="1414058" cy="942705"/>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xmlns="">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xmlns="">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xmlns="">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xmlns="">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xmlns="">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xmlns="">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21"/>
    </inkml:context>
    <inkml:brush xml:id="br0">
      <inkml:brushProperty name="width" value="0.2" units="cm"/>
      <inkml:brushProperty name="height" value="0.2" units="cm"/>
    </inkml:brush>
  </inkml:definitions>
  <inkml:trace contextRef="#ctx0" brushRef="#br0">13736 4923 0 0 0,'19'-19'0'0'0,"31"-19"0"0"0,19-14 0 0 0,17-12 0 0 0,6-1 0 0 0,13-2 0 0 0,13 4 0 0 0,-7 7 0 0 0,3 6 0 0 0,6 0 0 0 0,2 3 0 0 0,-1 1 0 0 0,4 4 0 0 0,18 2 0 0 0,22 1 0 0 0,2 2 0 0 0,-2 7 0 0 0,-5 2 0 0 0,-17 7 0 0 0,-13 5 0 0 0,-12 1 0 0 0,-5 2 0 0 0,-17-3 0 0 0,1 1 0 0 0,8-2 0 0 0,6 0 0 0 0,2-2 0 0 0,7 2 0 0 0,2 4 0 0 0,-14 4 0 0 0,-18 3 0 0 0,-13 4 0 0 0,-13 1 0 0 0,-11 1 0 0 0,-8 1 0 0 0,-6 0 0 0 0,-3-1 0 0 0,-2 1 0 0 0,0-1 0 0 0,1 1 0 0 0,0-1 0 0 0,0 0 0 0 0,1 0 0 0 0,1 0 0 0 0,-1 0 0 0 0,1 0 0 0 0,0 0 0 0 0,0 0 0 0 0,-1 0 0 0 0,-5 6 0 0 0,-3 2 0 0 0,1 0 0 0 0,2-2 0 0 0,1-1 0 0 0,2-2 0 0 0,-5 4 0 0 0,-2 2 0 0 0,2-1 0 0 0,-4-8 0 0 0,-14-10 0 0 0,-7-10 0 0 0,-6-8 0 0 0,-7-5 0 0 0,-3-3 0 0 0,0-2 0 0 0,3-1 0 0 0,-3 7 0 0 0,-1 2 0 0 0,3 1 0 0 0,9-2 0 0 0,5-2 0 0 0,2-1 0 0 0,-1-1 0 0 0,0-1 0 0 0,4 6 0 0 0,1 1 0 0 0,6 0 0 0 0,5-1 0 0 0,6-3 0 0 0,5-1 0 0 0,2-1 0 0 0,3-1 0 0 0,13-1 0 0 0,17-6 0 0 0,28-15 0 0 0,29-10 0 0 0,32-4 0 0 0,7 1 0 0 0,1 15 0 0 0,-21 15 0 0 0,-28 16 0 0 0,-21 6 0 0 0,-21 5 0 0 0,-11 6 0 0 0,-2 4 0 0 0,7-4 0 0 0,10 0 0 0 0,5 1 0 0 0,8-4 0 0 0,0-1 0 0 0,-8 2 0 0 0,-7 3 0 0 0,-8 2 0 0 0,-11 3 0 0 0,-8 0 0 0 0,1 2 0 0 0,-3 0 0 0 0,-2 1 0 0 0,-2 6 0 0 0,-3 1 0 0 0,-1 7 0 0 0,-1 0 0 0 0,-1 10 0 0 0,0 7 0 0 0,0 4 0 0 0,1 3 0 0 0,-7 0 0 0 0,-2 1 0 0 0,1-2 0 0 0,-5 1 0 0 0,-7-3 0 0 0,1-5 0 0 0,-3-2 0 0 0,-5 0 0 0 0,4 1 0 0 0,-2 2 0 0 0,-3 2 0 0 0,4 1 0 0 0,0 1 0 0 0,-4 7 0 0 0,-1 2 0 0 0,-4 0 0 0 0,-2-2 0 0 0,-1-1 0 0 0,-1-3 0 0 0,6-7 0 0 0,2-3 0 0 0,-1 0 0 0 0,-1 1 0 0 0,-1 1 0 0 0,-3 3 0 0 0,0 0 0 0 0,-2 9 0 0 0,0 1 0 0 0,0 1 0 0 0,6-8 0 0 0,2-3 0 0 0,-1-3 0 0 0,0 1 0 0 0,-3 1 0 0 0,-1 1 0 0 0,-2 1 0 0 0,0 1 0 0 0,-1 0 0 0 0,0 1 0 0 0,-1 0 0 0 0,1 0 0 0 0,0-1 0 0 0,0 0 0 0 0,-1 1 0 0 0,1 0 0 0 0,0 0 0 0 0,0-1 0 0 0,0 1 0 0 0,0 0 0 0 0,0-1 0 0 0,0 1 0 0 0,0 0 0 0 0,0-1 0 0 0,0 1 0 0 0,-6-7 0 0 0,-2-1 0 0 0,0 0 0 0 0,-5 1 0 0 0,-6-4 0 0 0,0-1 0 0 0,-3 3 0 0 0,-4-5 0 0 0,-4 1 0 0 0,-9-4 0 0 0,-4 0 0 0 0,-2-2 0 0 0,2-5 0 0 0,1 2 0 0 0,1-2 0 0 0,3-3 0 0 0,0 3 0 0 0,1-1 0 0 0,0-2 0 0 0,1-3 0 0 0,-1-2 0 0 0,1 3 0 0 0,-1 1 0 0 0,1-1 0 0 0,-1-2 0 0 0,1 4 0 0 0,-7 1 0 0 0,-2-2 0 0 0,-6-2 0 0 0,-1-3 0 0 0,3-2 0 0 0,3 6 0 0 0,-3 0 0 0 0,1 0 0 0 0,2-2 0 0 0,2-2 0 0 0,3-2 0 0 0,2 0 0 0 0,2 4 0 0 0,0 2 0 0 0,1 0 0 0 0,-7-2 0 0 0,-1-2 0 0 0,-7-1 0 0 0,-6 4 0 0 0,-13 2 0 0 0,-12-1 0 0 0,-7-2 0 0 0,7-2 0 0 0,5 5 0 0 0,9 1 0 0 0,10-2 0 0 0,2-2 0 0 0,5-2 0 0 0,4-1 0 0 0,5-2 0 0 0,2-1 0 0 0,2 0 0 0 0,2 0 0 0 0,0-1 0 0 0,0 1 0 0 0,0 0 0 0 0,7-7 0 0 0,1-1 0 0 0,5-6 0 0 0,8-7 0 0 0,5-6 0 0 0,5-5 0 0 0,3-3 0 0 0,2-8 0 0 0,1-3 0 0 0,0-6 0 0 0,1 0 0 0 0,-1 3 0 0 0,-1 2 0 0 0,1 4 0 0 0,-1 2 0 0 0,0 3 0 0 0,0 1 0 0 0,0 1 0 0 0,0 0 0 0 0,0 0 0 0 0,0 0 0 0 0,0 0 0 0 0,0-1 0 0 0,-6 1 0 0 0,-3-1 0 0 0,1 0 0 0 0,-4 1 0 0 0,-1-1 0 0 0,-4 7 0 0 0,1 2 0 0 0,-4 6 0 0 0,3 0 0 0 0,-3-3 0 0 0,-4-2 0 0 0,-10-4 0 0 0,-6-2 0 0 0,-3 4 0 0 0,1 1 0 0 0,0 5 0 0 0,8 0 0 0 0,4 5 0 0 0,6-2 0 0 0,1 3 0 0 0,-1-2 0 0 0,3 3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7"/>
    </inkml:context>
    <inkml:brush xml:id="br0">
      <inkml:brushProperty name="width" value="0.2" units="cm"/>
      <inkml:brushProperty name="height" value="0.2" units="cm"/>
    </inkml:brush>
  </inkml:definitions>
  <inkml:trace contextRef="#ctx0" brushRef="#br0">12592 8133 0 0 0,'-13'-19'0'0'0,"-16"-19"0"0"0,-16-15 0 0 0,-6-12 0 0 0,-1 0 0 0 0,2 4 0 0 0,9 6 0 0 0,8 12 0 0 0,6 8 0 0 0,4 10 0 0 0,4 1 0 0 0,7 0 0 0 0,-2-2 0 0 0,2-3 0 0 0,-4-4 0 0 0,2-2 0 0 0,-4 6 0 0 0,2-1 0 0 0,3 1 0 0 0,-2 4 0 0 0,1 1 0 0 0,-3 3 0 0 0,-5 6 0 0 0,-5 6 0 0 0,-4 4 0 0 0,-9 2 0 0 0,-5 3 0 0 0,-6 1 0 0 0,-8 0 0 0 0,-18 6 0 0 0,-20 9 0 0 0,-27 0 0 0 0,-9 6 0 0 0,-2-2 0 0 0,-9 1 0 0 0,-16 5 0 0 0,-1-4 0 0 0,2-3 0 0 0,22-7 0 0 0,30-4 0 0 0,24-5 0 0 0,15-2 0 0 0,7-1 0 0 0,0-1 0 0 0,-1 0 0 0 0,4 0 0 0 0,5 0 0 0 0,5 1 0 0 0,-1-1 0 0 0,2 1 0 0 0,2 0 0 0 0,8-6 0 0 0,6-2 0 0 0,0 0 0 0 0,0 2 0 0 0,-1 1 0 0 0,-1 1 0 0 0,4-3 0 0 0,2-2 0 0 0,-1 1 0 0 0,-3 2 0 0 0,-1 1 0 0 0,4-3 0 0 0,1-2 0 0 0,-2 2 0 0 0,-1 2 0 0 0,-3 1 0 0 0,5-3 0 0 0,1 17 0 0 0,0 26 0 0 0,-4 15 0 0 0,5 10 0 0 0,0 8 0 0 0,-2-1 0 0 0,4-7 0 0 0,6-5 0 0 0,0-15 0 0 0,3-6 0 0 0,4-2 0 0 0,-2-1 0 0 0,1 0 0 0 0,2 3 0 0 0,-3-7 0 0 0,1 0 0 0 0,2 1 0 0 0,3 3 0 0 0,2 1 0 0 0,3 2 0 0 0,-5 3 0 0 0,-2-7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3"/>
    </inkml:context>
    <inkml:brush xml:id="br0">
      <inkml:brushProperty name="width" value="0.2" units="cm"/>
      <inkml:brushProperty name="height" value="0.2" units="cm"/>
    </inkml:brush>
  </inkml:definitions>
  <inkml:trace contextRef="#ctx0" brushRef="#br0">9010 4268 0 0 0,'-13'-12'0'0'0,"-10"-23"0"0"0,-7-18 0 0 0,1-7 0 0 0,-1-5 0 0 0,-1 3 0 0 0,5 4 0 0 0,-1 7 0 0 0,6 6 0 0 0,6 4 0 0 0,5 2 0 0 0,-2 3 0 0 0,2 0 0 0 0,2 1 0 0 0,2-1 0 0 0,3 0 0 0 0,-5 0 0 0 0,-1 0 0 0 0,1 0 0 0 0,2-1 0 0 0,2 0 0 0 0,2 1 0 0 0,-6 5 0 0 0,0 3 0 0 0,0-1 0 0 0,2-1 0 0 0,2-3 0 0 0,1-7 0 0 0,2-3 0 0 0,-6-15 0 0 0,-1-8 0 0 0,1 1 0 0 0,1 4 0 0 0,1 7 0 0 0,3 7 0 0 0,1 4 0 0 0,0 4 0 0 0,1 2 0 0 0,0 1 0 0 0,1 0 0 0 0,-1 1 0 0 0,0-1 0 0 0,1 0 0 0 0,5 0 0 0 0,2 0 0 0 0,0-1 0 0 0,5 7 0 0 0,0 1 0 0 0,4 1 0 0 0,5-3 0 0 0,12-1 0 0 0,6-2 0 0 0,9-1 0 0 0,14-1 0 0 0,16-7 0 0 0,20-2 0 0 0,23 0 0 0 0,23 1 0 0 0,12 9 0 0 0,-3 10 0 0 0,-2 3 0 0 0,-1 5 0 0 0,-9 6 0 0 0,-22 10 0 0 0,-24 7 0 0 0,-17 1 0 0 0,3-1 0 0 0,19 6 0 0 0,12 0 0 0 0,11-1 0 0 0,3 3 0 0 0,-1-1 0 0 0,-4 4 0 0 0,-15-1 0 0 0,-21-3 0 0 0,-11 2 0 0 0,-7-1 0 0 0,-2 3 0 0 0,-6-2 0 0 0,-1 4 0 0 0,2-2 0 0 0,10 2 0 0 0,11-1 0 0 0,4 1 0 0 0,19 5 0 0 0,23-2 0 0 0,-11 1 0 0 0,-6-3 0 0 0,-16-5 0 0 0,-11 1 0 0 0,4-2 0 0 0,20 3 0 0 0,15-2 0 0 0,13-3 0 0 0,7 3 0 0 0,5-2 0 0 0,-4-2 0 0 0,-2-10 0 0 0,-6-5 0 0 0,-6-2 0 0 0,-9 1 0 0 0,2-6 0 0 0,-2-1 0 0 0,3-4 0 0 0,0 0 0 0 0,-2 3 0 0 0,-4-2 0 0 0,-16 0 0 0 0,-6 4 0 0 0,-13 4 0 0 0,-8 2 0 0 0,-5 3 0 0 0,-1 1 0 0 0,-1 1 0 0 0,2-6 0 0 0,1-1 0 0 0,-5-1 0 0 0,-2 2 0 0 0,1 2 0 0 0,2 2 0 0 0,-4 0 0 0 0,-7 2 0 0 0,-7 6 0 0 0,-4 2 0 0 0,-5 1 0 0 0,-3-3 0 0 0,-1 5 0 0 0,0 1 0 0 0,-1 3 0 0 0,1 1 0 0 0,0 3 0 0 0,1 4 0 0 0,-1 5 0 0 0,1 4 0 0 0,0 3 0 0 0,-1 1 0 0 0,-5 1 0 0 0,-3-6 0 0 0,-5-1 0 0 0,-7-1 0 0 0,0 2 0 0 0,-3 2 0 0 0,-3 1 0 0 0,2 1 0 0 0,0 1 0 0 0,-2 1 0 0 0,-4 0 0 0 0,-2 0 0 0 0,-2 0 0 0 0,6 0 0 0 0,0-1 0 0 0,-1 1 0 0 0,-1 0 0 0 0,-2 0 0 0 0,-1-1 0 0 0,-2 1 0 0 0,-1 1 0 0 0,-6-2 0 0 0,-3 1 0 0 0,1 0 0 0 0,1-1 0 0 0,3 1 0 0 0,1 0 0 0 0,1-1 0 0 0,-5 1 0 0 0,-1 0 0 0 0,0-1 0 0 0,-4-5 0 0 0,-1-3 0 0 0,-3 1 0 0 0,0 1 0 0 0,-4-4 0 0 0,3 0 0 0 0,-3 1 0 0 0,-4-3 0 0 0,2-1 0 0 0,-1 4 0 0 0,-4-5 0 0 0,-2 2 0 0 0,-4 2 0 0 0,-8 4 0 0 0,-4 2 0 0 0,-6 8 0 0 0,-7 4 0 0 0,-7 1 0 0 0,-10-2 0 0 0,-5-1 0 0 0,-2-2 0 0 0,1-8 0 0 0,2-2 0 0 0,1-7 0 0 0,9-8 0 0 0,1 1 0 0 0,9-3 0 0 0,6-4 0 0 0,1 4 0 0 0,2-2 0 0 0,4-1 0 0 0,3-4 0 0 0,3-2 0 0 0,2 5 0 0 0,1 0 0 0 0,1-1 0 0 0,0-2 0 0 0,0-2 0 0 0,0-2 0 0 0,-1-1 0 0 0,1-1 0 0 0,-7 0 0 0 0,-2 0 0 0 0,-6-1 0 0 0,-14 1 0 0 0,-13-6 0 0 0,-25-3 0 0 0,-27 1 0 0 0,-9-5 0 0 0,0 1 0 0 0,-8 1 0 0 0,-11 3 0 0 0,-2 3 0 0 0,13 2 0 0 0,19 2 0 0 0,25 1 0 0 0,11 0 0 0 0,9 0 0 0 0,12 1 0 0 0,12-7 0 0 0,4-2 0 0 0,-2 1 0 0 0,3 0 0 0 0,-2 3 0 0 0,-4-5 0 0 0,3-1 0 0 0,-16 2 0 0 0,-18-5 0 0 0,-2 0 0 0 0,-3 3 0 0 0,2 2 0 0 0,5-3 0 0 0,11 0 0 0 0,7 2 0 0 0,2 3 0 0 0,1 2 0 0 0,5 1 0 0 0,8-4 0 0 0,7-1 0 0 0,5 0 0 0 0,-3 2 0 0 0,0 2 0 0 0,-4 2 0 0 0,-7 1 0 0 0,-17 0 0 0 0,-23 7 0 0 0,-6 3 0 0 0,2-1 0 0 0,5 5 0 0 0,0 0 0 0 0,4 5 0 0 0,5-2 0 0 0,5 3 0 0 0,10-1 0 0 0,12-5 0 0 0,2 3 0 0 0,0-2 0 0 0,2-3 0 0 0,6 2 0 0 0,4 0 0 0 0,4-3 0 0 0,3-3 0 0 0,2 4 0 0 0,1-1 0 0 0,0-1 0 0 0,0-3 0 0 0,-1-2 0 0 0,1-1 0 0 0,0-3 0 0 0,-1-6 0 0 0,1-2 0 0 0,-1-1 0 0 0,0-4 0 0 0,0 0 0 0 0,1-4 0 0 0,-1 1 0 0 0,0 2 0 0 0,7-1 0 0 0,1 1 0 0 0,0 3 0 0 0,5-3 0 0 0,1 1 0 0 0,3-3 0 0 0,-1 0 0 0 0,4 4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3"/>
    </inkml:context>
    <inkml:brush xml:id="br0">
      <inkml:brushProperty name="width" value="0.2" units="cm"/>
      <inkml:brushProperty name="height" value="0.2" units="cm"/>
    </inkml:brush>
  </inkml:definitions>
  <inkml:trace contextRef="#ctx0" brushRef="#br0">16746 2324 0 0 0,'6'0'0'0'0,"22"0"0"0"0,17 0 0 0 0,20-6 0 0 0,11-2 0 0 0,6 0 0 0 0,1 1 0 0 0,-8 3 0 0 0,-9-5 0 0 0,-11-1 0 0 0,-8 2 0 0 0,-5 1 0 0 0,-5 3 0 0 0,-8-5 0 0 0,-3 0 0 0 0,1 1 0 0 0,-5-5 0 0 0,1 1 0 0 0,2 1 0 0 0,3-2 0 0 0,4 0 0 0 0,-5-4 0 0 0,0 1 0 0 0,2 3 0 0 0,-4-2 0 0 0,-1 1 0 0 0,2 4 0 0 0,-3-4 0 0 0,0 1 0 0 0,22-10 0 0 0,3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4"/>
    </inkml:context>
    <inkml:brush xml:id="br0">
      <inkml:brushProperty name="width" value="0.2" units="cm"/>
      <inkml:brushProperty name="height" value="0.2" units="cm"/>
    </inkml:brush>
  </inkml:definitions>
  <inkml:trace contextRef="#ctx0" brushRef="#br0">16753 1879 16383 0 0,'4'-1'0'0'0,"3"-2"0"0"0,5-1 0 0 0,1-2 0 0 0,0 0 0 0 0,1 1 0 0 0,-3 2 0 0 0,-2 1 0 0 0,1 1 0 0 0,-2 1 0 0 0,0 0 0 0 0,-1 0 0 0 0,1 0 0 0 0,0 0 0 0 0,-1 0 0 0 0,0 1 0 0 0,1-1 0 0 0,0 0 0 0 0,-1 0 0 0 0,1 0 0 0 0,-1-2 0 0 0,1-1 0 0 0,0-1 0 0 0,-1-1 0 0 0,1-1 0 0 0,0 2 0 0 0,0-1 0 0 0,-3 2 0 0 0,-4 3 0 0 0,-2 3 0 0 0,-4 2 0 0 0,-1 2 0 0 0,-2 0 0 0 0,0 1 0 0 0,0 0 0 0 0,0 1 0 0 0,-1-2 0 0 0,1-3 0 0 0,0 1 0 0 0,2 0 0 0 0,2 1 0 0 0,1-2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5"/>
    </inkml:context>
    <inkml:brush xml:id="br0">
      <inkml:brushProperty name="width" value="0.2" units="cm"/>
      <inkml:brushProperty name="height" value="0.2" units="cm"/>
    </inkml:brush>
  </inkml:definitions>
  <inkml:trace contextRef="#ctx0" brushRef="#br0">17082 1833 16383 0 0,'2'0'0'0'0,"1"0"0"0"0,2-1 0 0 0,4-2 0 0 0,3-1 0 0 0,1-1 0 0 0,0-1 0 0 0,-2 2 0 0 0,0 1 0 0 0,-1 1 0 0 0,-2 1 0 0 0,0 0 0 0 0,0 1 0 0 0,-1 1 0 0 0,0-1 0 0 0,0 0 0 0 0,1 0 0 0 0,-1 0 0 0 0,1-1 0 0 0,4-2 0 0 0,5-2 0 0 0,6-3 0 0 0,6-4 0 0 0,3 0 0 0 0,-1-1 0 0 0,-6 2 0 0 0,-5 0 0 0 0,-5 1 0 0 0,-3 4 0 0 0,-3 1 0 0 0,-2 2 0 0 0,0 2 0 0 0,-1 0 0 0 0,1 1 0 0 0,0 1 0 0 0,-1-1 0 0 0,1 1 0 0 0,1-1 0 0 0,-2 0 0 0 0,2 0 0 0 0,-1 0 0 0 0,1 0 0 0 0,-1 0 0 0 0,0 0 0 0 0,1 0 0 0 0,-1 0 0 0 0,-2 0 0 0 0,-3 0 0 0 0,-4 0 0 0 0,-2 0 0 0 0,-2 0 0 0 0,-1 0 0 0 0,-1 0 0 0 0,0 0 0 0 0,0 0 0 0 0,0 0 0 0 0,0 0 0 0 0,1 0 0 0 0,-1 0 0 0 0,1 0 0 0 0,0 0 0 0 0,-1 0 0 0 0,1 0 0 0 0,-1 0 0 0 0,1 0 0 0 0,-1 0 0 0 0,1 0 0 0 0,0 0 0 0 0,-1 0 0 0 0,1 0 0 0 0,-1 0 0 0 0,1 0 0 0 0,-1 0 0 0 0,1 0 0 0 0,1 0 0 0 0,-2 0 0 0 0,1 0 0 0 0,-1 0 0 0 0,1 0 0 0 0,-1 0 0 0 0,1 0 0 0 0,-1 2 0 0 0,1 1 0 0 0,0 1 0 0 0,-1 1 0 0 0,1 0 0 0 0,-1 0 0 0 0,1-2 0 0 0,-1-1 0 0 0,1-1 0 0 0,-1-1 0 0 0,2 0 0 0 0,0 1 0 0 0,0 1 0 0 0,0-1 0 0 0,0 1 0 0 0,0 0 0 0 0,-1 0 0 0 0,1 1 0 0 0,1 1 0 0 0,3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6"/>
    </inkml:context>
    <inkml:brush xml:id="br0">
      <inkml:brushProperty name="width" value="0.2" units="cm"/>
      <inkml:brushProperty name="height" value="0.2" units="cm"/>
    </inkml:brush>
  </inkml:definitions>
  <inkml:trace contextRef="#ctx0" brushRef="#br0">16751 2140 16383 0 0,'5'1'0'0'0,"7"2"0"0"0,5 0 0 0 0,4 3 0 0 0,-2 0 0 0 0,-2 1 0 0 0,-3-1 0 0 0,-2 0 0 0 0,-3-2 0 0 0,-1 0 0 0 0,-1 0 0 0 0,3 0 0 0 0,3 0 0 0 0,2 1 0 0 0,3 1 0 0 0,0 0 0 0 0,-2 1 0 0 0,-3-1 0 0 0,-2-1 0 0 0,-1-1 0 0 0,-3 0 0 0 0,0-3 0 0 0,0 0 0 0 0,0-1 0 0 0,0 2 0 0 0,0 0 0 0 0,1 3 0 0 0,-2-2 0 0 0,1 2 0 0 0,1-1 0 0 0,-1-1 0 0 0,1-1 0 0 0,-1-1 0 0 0,0 0 0 0 0,0-1 0 0 0,0 0 0 0 0,1 0 0 0 0,-1-1 0 0 0,1 1 0 0 0,-1 0 0 0 0,0 0 0 0 0,0 0 0 0 0,0 0 0 0 0,1 0 0 0 0,-1 0 0 0 0,1 0 0 0 0,-1 0 0 0 0,0 0 0 0 0,0 0 0 0 0,1 0 0 0 0,-1 0 0 0 0,0 0 0 0 0,1 0 0 0 0,-1 0 0 0 0,0 0 0 0 0,0 0 0 0 0,1 0 0 0 0,-1 0 0 0 0,1 0 0 0 0,-1 0 0 0 0,0 0 0 0 0,0 0 0 0 0,0 0 0 0 0,1 0 0 0 0,-1 0 0 0 0,1 0 0 0 0,-1 0 0 0 0,-1 0 0 0 0,2 0 0 0 0,-1 0 0 0 0,0 0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7"/>
    </inkml:context>
    <inkml:brush xml:id="br0">
      <inkml:brushProperty name="width" value="0.2" units="cm"/>
      <inkml:brushProperty name="height" value="0.2" units="cm"/>
    </inkml:brush>
  </inkml:definitions>
  <inkml:trace contextRef="#ctx0" brushRef="#br0">17487 2004 16383 0 0,'-2'2'0'0'0,"0"1"0"0"0,-3 1 0 0 0,0 2 0 0 0,-2 1 0 0 0,0 0 0 0 0,-1 1 0 0 0,1-1 0 0 0,0 1 0 0 0,-1 0 0 0 0,1 0 0 0 0,-1-1 0 0 0,1 1 0 0 0,0-2 0 0 0,0 2 0 0 0,-1-1 0 0 0,2 0 0 0 0,-2 1 0 0 0,1-1 0 0 0,-1 1 0 0 0,1-1 0 0 0,1 1 0 0 0,-2-1 0 0 0,1 0 0 0 0,-1 1 0 0 0,2 1 0 0 0,-3 2 0 0 0,-3 6 0 0 0,-2 3 0 0 0,-3 4 0 0 0,-1 2 0 0 0,0-1 0 0 0,5-2 0 0 0,0-4 0 0 0,4-4 0 0 0,0-3 0 0 0,1-3 0 0 0,1-1 0 0 0,1-1 0 0 0,-1 0 0 0 0,0 0 0 0 0,0 0 0 0 0,0-2 0 0 0,2 3 0 0 0,0-1 0 0 0,2 0 0 0 0,2 1 0 0 0,0-1 0 0 0,1 0 0 0 0,0-1 0 0 0,0 0 0 0 0,1 0 0 0 0,-1 0 0 0 0,0 1 0 0 0,0-2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8"/>
    </inkml:context>
    <inkml:brush xml:id="br0">
      <inkml:brushProperty name="width" value="0.05" units="cm"/>
      <inkml:brushProperty name="height" value="0.05" units="cm"/>
    </inkml:brush>
  </inkml:definitions>
  <inkml:trace contextRef="#ctx0" brushRef="#br0">12299 2508 0 0 0,'19'0'0'0'0,"30"-6"0"0"0,32-9 0 0 0,33-6 0 0 0,9-2 0 0 0,2-2 0 0 0,-7 4 0 0 0,-13 4 0 0 0,-23 0 0 0 0,-19 3 0 0 0,-15 3 0 0 0,-9 3 0 0 0,-5 4 0 0 0,-3 2 0 0 0,-5 2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9"/>
    </inkml:context>
    <inkml:brush xml:id="br0">
      <inkml:brushProperty name="width" value="0.05" units="cm"/>
      <inkml:brushProperty name="height" value="0.05" units="cm"/>
    </inkml:brush>
  </inkml:definitions>
  <inkml:trace contextRef="#ctx0" brushRef="#br0">13325 2448 0 0 0,'13'-6'0'0'0,"16"-3"0"0"0,29-6 0 0 0,30 0 0 0 0,24-5 0 0 0,14 2 0 0 0,2-3 0 0 0,-6 1 0 0 0,-20 5 0 0 0,-19 5 0 0 0,-17 4 0 0 0,-15 3 0 0 0,-10 3 0 0 0,-3 0 0 0 0,-11 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0"/>
    </inkml:context>
    <inkml:brush xml:id="br0">
      <inkml:brushProperty name="width" value="0.05" units="cm"/>
      <inkml:brushProperty name="height" value="0.05" units="cm"/>
    </inkml:brush>
  </inkml:definitions>
  <inkml:trace contextRef="#ctx0" brushRef="#br0">14369 2381 0 0 0,'12'0'0'0'0,"24"0"0"0"0,17 0 0 0 0,12-7 0 0 0,10-1 0 0 0,2 0 0 0 0,-5 3 0 0 0,4-6 0 0 0,-4 0 0 0 0,-9 2 0 0 0,-2 2 0 0 0,-6 2 0 0 0,-5 2 0 0 0,-6 2 0 0 0,-3 1 0 0 0,-2 0 0 0 0,-9-4 0 0 0,-2-4 0 0 0,0 0 0 0 0,1 2 0 0 0,-4 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85"/>
    </inkml:context>
    <inkml:brush xml:id="br0">
      <inkml:brushProperty name="width" value="0.2" units="cm"/>
      <inkml:brushProperty name="height" value="0.2" units="cm"/>
    </inkml:brush>
  </inkml:definitions>
  <inkml:trace contextRef="#ctx0" brushRef="#br0">8404 9670 0 0 0,'-7'-12'0'0'0,"-7"-18"0"0"0,-15-13 0 0 0,-8-21 0 0 0,2-5 0 0 0,1 3 0 0 0,-1 8 0 0 0,7 6 0 0 0,7 6 0 0 0,8 4 0 0 0,5 4 0 0 0,5 2 0 0 0,3-5 0 0 0,7-9 0 0 0,9-8 0 0 0,8-6 0 0 0,6-5 0 0 0,4 10 0 0 0,-3 7 0 0 0,-1 8 0 0 0,0 10 0 0 0,-4 6 0 0 0,-1 0 0 0 0,2 0 0 0 0,2-2 0 0 0,3-2 0 0 0,2-2 0 0 0,2 4 0 0 0,0 2 0 0 0,1 0 0 0 0,0 3 0 0 0,13-5 0 0 0,16-5 0 0 0,16-7 0 0 0,25-5 0 0 0,26 1 0 0 0,-23 8 0 0 0,-10 10 0 0 0,-11 10 0 0 0,-14 1 0 0 0,-7 5 0 0 0,4 3 0 0 0,20-2 0 0 0,26 0 0 0 0,18-3 0 0 0,11 0 0 0 0,-1 2 0 0 0,0 4 0 0 0,-19 2 0 0 0,-19 3 0 0 0,-21 2 0 0 0,-19 1 0 0 0,-9 1 0 0 0,-8-1 0 0 0,13 1 0 0 0,19-1 0 0 0,28 1 0 0 0,19-1 0 0 0,13 0 0 0 0,1 7 0 0 0,1 1 0 0 0,-18 0 0 0 0,-12-2 0 0 0,-1-1 0 0 0,6 4 0 0 0,-12 0 0 0 0,-17-1 0 0 0,0 4 0 0 0,9 1 0 0 0,-17-3 0 0 0,-5-2 0 0 0,-4 3 0 0 0,-7 0 0 0 0,-3-2 0 0 0,0-2 0 0 0,2-3 0 0 0,-4-2 0 0 0,12 5 0 0 0,19 2 0 0 0,18-2 0 0 0,22 5 0 0 0,6 1 0 0 0,6-3 0 0 0,-5-2 0 0 0,-18-3 0 0 0,-12-3 0 0 0,-13-1 0 0 0,-3 0 0 0 0,13-2 0 0 0,20 1 0 0 0,1-1 0 0 0,15 1 0 0 0,22 0 0 0 0,1-1 0 0 0,-9 1 0 0 0,-6 0 0 0 0,9 0 0 0 0,14 0 0 0 0,10 0 0 0 0,-9-6 0 0 0,-3-2 0 0 0,2 0 0 0 0,-12-5 0 0 0,-7 0 0 0 0,-5-4 0 0 0,15-5 0 0 0,23 1 0 0 0,-19-3 0 0 0,-27 4 0 0 0,-19-1 0 0 0,-11 2 0 0 0,-6-1 0 0 0,16-4 0 0 0,25-3 0 0 0,0 2 0 0 0,0-1 0 0 0,0 4 0 0 0,-13 7 0 0 0,-10-2 0 0 0,-7 3 0 0 0,-6-3 0 0 0,17-4 0 0 0,23 2 0 0 0,-1-4 0 0 0,-1 4 0 0 0,-1-2 0 0 0,-13 2 0 0 0,-11 6 0 0 0,4-3 0 0 0,13 2 0 0 0,19-2 0 0 0,1 1 0 0 0,4-4 0 0 0,6 3 0 0 0,-20 3 0 0 0,-5-3 0 0 0,4 3 0 0 0,8 2 0 0 0,15-3 0 0 0,8 3 0 0 0,-7 1 0 0 0,-8 3 0 0 0,-8 2 0 0 0,-5-3 0 0 0,8-1 0 0 0,14 1 0 0 0,3 2 0 0 0,-10 2 0 0 0,-9 2 0 0 0,-7-6 0 0 0,-16 0 0 0 0,0 0 0 0 0,7 2 0 0 0,6 2 0 0 0,1 1 0 0 0,1 8 0 0 0,-1 3 0 0 0,-13 0 0 0 0,1-1 0 0 0,9-2 0 0 0,4-2 0 0 0,13-1 0 0 0,17-2 0 0 0,-10 1 0 0 0,-15-2 0 0 0,-22 1 0 0 0,-3-7 0 0 0,9-1 0 0 0,4 0 0 0 0,3 1 0 0 0,2-4 0 0 0,-12 0 0 0 0,-11 2 0 0 0,-8 2 0 0 0,-18 2 0 0 0,-19 9 0 0 0,-18 3 0 0 0,-13 1 0 0 0,-9-2 0 0 0,-5-1 0 0 0,4-1 0 0 0,14 4 0 0 0,3 7 0 0 0,6 2 0 0 0,3 3 0 0 0,-2 5 0 0 0,0 4 0 0 0,1 4 0 0 0,-3 2 0 0 0,-7-5 0 0 0,-6-1 0 0 0,-5-5 0 0 0,-4-1 0 0 0,-3 2 0 0 0,-1-4 0 0 0,-6 2 0 0 0,-3-5 0 0 0,0 3 0 0 0,-3 3 0 0 0,-1 4 0 0 0,3 9 0 0 0,2 11 0 0 0,10 17 0 0 0,-2 8 0 0 0,-1 5 0 0 0,-6 2 0 0 0,-2-7 0 0 0,-6-10 0 0 0,-6-8 0 0 0,-5-9 0 0 0,1-5 0 0 0,-1-3 0 0 0,-2-3 0 0 0,-3 0 0 0 0,5-1 0 0 0,0 2 0 0 0,-2-1 0 0 0,-2 1 0 0 0,-8-6 0 0 0,-4-2 0 0 0,-7 1 0 0 0,-7 0 0 0 0,-8 3 0 0 0,-4 2 0 0 0,-3 2 0 0 0,-8-7 0 0 0,-4 0 0 0 0,1 0 0 0 0,2-5 0 0 0,1 1 0 0 0,3-7 0 0 0,2 3 0 0 0,0-3 0 0 0,-5 1 0 0 0,-14 4 0 0 0,-23 4 0 0 0,-28 4 0 0 0,-28 3 0 0 0,-9 2 0 0 0,2-6 0 0 0,18-8 0 0 0,12-7 0 0 0,13 0 0 0 0,-2-3 0 0 0,-21-3 0 0 0,-27-3 0 0 0,-12-9 0 0 0,-11 2 0 0 0,-1-5 0 0 0,18-1 0 0 0,-4 0 0 0 0,-10 8 0 0 0,-9 4 0 0 0,-5 0 0 0 0,5 0 0 0 0,6 0 0 0 0,22-3 0 0 0,16 6 0 0 0,14 2 0 0 0,8-2 0 0 0,-2-2 0 0 0,-12-2 0 0 0,-10-7 0 0 0,-6-4 0 0 0,8-1 0 0 0,9 2 0 0 0,6-5 0 0 0,13-1 0 0 0,10 2 0 0 0,-2-3 0 0 0,-10 0 0 0 0,-17 2 0 0 0,-13-1 0 0 0,-7-2 0 0 0,9 4 0 0 0,8 3 0 0 0,9 2 0 0 0,17 3 0 0 0,8-6 0 0 0,1 0 0 0 0,-8 1 0 0 0,-6-5 0 0 0,-9-1 0 0 0,-9-3 0 0 0,-3 0 0 0 0,2-3 0 0 0,4 2 0 0 0,4-3 0 0 0,4 2 0 0 0,-4-2 0 0 0,-12 2 0 0 0,-10-1 0 0 0,-11 2 0 0 0,-6-2 0 0 0,13 2 0 0 0,11 3 0 0 0,4 6 0 0 0,-13-4 0 0 0,-21 1 0 0 0,-12 3 0 0 0,4 1 0 0 0,6 4 0 0 0,8 1 0 0 0,4 1 0 0 0,-2 7 0 0 0,-13 3 0 0 0,-14 5 0 0 0,-7 2 0 0 0,-4 3 0 0 0,8 5 0 0 0,3 3 0 0 0,-29 12 0 0 0,-41 4 0 0 0,9 1 0 0 0,23 0 0 0 0,22-2 0 0 0,-4 5 0 0 0,-17-1 0 0 0,-9 0 0 0 0,9-3 0 0 0,24-1 0 0 0,19-9 0 0 0,16-4 0 0 0,4 0 0 0 0,3 0 0 0 0,-3-3 0 0 0,-6-1 0 0 0,12 2 0 0 0,7-4 0 0 0,3 1 0 0 0,6 2 0 0 0,-10 3 0 0 0,-19-4 0 0 0,0 1 0 0 0,9 1 0 0 0,12 3 0 0 0,6-4 0 0 0,7 1 0 0 0,1 0 0 0 0,-3 4 0 0 0,-16 1 0 0 0,-21-4 0 0 0,13 0 0 0 0,7-6 0 0 0,5-7 0 0 0,20 1 0 0 0,12 4 0 0 0,7-1 0 0 0,3-5 0 0 0,-7 3 0 0 0,-4-3 0 0 0,-6-3 0 0 0,-3-3 0 0 0,7-4 0 0 0,17-2 0 0 0,19-1 0 0 0,10-8 0 0 0,5-2 0 0 0,0 1 0 0 0,-1-6 0 0 0,-2 1 0 0 0,-2 2 0 0 0,-2-3 0 0 0,-8 0 0 0 0,-2-3 0 0 0,-1-5 0 0 0,2-4 0 0 0,2 1 0 0 0,7-1 0 0 0,-2-2 0 0 0,-1-3 0 0 0,-14-8 0 0 0,-16-11 0 0 0,-16-1 0 0 0,-12 0 0 0 0,-2 3 0 0 0,2 3 0 0 0,12 10 0 0 0,19 10 0 0 0,22 10 0 0 0,17 8 0 0 0,13 4 0 0 0,9 3 0 0 0,11-5 0 0 0,4-1 0 0 0,0 0 0 0 0,-1 1 0 0 0,2-4 0 0 0,7-1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1"/>
    </inkml:context>
    <inkml:brush xml:id="br0">
      <inkml:brushProperty name="width" value="0.05" units="cm"/>
      <inkml:brushProperty name="height" value="0.05" units="cm"/>
    </inkml:brush>
  </inkml:definitions>
  <inkml:trace contextRef="#ctx0" brushRef="#br0">15429 2275 0 0 0,'13'0'0'0'0,"23"0"0"0"0,17 0 0 0 0,14 0 0 0 0,1 0 0 0 0,0 0 0 0 0,-3 0 0 0 0,-6 0 0 0 0,-9 0 0 0 0,-5-9 0 0 0,-4-2 0 0 0,-3 0 0 0 0,-2 1 0 0 0,0 5 0 0 0,0 0 0 0 0,-7 4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2"/>
    </inkml:context>
    <inkml:brush xml:id="br0">
      <inkml:brushProperty name="width" value="0.05" units="cm"/>
      <inkml:brushProperty name="height" value="0.05" units="cm"/>
    </inkml:brush>
  </inkml:definitions>
  <inkml:trace contextRef="#ctx0" brushRef="#br0">16267 2336 0 0 0,'19'-6'0'0'0,"25"-8"0"0"0,36-8 0 0 0,36-6 0 0 0,10-4 0 0 0,-9 3 0 0 0,-12-1 0 0 0,-25 7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87"/>
    </inkml:context>
    <inkml:brush xml:id="br0">
      <inkml:brushProperty name="width" value="0.05" units="cm"/>
      <inkml:brushProperty name="height" value="0.05" units="cm"/>
    </inkml:brush>
  </inkml:definitions>
  <inkml:trace contextRef="#ctx0" brushRef="#br0">-2147483648-2147483648 0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2"/>
    </inkml:context>
    <inkml:brush xml:id="br0">
      <inkml:brushProperty name="width" value="0.2" units="cm"/>
      <inkml:brushProperty name="height" value="0.2" units="cm"/>
    </inkml:brush>
  </inkml:definitions>
  <inkml:trace contextRef="#ctx0" brushRef="#br0">13821 3795 0 0 0,'13'19'0'0'0,"10"18"0"0"0,7 16 0 0 0,12 12 0 0 0,4 6 0 0 0,1 4 0 0 0,-8-4 0 0 0,-4-8 0 0 0,-1-8 0 0 0,-8-8 0 0 0,-1-6 0 0 0,2-3 0 0 0,7 5 0 0 0,12 19 0 0 0,23 19 0 0 0,11 14 0 0 0,12 2 0 0 0,2 5 0 0 0,3 4 0 0 0,-1-5 0 0 0,1-6 0 0 0,-3 0 0 0 0,1-11 0 0 0,3-7 0 0 0,3-4 0 0 0,17-1 0 0 0,18-8 0 0 0,-7-8 0 0 0,-7-7 0 0 0,-5-6 0 0 0,2-4 0 0 0,0-2 0 0 0,-2-7 0 0 0,9 3 0 0 0,17 3 0 0 0,1 1 0 0 0,-11 1 0 0 0,-9-1 0 0 0,-7 1 0 0 0,-5 0 0 0 0,-9-7 0 0 0,-10-8 0 0 0,-7-2 0 0 0,-7-5 0 0 0,3 1 0 0 0,11-2 0 0 0,16 3 0 0 0,8-2 0 0 0,1-4 0 0 0,-11-3 0 0 0,-6-4 0 0 0,-8-3 0 0 0,-13-1 0 0 0,-7-1 0 0 0,-11-1 0 0 0,-9 0 0 0 0,-8 1 0 0 0,-5-1 0 0 0,-2 1 0 0 0,-3 0 0 0 0,0 0 0 0 0,0 0 0 0 0,0 0 0 0 0,0 0 0 0 0,1 0 0 0 0,1 0 0 0 0,-1 0 0 0 0,1 0 0 0 0,0 0 0 0 0,-1 0 0 0 0,1 0 0 0 0,-6-7 0 0 0,-9-7 0 0 0,-8-9 0 0 0,-6-5 0 0 0,-4-6 0 0 0,-4-3 0 0 0,-1-1 0 0 0,-1 0 0 0 0,-5 0 0 0 0,-3 0 0 0 0,1 0 0 0 0,2 1 0 0 0,2 0 0 0 0,2 0 0 0 0,2-1 0 0 0,0 2 0 0 0,1-1 0 0 0,-6 1 0 0 0,-2-1 0 0 0,1 0 0 0 0,1 1 0 0 0,1-1 0 0 0,3 0 0 0 0,0 0 0 0 0,2 0 0 0 0,0 0 0 0 0,0 1 0 0 0,0-1 0 0 0,1 0 0 0 0,-1 1 0 0 0,6-1 0 0 0,3 0 0 0 0,5-1 0 0 0,7 2 0 0 0,6-1 0 0 0,11 0 0 0 0,5 1 0 0 0,14-1 0 0 0,23-6 0 0 0,28-8 0 0 0,26-3 0 0 0,30-3 0 0 0,10 1 0 0 0,2 10 0 0 0,-24 13 0 0 0,-31 13 0 0 0,-23 2 0 0 0,-23 5 0 0 0,-17 5 0 0 0,-13 3 0 0 0,-8 3 0 0 0,-3 2 0 0 0,-2 0 0 0 0,0 1 0 0 0,1 0 0 0 0,1 0 0 0 0,1-1 0 0 0,1 1 0 0 0,1-1 0 0 0,-7 6 0 0 0,-2 3 0 0 0,1-2 0 0 0,2 6 0 0 0,1 0 0 0 0,1 4 0 0 0,3-1 0 0 0,-6 3 0 0 0,-2 5 0 0 0,1 4 0 0 0,2 10 0 0 0,1 5 0 0 0,-4 1 0 0 0,-1-6 0 0 0,-5-4 0 0 0,0-1 0 0 0,-3-1 0 0 0,-6 1 0 0 0,2 2 0 0 0,-2 0 0 0 0,-3 1 0 0 0,3 0 0 0 0,-1 2 0 0 0,-2-2 0 0 0,3 1 0 0 0,-1 0 0 0 0,-1 6 0 0 0,2 2 0 0 0,0 6 0 0 0,4 14 0 0 0,-2 7 0 0 0,4-2 0 0 0,-2 0 0 0 0,3 0 0 0 0,-3 1 0 0 0,3 1 0 0 0,-3 0 0 0 0,-3-5 0 0 0,1-8 0 0 0,-1-7 0 0 0,-4-8 0 0 0,4-3 0 0 0,-2-4 0 0 0,-2-1 0 0 0,-3-1 0 0 0,4 0 0 0 0,0 0 0 0 0,-3 2 0 0 0,-1-1 0 0 0,3-6 0 0 0,1-2 0 0 0,-3 1 0 0 0,-1 2 0 0 0,3 1 0 0 0,1 2 0 0 0,-2 1 0 0 0,-2 1 0 0 0,-3 2 0 0 0,-8-8 0 0 0,-3-1 0 0 0,-7-6 0 0 0,-7-1 0 0 0,-7-3 0 0 0,-4 0 0 0 0,-3-3 0 0 0,-2 3 0 0 0,-14 4 0 0 0,-3-2 0 0 0,-7 1 0 0 0,-10 4 0 0 0,-18-3 0 0 0,-8 2 0 0 0,-11-4 0 0 0,-11 0 0 0 0,0-2 0 0 0,9-6 0 0 0,16-4 0 0 0,7 2 0 0 0,4 0 0 0 0,11-3 0 0 0,11-2 0 0 0,10-2 0 0 0,7-2 0 0 0,5 5 0 0 0,3 1 0 0 0,1-1 0 0 0,0-1 0 0 0,1-2 0 0 0,-2-1 0 0 0,1-2 0 0 0,-1 0 0 0 0,-1-2 0 0 0,1 1 0 0 0,-1 0 0 0 0,0 0 0 0 0,0-7 0 0 0,1-1 0 0 0,5-7 0 0 0,3-6 0 0 0,-7-12 0 0 0,-4-7 0 0 0,-1-10 0 0 0,0-7 0 0 0,-6-8 0 0 0,-2 2 0 0 0,2-2 0 0 0,2 5 0 0 0,4 5 0 0 0,6 6 0 0 0,4 6 0 0 0,7 4 0 0 0,2 8 0 0 0,3 3 0 0 0,-1 6 0 0 0,3 2 0 0 0,-2-4 0 0 0,1-3 0 0 0,-1-3 0 0 0,1-3 0 0 0,4 4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1"/>
    </inkml:context>
    <inkml:brush xml:id="br0">
      <inkml:brushProperty name="width" value="0.2" units="cm"/>
      <inkml:brushProperty name="height" value="0.2" units="cm"/>
    </inkml:brush>
  </inkml:definitions>
  <inkml:trace contextRef="#ctx0" brushRef="#br0">13770 4000 0 0 0,'0'13'0'0'0,"0"22"0"0"0,6 24 0 0 0,9 22 0 0 0,7 14 0 0 0,7 16 0 0 0,-2 2 0 0 0,1 1 0 0 0,2 0 0 0 0,2 4 0 0 0,2 2 0 0 0,1 4 0 0 0,1 1 0 0 0,1-2 0 0 0,0 2 0 0 0,0 0 0 0 0,-6-18 0 0 0,-2-12 0 0 0,0-10 0 0 0,-5-14 0 0 0,0-7 0 0 0,-4-7 0 0 0,0-1 0 0 0,10 8 0 0 0,18 19 0 0 0,14 7 0 0 0,15 13 0 0 0,6 15 0 0 0,-5-14 0 0 0,-2-11 0 0 0,-15-16 0 0 0,-11-8 0 0 0,-8-16 0 0 0,-5-4 0 0 0,4-6 0 0 0,1-2 0 0 0,0 4 0 0 0,-1 0 0 0 0,11 5 0 0 0,15 7 0 0 0,9-1 0 0 0,11 4 0 0 0,8-3 0 0 0,2-5 0 0 0,2-5 0 0 0,-3-4 0 0 0,1 3 0 0 0,9 6 0 0 0,5 0 0 0 0,9-2 0 0 0,2-4 0 0 0,17 4 0 0 0,24-2 0 0 0,9-1 0 0 0,0-4 0 0 0,-18-2 0 0 0,-27-9 0 0 0,-18-2 0 0 0,-14-8 0 0 0,-17-7 0 0 0,3 1 0 0 0,13 3 0 0 0,8-1 0 0 0,13 2 0 0 0,5 4 0 0 0,1-2 0 0 0,-2 2 0 0 0,-2 2 0 0 0,-2-2 0 0 0,-2-1 0 0 0,-1-3 0 0 0,5 2 0 0 0,1-4 0 0 0,-1 1 0 0 0,6-1 0 0 0,-7 1 0 0 0,-10-2 0 0 0,-11-4 0 0 0,-2 2 0 0 0,1-2 0 0 0,-3-3 0 0 0,-10-2 0 0 0,-7-4 0 0 0,-10-2 0 0 0,-9-1 0 0 0,-8-2 0 0 0,-6 1 0 0 0,-3-1 0 0 0,-2 1 0 0 0,-1-1 0 0 0,-1 1 0 0 0,1 0 0 0 0,1 0 0 0 0,0 0 0 0 0,0 0 0 0 0,0 0 0 0 0,1 0 0 0 0,0-7 0 0 0,0-1 0 0 0,-1 0 0 0 0,1 2 0 0 0,0 1 0 0 0,-13-4 0 0 0,-16-7 0 0 0,-16-7 0 0 0,-7-6 0 0 0,-7-4 0 0 0,1-3 0 0 0,-3 0 0 0 0,3-2 0 0 0,-2 6 0 0 0,4 3 0 0 0,-2 5 0 0 0,4 2 0 0 0,3-3 0 0 0,12 4 0 0 0,5-2 0 0 0,9 4 0 0 0,2-1 0 0 0,5 2 0 0 0,12-8 0 0 0,6 1 0 0 0,4-2 0 0 0,1-3 0 0 0,0 5 0 0 0,10-1 0 0 0,11-2 0 0 0,11-2 0 0 0,20-2 0 0 0,12 4 0 0 0,6 0 0 0 0,-3 6 0 0 0,-13 6 0 0 0,-18 6 0 0 0,-15 4 0 0 0,-13-2 0 0 0,-7-1 0 0 0,-6 2 0 0 0,-3 2 0 0 0,-1 1 0 0 0,0 3 0 0 0,1 0 0 0 0,1 1 0 0 0,1 0 0 0 0,0 0 0 0 0,0 7 0 0 0,1 2 0 0 0,-7 5 0 0 0,-1 1 0 0 0,0-3 0 0 0,-5 4 0 0 0,0-2 0 0 0,-4 4 0 0 0,0-2 0 0 0,4 3 0 0 0,-3 4 0 0 0,2 5 0 0 0,3 10 0 0 0,3 11 0 0 0,3 3 0 0 0,-4 6 0 0 0,0-8 0 0 0,-6 1 0 0 0,1-3 0 0 0,-4-2 0 0 0,0-4 0 0 0,-2-2 0 0 0,-4-3 0 0 0,2-6 0 0 0,-2-3 0 0 0,-3 0 0 0 0,3 2 0 0 0,0 1 0 0 0,-3 3 0 0 0,3-6 0 0 0,-1 0 0 0 0,-1 1 0 0 0,-4 1 0 0 0,4-3 0 0 0,-1-2 0 0 0,-1 3 0 0 0,-2 2 0 0 0,-9-4 0 0 0,-4 0 0 0 0,-1 2 0 0 0,-6-5 0 0 0,0 2 0 0 0,-5 1 0 0 0,-4 3 0 0 0,-6 3 0 0 0,-4-4 0 0 0,-3-2 0 0 0,-2 3 0 0 0,0-5 0 0 0,-1 1 0 0 0,0-5 0 0 0,1 1 0 0 0,0 3 0 0 0,-1-2 0 0 0,2-6 0 0 0,5 1 0 0 0,3-2 0 0 0,-1 3 0 0 0,-2-2 0 0 0,-1-4 0 0 0,5 2 0 0 0,0 0 0 0 0,-1-4 0 0 0,-3-3 0 0 0,-1-3 0 0 0,-2-1 0 0 0,-2-3 0 0 0,6-6 0 0 0,1-3 0 0 0,1-6 0 0 0,-3-6 0 0 0,-7 0 0 0 0,-5-3 0 0 0,-6-3 0 0 0,-2-3 0 0 0,2-4 0 0 0,2-1 0 0 0,4-1 0 0 0,3 5 0 0 0,1 2 0 0 0,2 7 0 0 0,7-1 0 0 0,2 5 0 0 0,0 4 0 0 0,4 0 0 0 0,1 1 0 0 0,3-3 0 0 0,0 1 0 0 0,-4-3 0 0 0,-3 2 0 0 0,2-3 0 0 0,0 1 0 0 0,-3 5 0 0 0,4-2 0 0 0,0 1 0 0 0,-3 3 0 0 0,4-2 0 0 0,-1 0 0 0 0,-3-3 0 0 0,4 0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2"/>
    </inkml:context>
    <inkml:brush xml:id="br0">
      <inkml:brushProperty name="width" value="0.2" units="cm"/>
      <inkml:brushProperty name="height" value="0.2" units="cm"/>
    </inkml:brush>
  </inkml:definitions>
  <inkml:trace contextRef="#ctx0" brushRef="#br0">20372 3436 0 0 0,'15'11'0'0'0,"3"9"0"0"0,0 1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3"/>
    </inkml:context>
    <inkml:brush xml:id="br0">
      <inkml:brushProperty name="width" value="0.2" units="cm"/>
      <inkml:brushProperty name="height" value="0.2" units="cm"/>
    </inkml:brush>
  </inkml:definitions>
  <inkml:trace contextRef="#ctx0" brushRef="#br0">-2147483648-2147483648 0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4"/>
    </inkml:context>
    <inkml:brush xml:id="br0">
      <inkml:brushProperty name="width" value="0.2" units="cm"/>
      <inkml:brushProperty name="height" value="0.2" units="cm"/>
    </inkml:brush>
  </inkml:definitions>
  <inkml:trace contextRef="#ctx0" brushRef="#br0">19739 3539 0 0 0,'19'6'0'0'0,"19"9"0"0"0,7 7 0 0 0,11 7 0 0 0,0 4 0 0 0,5 3 0 0 0,-4-4 0 0 0,-4-2 0 0 0,-5 0 0 0 0,-5-4 0 0 0,-9-2 0 0 0,-5-3 0 0 0,-6 0 0 0 0,-3-4 0 0 0,-3 2 0 0 0,1-2 0 0 0,4 2 0 0 0,4 4 0 0 0,5 4 0 0 0,1-2 0 0 0,-3 1 0 0 0,0-4 0 0 0,-6 0 0 0 0,0-3 0 0 0,-5 1 0 0 0,2-3 0 0 0,-3 2 0 0 0,-5-2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5"/>
    </inkml:context>
    <inkml:brush xml:id="br0">
      <inkml:brushProperty name="width" value="0.2" units="cm"/>
      <inkml:brushProperty name="height" value="0.2" units="cm"/>
    </inkml:brush>
  </inkml:definitions>
  <inkml:trace contextRef="#ctx0" brushRef="#br0">19500 3402 0 0 0,'6'19'0'0'0,"9"23"0"0"0,13 19 0 0 0,11 16 0 0 0,2 8 0 0 0,1 1 0 0 0,-5-7 0 0 0,-4-5 0 0 0,-1-9 0 0 0,-6-9 0 0 0,-7-9 0 0 0,0-11 0 0 0,-4-7 0 0 0,-5 0 0 0 0,3-7 0 0 0,-1-1 0 0 0,-3-3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6"/>
    </inkml:context>
    <inkml:brush xml:id="br0">
      <inkml:brushProperty name="width" value="0.2" units="cm"/>
      <inkml:brushProperty name="height" value="0.2" units="cm"/>
    </inkml:brush>
  </inkml:definitions>
  <inkml:trace contextRef="#ctx0" brushRef="#br0">20458 4410 0 0 0,'0'7'0'0'0,"6"7"0"0"0,8 9 0 0 0,8 12 0 0 0,0 6 0 0 0,2 3 0 0 0,-2 0 0 0 0,0-1 0 0 0,-4-2 0 0 0,-3-1 0 0 0,0-2 0 0 0,-2-1 0 0 0,-3 0 0 0 0,-3 0 0 0 0,3-1 0 0 0,0 0 0 0 0,-2 0 0 0 0,-2 0 0 0 0,4 1 0 0 0,0-1 0 0 0,-2 1 0 0 0,-1 0 0 0 0,-3-1 0 0 0,5 1 0 0 0,-1 0 0 0 0,0-1 0 0 0,-2 1 0 0 0,-2 0 0 0 0,-1 0 0 0 0,4-7 0 0 0,1-2 0 0 0,-1-5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8"/>
    </inkml:context>
    <inkml:brush xml:id="br0">
      <inkml:brushProperty name="width" value="0.2" units="cm"/>
      <inkml:brushProperty name="height" value="0.2" units="cm"/>
    </inkml:brush>
  </inkml:definitions>
  <inkml:trace contextRef="#ctx0" brushRef="#br0">11509 8881 0 0 0,'-18'-18'0'0'0,"-32"-20"0"0"0,-13-14 0 0 0,-9-5 0 0 0,-10 0 0 0 0,2 5 0 0 0,-4 10 0 0 0,6 7 0 0 0,4 9 0 0 0,9 9 0 0 0,2 7 0 0 0,0 5 0 0 0,4 5 0 0 0,-1 0 0 0 0,5 2 0 0 0,-2 6 0 0 0,3 2 0 0 0,-2-1 0 0 0,3 5 0 0 0,-3-1 0 0 0,2-2 0 0 0,-2 3 0 0 0,-4-1 0 0 0,2 4 0 0 0,5-1 0 0 0,4 3 0 0 0,5-2 0 0 0,4-5 0 0 0,2 4 0 0 0,1-2 0 0 0,2-4 0 0 0,-7-2 0 0 0,-2 2 0 0 0,1 1 0 0 0,0-3 0 0 0,2-1 0 0 0,2-3 0 0 0,1-2 0 0 0,0-1 0 0 0,2-1 0 0 0,-1-1 0 0 0,1-5 0 0 0,-1-3 0 0 0,-5 1 0 0 0,-3-5 0 0 0,-6-6 0 0 0,-7-7 0 0 0,-11-3 0 0 0,-27-18 0 0 0,-27-12 0 0 0,-31-14 0 0 0,-19-14 0 0 0,-6 2 0 0 0,9 2 0 0 0,14 10 0 0 0,9 12 0 0 0,11 8 0 0 0,4 8 0 0 0,5 11 0 0 0,5 7 0 0 0,18 6 0 0 0,9 7 0 0 0,6 7 0 0 0,-12-3 0 0 0,-20 1 0 0 0,-21 2 0 0 0,-11 8 0 0 0,-5 11 0 0 0,12 2 0 0 0,13 6 0 0 0,9 12 0 0 0,9 5 0 0 0,16 5 0 0 0,19 0 0 0 0,17 0 0 0 0,1 10 0 0 0,4 22 0 0 0,12-7 0 0 0,8-5 0 0 0,4 2 0 0 0,8 2 0 0 0,8 0 0 0 0,7-2 0 0 0,6-8 0 0 0,3-6 0 0 0,3-6 0 0 0,0-3 0 0 0,7-10 0 0 0,2-4 0 0 0,5 0 0 0 0,7 2 0 0 0,5 8 0 0 0,11 11 0 0 0,12 2 0 0 0,3 0 0 0 0,-1-9 0 0 0,-3-11 0 0 0,2-5 0 0 0,-1-8 0 0 0,-2-4 0 0 0,-4 0 0 0 0,-3-2 0 0 0,-2-2 0 0 0,-2-4 0 0 0,6 5 0 0 0,1 0 0 0 0,6-2 0 0 0,20-2 0 0 0,22-2 0 0 0,21-8 0 0 0,10-3 0 0 0,-10-1 0 0 0,-12 2 0 0 0,-10 1 0 0 0,-14 1 0 0 0,-8 9 0 0 0,-10 2 0 0 0,-8 1 0 0 0,-7-1 0 0 0,2 4 0 0 0,-1 0 0 0 0,-3-1 0 0 0,-1 3 0 0 0,-1 0 0 0 0,-2-2 0 0 0,6 2 0 0 0,13 0 0 0 0,16 3 0 0 0,9 0 0 0 0,8 3 0 0 0,2-2 0 0 0,-3-10 0 0 0,-9-6 0 0 0,-13-3 0 0 0,-12-2 0 0 0,-2-6 0 0 0,-4-1 0 0 0,-4 1 0 0 0,-3-4 0 0 0,-3 0 0 0 0,-8-3 0 0 0,-3 2 0 0 0,0 2 0 0 0,-5-2 0 0 0,0 1 0 0 0,1-3 0 0 0,5 1 0 0 0,-4-3 0 0 0,0 2 0 0 0,-3-2 0 0 0,0 1 0 0 0,-4 5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7"/>
    </inkml:context>
    <inkml:brush xml:id="br0">
      <inkml:brushProperty name="width" value="0.2" units="cm"/>
      <inkml:brushProperty name="height" value="0.2" units="cm"/>
    </inkml:brush>
  </inkml:definitions>
  <inkml:trace contextRef="#ctx0" brushRef="#br0">21150 5248 0 0 0,'-13'12'0'0'0,"-16"17"0"0"0,-9 15 0 0 0,-6 14 0 0 0,-6 7 0 0 0,4 8 0 0 0,5-5 0 0 0,2-1 0 0 0,8-4 0 0 0,2-16 0 0 0,8-7 0 0 0,-1 2 0 0 0,5-2 0 0 0,-1 0 0 0 0,2 6 0 0 0,-3-7 0 0 0,3-2 0 0 0,-3-1 0 0 0,2-2 0 0 0,4 0 0 0 0,-2 2 0 0 0,1-2 0 0 0,4 2 0 0 0,-4 0 0 0 0,2 1 0 0 0,-5-8 0 0 0,2 0 0 0 0,3 0 0 0 0,-3 1 0 0 0,1 1 0 0 0,3-3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8"/>
    </inkml:context>
    <inkml:brush xml:id="br0">
      <inkml:brushProperty name="width" value="0.2" units="cm"/>
      <inkml:brushProperty name="height" value="0.2" units="cm"/>
    </inkml:brush>
  </inkml:definitions>
  <inkml:trace contextRef="#ctx0" brushRef="#br0">20761 6051 0 0 0,'-19'6'0'0'0,"-24"8"0"0"0,-19 7 0 0 0,-17 7 0 0 0,-7-2 0 0 0,-3 0 0 0 0,3 3 0 0 0,1-5 0 0 0,11-5 0 0 0,11-7 0 0 0,10 1 0 0 0,7-2 0 0 0,12-3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9"/>
    </inkml:context>
    <inkml:brush xml:id="br0">
      <inkml:brushProperty name="width" value="0.2" units="cm"/>
      <inkml:brushProperty name="height" value="0.2" units="cm"/>
    </inkml:brush>
  </inkml:definitions>
  <inkml:trace contextRef="#ctx0" brushRef="#br0">19808 4000 0 0 0,'6'13'0'0'0,"2"16"0"0"0,7 16 0 0 0,0 13 0 0 0,-2 3 0 0 0,2 3 0 0 0,-1-2 0 0 0,-1-6 0 0 0,-5-7 0 0 0,-3-4 0 0 0,3-11 0 0 0,1-4 0 0 0,-1-1 0 0 0,-2 0 0 0 0,-2 2 0 0 0,-2 2 0 0 0,-1 1 0 0 0,7-4 0 0 0,0-1 0 0 0,-1-1 0 0 0,-1 3 0 0 0,-1-5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00"/>
    </inkml:context>
    <inkml:brush xml:id="br0">
      <inkml:brushProperty name="width" value="0.2" units="cm"/>
      <inkml:brushProperty name="height" value="0.2" units="cm"/>
    </inkml:brush>
  </inkml:definitions>
  <inkml:trace contextRef="#ctx0" brushRef="#br0">19808 4530 0 0 0,'6'19'0'0'0,"10"23"0"0"0,7 24 0 0 0,8 19 0 0 0,-3 19 0 0 0,2-1 0 0 0,-6-20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88"/>
    </inkml:context>
    <inkml:brush xml:id="br0">
      <inkml:brushProperty name="width" value="0.2" units="cm"/>
      <inkml:brushProperty name="height" value="0.2" units="cm"/>
    </inkml:brush>
  </inkml:definitions>
  <inkml:trace contextRef="#ctx0" brushRef="#br0">11565 2548 0 0 0,'-7'18'0'0'0,"-7"26"0"0"0,-15 36 0 0 0,-2 35 0 0 0,-2 11 0 0 0,5 2 0 0 0,0-1 0 0 0,6-10 0 0 0,6-19 0 0 0,6-7 0 0 0,4-7 0 0 0,4-11 0 0 0,2-7 0 0 0,1 0 0 0 0,0 0 0 0 0,0 8 0 0 0,0-3 0 0 0,0-1 0 0 0,-1-6 0 0 0,1-7 0 0 0,-1-8 0 0 0,0-5 0 0 0,0-5 0 0 0,0-2 0 0 0,0-1 0 0 0,-1-1 0 0 0,1-1 0 0 0,0 1 0 0 0,0 1 0 0 0,0 0 0 0 0,0 1 0 0 0,0-1 0 0 0,0 1 0 0 0,7-7 0 0 0,7-7 0 0 0,9-9 0 0 0,18-6 0 0 0,28-5 0 0 0,25-2 0 0 0,18-2 0 0 0,7-1 0 0 0,15-6 0 0 0,15-1 0 0 0,-16-6 0 0 0,-14-1 0 0 0,-19 3 0 0 0,-17 4 0 0 0,-13 3 0 0 0,-8-4 0 0 0,-8 1 0 0 0,-6 1 0 0 0,-6 2 0 0 0,-3 2 0 0 0,-3 2 0 0 0,0 1 0 0 0,-1-6 0 0 0,-1-1 0 0 0,2 1 0 0 0,-1 1 0 0 0,2 2 0 0 0,-1 1 0 0 0,1 2 0 0 0,0-6 0 0 0,-1-1 0 0 0,1 0 0 0 0,0 2 0 0 0,0 2 0 0 0,-7-5 0 0 0,-1-1 0 0 0,-2 2 0 0 0,4 2 0 0 0,1-5 0 0 0,2 0 0 0 0,1 2 0 0 0,1 3 0 0 0,1 1 0 0 0,-7-3 0 0 0,-1-2 0 0 0,0 2 0 0 0,2 2 0 0 0,-5-3 0 0 0,0-2 0 0 0,1 2 0 0 0,3 2 0 0 0,1-3 0 0 0,3-1 0 0 0,-4-4 0 0 0,-9-6 0 0 0,-6-6 0 0 0,-7-4 0 0 0,-4-4 0 0 0,-3-1 0 0 0,5-1 0 0 0,1-1 0 0 0,-1 0 0 0 0,-1 0 0 0 0,-1 1 0 0 0,-2 0 0 0 0,5 0 0 0 0,2 0 0 0 0,-1 0 0 0 0,4 7 0 0 0,1 2 0 0 0,3 5 0 0 0,7 1 0 0 0,4-2 0 0 0,11-3 0 0 0,5-4 0 0 0,1-1 0 0 0,12-3 0 0 0,21-2 0 0 0,29-6 0 0 0,28-3 0 0 0,22 1 0 0 0,-10 2 0 0 0,-23 7 0 0 0,-13 11 0 0 0,-14 9 0 0 0,-11 1 0 0 0,-6 4 0 0 0,-5 2 0 0 0,-9 4 0 0 0,-8 3 0 0 0,-9 1 0 0 0,-6 1 0 0 0,-4 1 0 0 0,-2-1 0 0 0,-1 1 0 0 0,0-1 0 0 0,0 1 0 0 0,0-1 0 0 0,1 0 0 0 0,1 6 0 0 0,-1 3 0 0 0,1-1 0 0 0,-1 4 0 0 0,1 7 0 0 0,0 6 0 0 0,-1 6 0 0 0,0 3 0 0 0,1 2 0 0 0,0 7 0 0 0,0 4 0 0 0,-1-2 0 0 0,-5 6 0 0 0,-3-2 0 0 0,1 5 0 0 0,1-1 0 0 0,3 3 0 0 0,0 11 0 0 0,3 6 0 0 0,0-3 0 0 0,-7 0 0 0 0,0-1 0 0 0,-6 1 0 0 0,-1 2 0 0 0,-4-1 0 0 0,-4-5 0 0 0,0-8 0 0 0,-1-7 0 0 0,-3 0 0 0 0,-4-2 0 0 0,4-4 0 0 0,1-3 0 0 0,-3-2 0 0 0,-2-2 0 0 0,-2-1 0 0 0,-2-1 0 0 0,6-6 0 0 0,0-2 0 0 0,0 0 0 0 0,-2 2 0 0 0,-2 2 0 0 0,-8-5 0 0 0,-3 0 0 0 0,-7-5 0 0 0,-7-1 0 0 0,-6-3 0 0 0,-5 2 0 0 0,-3-3 0 0 0,-3 2 0 0 0,-6-3 0 0 0,-1 3 0 0 0,-7-2 0 0 0,-7 2 0 0 0,-5-1 0 0 0,-11 1 0 0 0,-5 4 0 0 0,-8-1 0 0 0,0-5 0 0 0,1-5 0 0 0,3 1 0 0 0,3-1 0 0 0,10-3 0 0 0,10-3 0 0 0,11-2 0 0 0,5-2 0 0 0,6-2 0 0 0,3 0 0 0 0,0 0 0 0 0,2-1 0 0 0,-1 0 0 0 0,0 1 0 0 0,-1 0 0 0 0,0 0 0 0 0,0 0 0 0 0,-7 0 0 0 0,-14 6 0 0 0,-10 2 0 0 0,-7 0 0 0 0,-2-2 0 0 0,4-1 0 0 0,10-2 0 0 0,8-2 0 0 0,8 6 0 0 0,4 1 0 0 0,4 0 0 0 0,2-2 0 0 0,1-2 0 0 0,0-1 0 0 0,0-2 0 0 0,0 0 0 0 0,-1-1 0 0 0,-1-1 0 0 0,1 1 0 0 0,-1 0 0 0 0,1-1 0 0 0,0 1 0 0 0,-1 0 0 0 0,6-19 0 0 0,3-24 0 0 0,-1-18 0 0 0,5-11 0 0 0,6-6 0 0 0,1 5 0 0 0,2 9 0 0 0,4 7 0 0 0,5 9 0 0 0,2 6 0 0 0,-4 3 0 0 0,-1 3 0 0 0,2 1 0 0 0,-5 0 0 0 0,0 0 0 0 0,2-1 0 0 0,-4 0 0 0 0,7 0 0 0 0,5 0 0 0 0,2-1 0 0 0,2 7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89"/>
    </inkml:context>
    <inkml:brush xml:id="br0">
      <inkml:brushProperty name="width" value="0.2" units="cm"/>
      <inkml:brushProperty name="height" value="0.2" units="cm"/>
    </inkml:brush>
  </inkml:definitions>
  <inkml:trace contextRef="#ctx0" brushRef="#br0">9025 1796 0 0 0,'0'12'0'0'0,"6"17"0"0"0,9 22 0 0 0,7 35 0 0 0,8 32 0 0 0,9 10 0 0 0,0-5 0 0 0,-2-4 0 0 0,0-4 0 0 0,-7-9 0 0 0,-8-16 0 0 0,-8-10 0 0 0,-7-14 0 0 0,-4-11 0 0 0,-2-9 0 0 0,-2-6 0 0 0,-1-4 0 0 0,1 0 0 0 0,-1-2 0 0 0,1 1 0 0 0,1 0 0 0 0,-1 0 0 0 0,1 1 0 0 0,-6 0 0 0 0,-2 1 0 0 0,0-1 0 0 0,1 2 0 0 0,-3-7 0 0 0,-1-3 0 0 0,-5-5 0 0 0,-5-7 0 0 0,-6-7 0 0 0,-17-4 0 0 0,-26-3 0 0 0,-27-2 0 0 0,-21-1 0 0 0,-15 0 0 0 0,-12 0 0 0 0,-4 0 0 0 0,16-6 0 0 0,25-2 0 0 0,4 1 0 0 0,-3 1 0 0 0,-10 3 0 0 0,-3 1 0 0 0,-6 2 0 0 0,-1 0 0 0 0,3 1 0 0 0,3 0 0 0 0,17 1 0 0 0,18-1 0 0 0,19 0 0 0 0,15 1 0 0 0,9-1 0 0 0,5 0 0 0 0,4 0 0 0 0,2 0 0 0 0,-2 0 0 0 0,1 0 0 0 0,-2 0 0 0 0,0 0 0 0 0,-2 0 0 0 0,0 0 0 0 0,1 0 0 0 0,-1 0 0 0 0,0 0 0 0 0,0 0 0 0 0,7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0"/>
    </inkml:context>
    <inkml:brush xml:id="br0">
      <inkml:brushProperty name="width" value="0.2" units="cm"/>
      <inkml:brushProperty name="height" value="0.2" units="cm"/>
    </inkml:brush>
  </inkml:definitions>
  <inkml:trace contextRef="#ctx0" brushRef="#br0">9740 1830 0 0 0,'7'19'0'0'0,"7"24"0"0"0,2 25 0 0 0,4 12 0 0 0,-1 13 0 0 0,-4 1 0 0 0,-4-2 0 0 0,-4-4 0 0 0,-4-11 0 0 0,-2-13 0 0 0,-1-10 0 0 0,-6-8 0 0 0,-4 1 0 0 0,2-3 0 0 0,1-1 0 0 0,-5-2 0 0 0,1-2 0 0 0,1-2 0 0 0,3 0 0 0 0,-3 0 0 0 0,0-1 0 0 0,1 0 0 0 0,2 1 0 0 0,3-1 0 0 0,-5-6 0 0 0,0-1 0 0 0,1-1 0 0 0,2 3 0 0 0,2 2 0 0 0,1 1 0 0 0,2 1 0 0 0,1 1 0 0 0,-12-6 0 0 0,-11-7 0 0 0,-7-9 0 0 0,-10-5 0 0 0,0-12 0 0 0,2-4 0 0 0,0-2 0 0 0,2 1 0 0 0,0 2 0 0 0,-1 2 0 0 0,1 1 0 0 0,0 2 0 0 0,0 0 0 0 0,-1 2 0 0 0,1-1 0 0 0,0 0 0 0 0,-1 1 0 0 0,1-1 0 0 0,-1 0 0 0 0,1 0 0 0 0,-1 0 0 0 0,1 6 0 0 0,-7 3 0 0 0,-1-1 0 0 0,-1-2 0 0 0,-4-1 0 0 0,0 4 0 0 0,-5 0 0 0 0,2 0 0 0 0,3-3 0 0 0,3-1 0 0 0,10 3 0 0 0,5 2 0 0 0,1-2 0 0 0,0-2 0 0 0,-2-2 0 0 0,-1-1 0 0 0,0-2 0 0 0,-3-1 0 0 0,6 0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91"/>
    </inkml:context>
    <inkml:brush xml:id="br0">
      <inkml:brushProperty name="width" value="0.2" units="cm"/>
      <inkml:brushProperty name="height" value="0.2" units="cm"/>
    </inkml:brush>
  </inkml:definitions>
  <inkml:trace contextRef="#ctx0" brushRef="#br0">9614 2001 0 0 0,'6'19'0'0'0,"9"30"0"0"0,7 33 0 0 0,7 34 0 0 0,5 22 0 0 0,3 12 0 0 0,-6 6 0 0 0,-1 7 0 0 0,-6-10 0 0 0,-7-8 0 0 0,-6-2 0 0 0,-5-14 0 0 0,-4-22 0 0 0,-2-23 0 0 0,-1-20 0 0 0,0-14 0 0 0,-1-10 0 0 0,1-5 0 0 0,1-2 0 0 0,-1-1 0 0 0,1 1 0 0 0,0 0 0 0 0,0 2 0 0 0,0 1 0 0 0,0 0 0 0 0,0 1 0 0 0,0 0 0 0 0,0-1 0 0 0,0 1 0 0 0,0 0 0 0 0,6-6 0 0 0,22-3 0 0 0,18 1 0 0 0,13 2 0 0 0,9-5 0 0 0,7 0 0 0 0,-4-5 0 0 0,-7-6 0 0 0,-3 1 0 0 0,1-2 0 0 0,-3-4 0 0 0,-6-4 0 0 0,-6-2 0 0 0,2 4 0 0 0,6 1 0 0 0,-1-2 0 0 0,-4-1 0 0 0,3-2 0 0 0,6-2 0 0 0,-3-1 0 0 0,-4-1 0 0 0,3 0 0 0 0,-3 0 0 0 0,-4 0 0 0 0,-3-1 0 0 0,-3 1 0 0 0,-3 0 0 0 0,-2 0 0 0 0,0 0 0 0 0,-1 0 0 0 0,1 0 0 0 0,-1 0 0 0 0,0 0 0 0 0,0 0 0 0 0,1 0 0 0 0,0 0 0 0 0,0 0 0 0 0,-6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8"/>
    </inkml:context>
    <inkml:brush xml:id="br0">
      <inkml:brushProperty name="width" value="0.21167" units="cm"/>
      <inkml:brushProperty name="height" value="0.21167" units="cm"/>
      <inkml:brushProperty name="color" value="#FFD966"/>
    </inkml:brush>
  </inkml:definitions>
  <inkml:trace contextRef="#ctx0" brushRef="#br0">13736 4923 0 0 0,'19'-19'0'0'0,"31"-19"0"0"0,19-14 0 0 0,17-12 0 0 0,6-1 0 0 0,13-2 0 0 0,13 4 0 0 0,-7 7 0 0 0,3 6 0 0 0,6 0 0 0 0,2 3 0 0 0,-1 1 0 0 0,4 4 0 0 0,18 2 0 0 0,22 1 0 0 0,2 2 0 0 0,-2 7 0 0 0,-5 2 0 0 0,-17 7 0 0 0,-13 5 0 0 0,-12 1 0 0 0,-5 2 0 0 0,-17-3 0 0 0,1 1 0 0 0,8-2 0 0 0,6 0 0 0 0,2-2 0 0 0,7 2 0 0 0,2 4 0 0 0,-14 4 0 0 0,-18 3 0 0 0,-13 4 0 0 0,-13 1 0 0 0,-11 1 0 0 0,-8 1 0 0 0,-6 0 0 0 0,-3-1 0 0 0,-2 1 0 0 0,0-1 0 0 0,1 1 0 0 0,0-1 0 0 0,0 0 0 0 0,1 0 0 0 0,1 0 0 0 0,-1 0 0 0 0,1 0 0 0 0,0 0 0 0 0,0 0 0 0 0,-1 0 0 0 0,-5 6 0 0 0,-3 2 0 0 0,1 0 0 0 0,2-2 0 0 0,1-1 0 0 0,2-2 0 0 0,-5 4 0 0 0,-2 2 0 0 0,2-1 0 0 0,-4-8 0 0 0,-14-10 0 0 0,-7-10 0 0 0,-6-8 0 0 0,-7-5 0 0 0,-3-3 0 0 0,0-2 0 0 0,3-1 0 0 0,-3 7 0 0 0,-1 2 0 0 0,3 1 0 0 0,9-2 0 0 0,5-2 0 0 0,2-1 0 0 0,-1-1 0 0 0,0-1 0 0 0,4 6 0 0 0,1 1 0 0 0,6 0 0 0 0,5-1 0 0 0,6-3 0 0 0,5-1 0 0 0,2-1 0 0 0,3-1 0 0 0,13-1 0 0 0,17-6 0 0 0,28-15 0 0 0,29-10 0 0 0,32-4 0 0 0,7 1 0 0 0,1 15 0 0 0,-21 15 0 0 0,-28 16 0 0 0,-21 6 0 0 0,-21 5 0 0 0,-11 6 0 0 0,-2 4 0 0 0,7-4 0 0 0,10 0 0 0 0,5 1 0 0 0,8-4 0 0 0,0-1 0 0 0,-8 2 0 0 0,-7 3 0 0 0,-8 2 0 0 0,-11 3 0 0 0,-8 0 0 0 0,1 2 0 0 0,-3 0 0 0 0,-2 1 0 0 0,-2 6 0 0 0,-3 1 0 0 0,-1 7 0 0 0,-1 0 0 0 0,-1 10 0 0 0,0 7 0 0 0,0 4 0 0 0,1 3 0 0 0,-7 0 0 0 0,-2 1 0 0 0,1-2 0 0 0,-5 1 0 0 0,-7-3 0 0 0,1-5 0 0 0,-3-2 0 0 0,-5 0 0 0 0,4 1 0 0 0,-2 2 0 0 0,-3 2 0 0 0,4 1 0 0 0,0 1 0 0 0,-4 7 0 0 0,-1 2 0 0 0,-4 0 0 0 0,-2-2 0 0 0,-1-1 0 0 0,-1-3 0 0 0,6-7 0 0 0,2-3 0 0 0,-1 0 0 0 0,-1 1 0 0 0,-1 1 0 0 0,-3 3 0 0 0,0 0 0 0 0,-2 9 0 0 0,0 1 0 0 0,0 1 0 0 0,6-8 0 0 0,2-3 0 0 0,-1-3 0 0 0,0 1 0 0 0,-3 1 0 0 0,-1 1 0 0 0,-2 1 0 0 0,0 1 0 0 0,-1 0 0 0 0,0 1 0 0 0,-1 0 0 0 0,1 0 0 0 0,0-1 0 0 0,0 0 0 0 0,-1 1 0 0 0,1 0 0 0 0,0 0 0 0 0,0-1 0 0 0,0 1 0 0 0,0 0 0 0 0,0-1 0 0 0,0 1 0 0 0,0 0 0 0 0,0-1 0 0 0,0 1 0 0 0,-6-7 0 0 0,-2-1 0 0 0,0 0 0 0 0,-5 1 0 0 0,-6-4 0 0 0,0-1 0 0 0,-3 3 0 0 0,-4-5 0 0 0,-4 1 0 0 0,-9-4 0 0 0,-4 0 0 0 0,-2-2 0 0 0,2-5 0 0 0,1 2 0 0 0,1-2 0 0 0,3-3 0 0 0,0 3 0 0 0,1-1 0 0 0,0-2 0 0 0,1-3 0 0 0,-1-2 0 0 0,1 3 0 0 0,-1 1 0 0 0,1-1 0 0 0,-1-2 0 0 0,1 4 0 0 0,-7 1 0 0 0,-2-2 0 0 0,-6-2 0 0 0,-1-3 0 0 0,3-2 0 0 0,3 6 0 0 0,-3 0 0 0 0,1 0 0 0 0,2-2 0 0 0,2-2 0 0 0,3-2 0 0 0,2 0 0 0 0,2 4 0 0 0,0 2 0 0 0,1 0 0 0 0,-7-2 0 0 0,-1-2 0 0 0,-7-1 0 0 0,-6 4 0 0 0,-13 2 0 0 0,-12-1 0 0 0,-7-2 0 0 0,7-2 0 0 0,5 5 0 0 0,9 1 0 0 0,10-2 0 0 0,2-2 0 0 0,5-2 0 0 0,4-1 0 0 0,5-2 0 0 0,2-1 0 0 0,2 0 0 0 0,2 0 0 0 0,0-1 0 0 0,0 1 0 0 0,0 0 0 0 0,7-7 0 0 0,1-1 0 0 0,5-6 0 0 0,8-7 0 0 0,5-6 0 0 0,5-5 0 0 0,3-3 0 0 0,2-8 0 0 0,1-3 0 0 0,0-6 0 0 0,1 0 0 0 0,-1 3 0 0 0,-1 2 0 0 0,1 4 0 0 0,-1 2 0 0 0,0 3 0 0 0,0 1 0 0 0,0 1 0 0 0,0 0 0 0 0,0 0 0 0 0,0 0 0 0 0,0 0 0 0 0,0-1 0 0 0,-6 1 0 0 0,-3-1 0 0 0,1 0 0 0 0,-4 1 0 0 0,-1-1 0 0 0,-4 7 0 0 0,1 2 0 0 0,-4 6 0 0 0,3 0 0 0 0,-3-3 0 0 0,-4-2 0 0 0,-10-4 0 0 0,-6-2 0 0 0,-3 4 0 0 0,1 1 0 0 0,0 5 0 0 0,8 0 0 0 0,4 5 0 0 0,6-2 0 0 0,1 3 0 0 0,-1-2 0 0 0,3 3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5"/>
    </inkml:context>
    <inkml:brush xml:id="br0">
      <inkml:brushProperty name="width" value="0.2" units="cm"/>
      <inkml:brushProperty name="height" value="0.2" units="cm"/>
    </inkml:brush>
  </inkml:definitions>
  <inkml:traceGroup>
    <inkml:annotationXML>
      <emma:emma xmlns:emma="http://www.w3.org/2003/04/emma" version="1.0">
        <emma:interpretation id="{073AB3B2-8431-4965-AC8C-75050B858600}" emma:medium="tactile" emma:mode="ink">
          <msink:context xmlns:msink="http://schemas.microsoft.com/ink/2010/main" type="inkDrawing"/>
        </emma:interpretation>
      </emma:emma>
    </inkml:annotationXML>
    <inkml:trace contextRef="#ctx0" brushRef="#br0">11509 8881 0 0 0,'-18'-18'0'0'0,"-32"-20"0"0"0,-13-14 0 0 0,-9-5 0 0 0,-10 0 0 0 0,2 5 0 0 0,-4 10 0 0 0,6 7 0 0 0,4 9 0 0 0,9 9 0 0 0,2 7 0 0 0,0 5 0 0 0,4 5 0 0 0,-1 0 0 0 0,5 2 0 0 0,-2 6 0 0 0,3 2 0 0 0,-2-1 0 0 0,3 5 0 0 0,-3-1 0 0 0,2-2 0 0 0,-2 3 0 0 0,-4-1 0 0 0,2 4 0 0 0,5-1 0 0 0,4 3 0 0 0,5-2 0 0 0,4-5 0 0 0,2 4 0 0 0,1-2 0 0 0,2-4 0 0 0,-7-2 0 0 0,-2 2 0 0 0,1 1 0 0 0,0-3 0 0 0,2-1 0 0 0,2-3 0 0 0,1-2 0 0 0,0-1 0 0 0,2-1 0 0 0,-1-1 0 0 0,1-5 0 0 0,-1-3 0 0 0,-5 1 0 0 0,-3-5 0 0 0,-6-6 0 0 0,-7-7 0 0 0,-11-3 0 0 0,-27-18 0 0 0,-27-12 0 0 0,-31-14 0 0 0,-19-14 0 0 0,-6 2 0 0 0,9 2 0 0 0,14 10 0 0 0,9 12 0 0 0,11 8 0 0 0,4 8 0 0 0,5 11 0 0 0,5 7 0 0 0,18 6 0 0 0,9 7 0 0 0,6 7 0 0 0,-12-3 0 0 0,-20 1 0 0 0,-21 2 0 0 0,-11 8 0 0 0,-5 11 0 0 0,12 2 0 0 0,13 6 0 0 0,9 12 0 0 0,9 5 0 0 0,16 5 0 0 0,19 0 0 0 0,17 0 0 0 0,1 10 0 0 0,4 22 0 0 0,12-7 0 0 0,8-5 0 0 0,4 2 0 0 0,8 2 0 0 0,8 0 0 0 0,7-2 0 0 0,6-8 0 0 0,3-6 0 0 0,3-6 0 0 0,0-3 0 0 0,7-10 0 0 0,2-4 0 0 0,5 0 0 0 0,7 2 0 0 0,5 8 0 0 0,11 11 0 0 0,12 2 0 0 0,3 0 0 0 0,-1-9 0 0 0,-3-11 0 0 0,2-5 0 0 0,-1-8 0 0 0,-2-4 0 0 0,-4 0 0 0 0,-3-2 0 0 0,-2-2 0 0 0,-2-4 0 0 0,6 5 0 0 0,1 0 0 0 0,6-2 0 0 0,20-2 0 0 0,22-2 0 0 0,21-8 0 0 0,10-3 0 0 0,-10-1 0 0 0,-12 2 0 0 0,-10 1 0 0 0,-14 1 0 0 0,-8 9 0 0 0,-10 2 0 0 0,-8 1 0 0 0,-7-1 0 0 0,2 4 0 0 0,-1 0 0 0 0,-3-1 0 0 0,-1 3 0 0 0,-1 0 0 0 0,-2-2 0 0 0,6 2 0 0 0,13 0 0 0 0,16 3 0 0 0,9 0 0 0 0,8 3 0 0 0,2-2 0 0 0,-3-10 0 0 0,-9-6 0 0 0,-13-3 0 0 0,-12-2 0 0 0,-2-6 0 0 0,-4-1 0 0 0,-4 1 0 0 0,-3-4 0 0 0,-3 0 0 0 0,-8-3 0 0 0,-3 2 0 0 0,0 2 0 0 0,-5-2 0 0 0,0 1 0 0 0,1-3 0 0 0,5 1 0 0 0,-4-3 0 0 0,0 2 0 0 0,-3-2 0 0 0,0 1 0 0 0,-4 5 0 0 0</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9"/>
    </inkml:context>
    <inkml:brush xml:id="br0">
      <inkml:brushProperty name="width" value="0.2" units="cm"/>
      <inkml:brushProperty name="height" value="0.2" units="cm"/>
    </inkml:brush>
  </inkml:definitions>
  <inkml:trace contextRef="#ctx0" brushRef="#br0">17926 9293 0 0 0,'19'0'0'0'0,"25"0"0"0"0,29 0 0 0 0,15 0 0 0 0,12-6 0 0 0,1-2 0 0 0,8 0 0 0 0,10-5 0 0 0,-9-6 0 0 0,-3 0 0 0 0,3-3 0 0 0,3-4 0 0 0,1 3 0 0 0,-13-2 0 0 0,-19 4 0 0 0,-15 6 0 0 0,-13 4 0 0 0,-4-1 0 0 0,-4 1 0 0 0,-3 3 0 0 0,-5-4 0 0 0,7-6 0 0 0,6 0 0 0 0,1-3 0 0 0,-2-5 0 0 0,-3-3 0 0 0,-3 3 0 0 0,-4-1 0 0 0,-7-1 0 0 0,-5 3 0 0 0,0 0 0 0 0,2 5 0 0 0,-5-1 0 0 0,0 3 0 0 0,-4-2 0 0 0,0 3 0 0 0,-3-2 0 0 0,-5-4 0 0 0,2-4 0 0 0,-2-4 0 0 0,-3-3 0 0 0,3-2 0 0 0,-1-1 0 0 0,-2-1 0 0 0,-3 1 0 0 0,-3 0 0 0 0,-1-1 0 0 0,-3 1 0 0 0,0 0 0 0 0,0 0 0 0 0,-1-6 0 0 0,1-2 0 0 0,-1-5 0 0 0,-5-14 0 0 0,-9-20 0 0 0,-7-22 0 0 0,-7-16 0 0 0,-5 5 0 0 0,-2 10 0 0 0,5 18 0 0 0,1 17 0 0 0,6 14 0 0 0,0 12 0 0 0,-1 7 0 0 0,4 3 0 0 0,5 3 0 0 0,-2 0 0 0 0,4-1 0 0 0,-3 6 0 0 0,1 1 0 0 0,4-1 0 0 0,4-1 0 0 0,9-4 0 0 0,5 0 0 0 0,7-3 0 0 0,15 0 0 0 0,14-7 0 0 0,24-9 0 0 0,34-1 0 0 0,30-4 0 0 0,30 0 0 0 0,13 5 0 0 0,2 5 0 0 0,-10 3 0 0 0,5 4 0 0 0,9 9 0 0 0,-17 8 0 0 0,-20 4 0 0 0,-8 3 0 0 0,-20 6 0 0 0,-19-2 0 0 0,-17 0 0 0 0,-10 3 0 0 0,-5 3 0 0 0,-6 3 0 0 0,-8 1 0 0 0,-4 1 0 0 0,-5 1 0 0 0,-2 1 0 0 0,-2-1 0 0 0,-1 1 0 0 0,1-1 0 0 0,-1 0 0 0 0,1 0 0 0 0,0 0 0 0 0,-1 1 0 0 0,2-1 0 0 0,0-7 0 0 0,-1-1 0 0 0,-5 12 0 0 0,-9 13 0 0 0,-8 15 0 0 0,-12 15 0 0 0,-7 12 0 0 0,-2 8 0 0 0,-1 5 0 0 0,2 4 0 0 0,2-6 0 0 0,1-8 0 0 0,1-9 0 0 0,2 0 0 0 0,0 2 0 0 0,0-1 0 0 0,0 3 0 0 0,1-3 0 0 0,-1 3 0 0 0,0 3 0 0 0,0-1 0 0 0,0-6 0 0 0,0-4 0 0 0,0-6 0 0 0,0-2 0 0 0,0-3 0 0 0,0-2 0 0 0,0 0 0 0 0,0 0 0 0 0,0-1 0 0 0,0 1 0 0 0,0 0 0 0 0,0 1 0 0 0,0-1 0 0 0,-6 1 0 0 0,-2 0 0 0 0,-6-1 0 0 0,-14 1 0 0 0,-19 0 0 0 0,-27-1 0 0 0,-27 1 0 0 0,-14 0 0 0 0,6-7 0 0 0,16-1 0 0 0,16-7 0 0 0,10-6 0 0 0,4 0 0 0 0,5-3 0 0 0,9-3 0 0 0,-2-4 0 0 0,-5 4 0 0 0,-10 0 0 0 0,-8-2 0 0 0,-15 4 0 0 0,-17 0 0 0 0,14-2 0 0 0,12-2 0 0 0,12-4 0 0 0,12-1 0 0 0,10-2 0 0 0,6-1 0 0 0,-3 0 0 0 0,-1-1 0 0 0,2 1 0 0 0,2-1 0 0 0,0 7 0 0 0,2 2 0 0 0,1 0 0 0 0,1-2 0 0 0,-1-1 0 0 0,1-2 0 0 0,0-2 0 0 0,-1 0 0 0 0,1-1 0 0 0,-1 0 0 0 0,0-1 0 0 0,1 1 0 0 0,5 6 0 0 0,9 8 0 0 0,9 9 0 0 0,-1 5 0 0 0,2 6 0 0 0,4 2 0 0 0,2 2 0 0 0,-3 0 0 0 0,-1 0 0 0 0,2 0 0 0 0,2 0 0 0 0,-4-7 0 0 0,0-2 0 0 0,1 0 0 0 0,2 1 0 0 0,-3-4 0 0 0,-1-1 0 0 0,-4 2 0 0 0,0-3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6"/>
    </inkml:context>
    <inkml:brush xml:id="br0">
      <inkml:brushProperty name="width" value="0.2" units="cm"/>
      <inkml:brushProperty name="height" value="0.2" units="cm"/>
    </inkml:brush>
  </inkml:definitions>
  <inkml:traceGroup>
    <inkml:annotationXML>
      <emma:emma xmlns:emma="http://www.w3.org/2003/04/emma" version="1.0">
        <emma:interpretation id="{095D675A-4EFD-421B-AE10-F818E397EB90}" emma:medium="tactile" emma:mode="ink">
          <msink:context xmlns:msink="http://schemas.microsoft.com/ink/2010/main" type="inkDrawing" rotatedBoundingBox="26516,15862 31334,12737 32659,14780 27841,17905" hotPoints="28584,13775 31912,13755 31926,15933 28598,15954" semanticType="enclosure" shapeName="Rectangle"/>
        </emma:interpretation>
      </emma:emma>
    </inkml:annotationXML>
    <inkml:trace contextRef="#ctx0" brushRef="#br0">17926 9293 0 0 0,'19'0'0'0'0,"25"0"0"0"0,29 0 0 0 0,15 0 0 0 0,12-6 0 0 0,1-2 0 0 0,8 0 0 0 0,10-5 0 0 0,-9-6 0 0 0,-3 0 0 0 0,3-3 0 0 0,3-4 0 0 0,1 3 0 0 0,-13-2 0 0 0,-19 4 0 0 0,-15 6 0 0 0,-13 4 0 0 0,-4-1 0 0 0,-4 1 0 0 0,-3 3 0 0 0,-5-4 0 0 0,7-6 0 0 0,6 0 0 0 0,1-3 0 0 0,-2-5 0 0 0,-3-3 0 0 0,-3 3 0 0 0,-4-1 0 0 0,-7-1 0 0 0,-5 3 0 0 0,0 0 0 0 0,2 5 0 0 0,-5-1 0 0 0,0 3 0 0 0,-4-2 0 0 0,0 3 0 0 0,-3-2 0 0 0,-5-4 0 0 0,2-4 0 0 0,-2-4 0 0 0,-3-3 0 0 0,3-2 0 0 0,-1-1 0 0 0,-2-1 0 0 0,-3 1 0 0 0,-3 0 0 0 0,-1-1 0 0 0,-3 1 0 0 0,0 0 0 0 0,0 0 0 0 0,-1-6 0 0 0,1-2 0 0 0,-1-5 0 0 0,-5-14 0 0 0,-9-20 0 0 0,-7-22 0 0 0,-7-16 0 0 0,-5 5 0 0 0,-2 10 0 0 0,5 18 0 0 0,1 17 0 0 0,6 14 0 0 0,0 12 0 0 0,-1 7 0 0 0,4 3 0 0 0,5 3 0 0 0,-2 0 0 0 0,4-1 0 0 0,-3 6 0 0 0,1 1 0 0 0,4-1 0 0 0,4-1 0 0 0,9-4 0 0 0,5 0 0 0 0,7-3 0 0 0,15 0 0 0 0,14-7 0 0 0,24-9 0 0 0,34-1 0 0 0,30-4 0 0 0,30 0 0 0 0,13 5 0 0 0,2 5 0 0 0,-10 3 0 0 0,5 4 0 0 0,9 9 0 0 0,-17 8 0 0 0,-20 4 0 0 0,-8 3 0 0 0,-20 6 0 0 0,-19-2 0 0 0,-17 0 0 0 0,-10 3 0 0 0,-5 3 0 0 0,-6 3 0 0 0,-8 1 0 0 0,-4 1 0 0 0,-5 1 0 0 0,-2 1 0 0 0,-2-1 0 0 0,-1 1 0 0 0,1-1 0 0 0,-1 0 0 0 0,1 0 0 0 0,0 0 0 0 0,-1 1 0 0 0,2-1 0 0 0,0-7 0 0 0,-1-1 0 0 0,-5 12 0 0 0,-9 13 0 0 0,-8 15 0 0 0,-12 15 0 0 0,-7 12 0 0 0,-2 8 0 0 0,-1 5 0 0 0,2 4 0 0 0,2-6 0 0 0,1-8 0 0 0,1-9 0 0 0,2 0 0 0 0,0 2 0 0 0,0-1 0 0 0,0 3 0 0 0,1-3 0 0 0,-1 3 0 0 0,0 3 0 0 0,0-1 0 0 0,0-6 0 0 0,0-4 0 0 0,0-6 0 0 0,0-2 0 0 0,0-3 0 0 0,0-2 0 0 0,0 0 0 0 0,0 0 0 0 0,0-1 0 0 0,0 1 0 0 0,0 0 0 0 0,0 1 0 0 0,0-1 0 0 0,-6 1 0 0 0,-2 0 0 0 0,-6-1 0 0 0,-14 1 0 0 0,-19 0 0 0 0,-27-1 0 0 0,-27 1 0 0 0,-14 0 0 0 0,6-7 0 0 0,16-1 0 0 0,16-7 0 0 0,10-6 0 0 0,4 0 0 0 0,5-3 0 0 0,9-3 0 0 0,-2-4 0 0 0,-5 4 0 0 0,-10 0 0 0 0,-8-2 0 0 0,-15 4 0 0 0,-17 0 0 0 0,14-2 0 0 0,12-2 0 0 0,12-4 0 0 0,12-1 0 0 0,10-2 0 0 0,6-1 0 0 0,-3 0 0 0 0,-1-1 0 0 0,2 1 0 0 0,2-1 0 0 0,0 7 0 0 0,2 2 0 0 0,1 0 0 0 0,1-2 0 0 0,-1-1 0 0 0,1-2 0 0 0,0-2 0 0 0,-1 0 0 0 0,1-1 0 0 0,-1 0 0 0 0,0-1 0 0 0,1 1 0 0 0,5 6 0 0 0,9 8 0 0 0,9 9 0 0 0,-1 5 0 0 0,2 6 0 0 0,4 2 0 0 0,2 2 0 0 0,-3 0 0 0 0,-1 0 0 0 0,2 0 0 0 0,2 0 0 0 0,-4-7 0 0 0,0-2 0 0 0,1 0 0 0 0,2 1 0 0 0,-3-4 0 0 0,-1-1 0 0 0,-4 2 0 0 0,0-3 0 0 0</inkml:trace>
  </inkml:traceGroup>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7"/>
    </inkml:context>
    <inkml:brush xml:id="br0">
      <inkml:brushProperty name="width" value="0.2" units="cm"/>
      <inkml:brushProperty name="height" value="0.2" units="cm"/>
    </inkml:brush>
  </inkml:definitions>
  <inkml:traceGroup>
    <inkml:annotationXML>
      <emma:emma xmlns:emma="http://www.w3.org/2003/04/emma" version="1.0">
        <emma:interpretation id="{D03EF75D-BF8A-402B-940F-EB9AABB0CD2D}" emma:medium="tactile" emma:mode="ink">
          <msink:context xmlns:msink="http://schemas.microsoft.com/ink/2010/main" type="inkDrawing" rotatedBoundingBox="27269,16211 31787,16453 31709,17907 27191,17665" hotPoints="27918,16579 32524,16474 30071,17900" semanticType="enclosure" shapeName="Triangle"/>
        </emma:interpretation>
      </emma:emma>
    </inkml:annotationXML>
    <inkml:trace contextRef="#ctx0" brushRef="#br0">17858 8234 0 0 0,'19'0'0'0'0,"31"0"0"0"0,25-6 0 0 0,26-2 0 0 0,15 0 0 0 0,11 2 0 0 0,-3 1 0 0 0,-3-4 0 0 0,-3-1 0 0 0,-11 2 0 0 0,3 1 0 0 0,7 9 0 0 0,-3 4 0 0 0,-15 1 0 0 0,-19 5 0 0 0,-10 1 0 0 0,-10 5 0 0 0,-10-2 0 0 0,-7 4 0 0 0,-4-1 0 0 0,-2 1 0 0 0,-2-3 0 0 0,0-3 0 0 0,-7 2 0 0 0,-1-3 0 0 0,1-2 0 0 0,2-4 0 0 0,2 4 0 0 0,1 0 0 0 0,3-2 0 0 0,0-3 0 0 0,1-2 0 0 0,6-2 0 0 0,9-7 0 0 0,14-4 0 0 0,21-6 0 0 0,27-6 0 0 0,18-7 0 0 0,8-4 0 0 0,-17 3 0 0 0,-8 0 0 0 0,-12-1 0 0 0,1 4 0 0 0,9 1 0 0 0,22 4 0 0 0,25-1 0 0 0,-6 4 0 0 0,-26 5 0 0 0,-27 5 0 0 0,-24 3 0 0 0,-14 3 0 0 0,-10 1 0 0 0,-9 2 0 0 0,-4 6 0 0 0,-4 2 0 0 0,-2 6 0 0 0,1 0 0 0 0,-1 6 0 0 0,-5 9 0 0 0,-8 7 0 0 0,-1 3 0 0 0,-5 2 0 0 0,-4-1 0 0 0,-4-1 0 0 0,-9 0 0 0 0,-5-2 0 0 0,-1 0 0 0 0,-5 0 0 0 0,-1-1 0 0 0,-4-7 0 0 0,1-2 0 0 0,-3 2 0 0 0,-4 0 0 0 0,-4 2 0 0 0,-10 2 0 0 0,-5 2 0 0 0,-8 6 0 0 0,-8 3 0 0 0,-5 1 0 0 0,-12 3 0 0 0,-4 2 0 0 0,-2-3 0 0 0,-6-3 0 0 0,-7-2 0 0 0,2-4 0 0 0,-4-1 0 0 0,9-7 0 0 0,14-8 0 0 0,12-3 0 0 0,4 1 0 0 0,7-1 0 0 0,5-6 0 0 0,4 2 0 0 0,3-1 0 0 0,2-5 0 0 0,1 4 0 0 0,1-2 0 0 0,-1-2 0 0 0,0-3 0 0 0,0-3 0 0 0,0-1 0 0 0,-2-3 0 0 0,2 0 0 0 0,-1 0 0 0 0,6-7 0 0 0,3-2 0 0 0,-1-5 0 0 0,-1-8 0 0 0,-2-6 0 0 0,-2-3 0 0 0,-8-11 0 0 0,-15-10 0 0 0,-4-8 0 0 0,-11-14 0 0 0,-18-6 0 0 0,-25-9 0 0 0,-11 5 0 0 0,-10 11 0 0 0,-20 10 0 0 0,-19 23 0 0 0,0 25 0 0 0,5 21 0 0 0,0 9 0 0 0,30 2 0 0 0</inkml:trace>
  </inkml:traceGroup>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1"/>
    </inkml:context>
    <inkml:brush xml:id="br0">
      <inkml:brushProperty name="width" value="0.2" units="cm"/>
      <inkml:brushProperty name="height" value="0.2" units="cm"/>
    </inkml:brush>
  </inkml:definitions>
  <inkml:traceGroup>
    <inkml:annotationXML>
      <emma:emma xmlns:emma="http://www.w3.org/2003/04/emma" version="1.0">
        <emma:interpretation id="{E55E2039-D64C-44B2-985D-40E1DC9ADE33}" emma:medium="tactile" emma:mode="ink">
          <msink:context xmlns:msink="http://schemas.microsoft.com/ink/2010/main" type="inkDrawing" rotatedBoundingBox="12259,14824 16598,14903 16576,16101 12237,16021" shapeName="Other"/>
        </emma:interpretation>
      </emma:emma>
    </inkml:annotationXML>
    <inkml:trace contextRef="#ctx0" brushRef="#br0">11246 8313 0 0 0,'-12'-13'0'0'0,"-11"-22"0"0"0,-14-25 0 0 0,-6-19 0 0 0,-3-16 0 0 0,0-5 0 0 0,2-2 0 0 0,8 8 0 0 0,5 15 0 0 0,7 15 0 0 0,7 11 0 0 0,7 9 0 0 0,-1 12 0 0 0,2 5 0 0 0,1 1 0 0 0,3-2 0 0 0,-4 5 0 0 0,-1-1 0 0 0,2-1 0 0 0,8-4 0 0 0,10 4 0 0 0,10 5 0 0 0,21 7 0 0 0,27 5 0 0 0,35 5 0 0 0,30-5 0 0 0,30 0 0 0 0,32 2 0 0 0,13 1 0 0 0,-16 1 0 0 0,-15 2 0 0 0,-14 1 0 0 0,-27 1 0 0 0,-24 0 0 0 0,-1 0 0 0 0,12 1 0 0 0,5-1 0 0 0,5 0 0 0 0,5 0 0 0 0,-3 1 0 0 0,-5-1 0 0 0,2 0 0 0 0,-18 0 0 0 0,-2 0 0 0 0,5 0 0 0 0,2 0 0 0 0,-2 0 0 0 0,-14 0 0 0 0,-18 0 0 0 0,-11 0 0 0 0,-11 0 0 0 0,-11 0 0 0 0,-8 0 0 0 0,-5 0 0 0 0,-3 0 0 0 0,-2 0 0 0 0,1 0 0 0 0,-1 0 0 0 0,1 0 0 0 0,-5 6 0 0 0,-2 2 0 0 0,0 0 0 0 0,2-2 0 0 0,3-1 0 0 0,1-2 0 0 0,2-2 0 0 0,-6 6 0 0 0,-2 1 0 0 0,1 0 0 0 0,2-2 0 0 0,-11 11 0 0 0,-9 21 0 0 0,-6 15 0 0 0,-4 7 0 0 0,-8 4 0 0 0,-3-1 0 0 0,0 0 0 0 0,1-5 0 0 0,4-5 0 0 0,1-5 0 0 0,2-6 0 0 0,1-2 0 0 0,-5-9 0 0 0,-2-5 0 0 0,0 2 0 0 0,2 1 0 0 0,2 2 0 0 0,1 2 0 0 0,-4-4 0 0 0,-2-2 0 0 0,1 2 0 0 0,2 2 0 0 0,2 1 0 0 0,1 1 0 0 0,-4-3 0 0 0,-2-2 0 0 0,1 1 0 0 0,2-5 0 0 0</inkml:trace>
  </inkml:traceGroup>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3"/>
    </inkml:context>
    <inkml:brush xml:id="br0">
      <inkml:brushProperty name="width" value="0.2" units="cm"/>
      <inkml:brushProperty name="height" value="0.2" units="cm"/>
    </inkml:brush>
  </inkml:definitions>
  <inkml:traceGroup>
    <inkml:annotationXML>
      <emma:emma xmlns:emma="http://www.w3.org/2003/04/emma" version="1.0">
        <emma:interpretation id="{09D11D28-7FD2-4F14-BAC1-9D2EB8493DC6}" emma:medium="tactile" emma:mode="ink">
          <msink:context xmlns:msink="http://schemas.microsoft.com/ink/2010/main" type="inkDrawing" rotatedBoundingBox="21902,14712 24521,14234 24688,15151 22069,15629" semanticType="strikethrough" shapeName="Other">
            <msink:sourceLink direction="with" ref="{0985A395-7309-4BB0-9F79-E3E243C8BC8C}"/>
          </msink:context>
        </emma:interpretation>
      </emma:emma>
    </inkml:annotationXML>
    <inkml:trace contextRef="#ctx0" brushRef="#br0">15582 8076 0 0 0,'-6'-12'0'0'0,"-3"-11"0"0"0,-5-7 0 0 0,-1-6 0 0 0,-3-1 0 0 0,-1-2 0 0 0,-1 6 0 0 0,2 2 0 0 0,4 1 0 0 0,-2-2 0 0 0,2 0 0 0 0,3-3 0 0 0,-2 6 0 0 0,0 2 0 0 0,3-2 0 0 0,3-1 0 0 0,-3 3 0 0 0,-1 2 0 0 0,2-3 0 0 0,3-1 0 0 0,8-3 0 0 0,11-2 0 0 0,8 4 0 0 0,8 2 0 0 0,4 6 0 0 0,4-1 0 0 0,7-2 0 0 0,11 4 0 0 0,12-2 0 0 0,21-3 0 0 0,20-2 0 0 0,24-4 0 0 0,13-2 0 0 0,2 4 0 0 0,-18 8 0 0 0,-25 7 0 0 0,-24 7 0 0 0,-13 4 0 0 0,-17-4 0 0 0,-6 1 0 0 0,-3 0 0 0 0,-3 2 0 0 0,-1 2 0 0 0,-1 1 0 0 0,-1 1 0 0 0,1 1 0 0 0,0 0 0 0 0,0-6 0 0 0,1-2 0 0 0,0 1 0 0 0,6 1 0 0 0,2 1 0 0 0,-1 3 0 0 0,0 0 0 0 0,-3 1 0 0 0,-2 1 0 0 0,0 1 0 0 0,-1-7 0 0 0,-1-2 0 0 0,-1 0 0 0 0,1 2 0 0 0,-1 2 0 0 0,0 1 0 0 0,1 1 0 0 0,-1 2 0 0 0,1 0 0 0 0,0 0 0 0 0,1 0 0 0 0,-2 1 0 0 0,-5 5 0 0 0,-3 3 0 0 0,-5 5 0 0 0,-8 7 0 0 0,-5 6 0 0 0,2-2 0 0 0,-2 2 0 0 0,-3 2 0 0 0,-1 2 0 0 0,-3 2 0 0 0,-8 3 0 0 0,-2 0 0 0 0,-1 1 0 0 0,1 0 0 0 0,2 0 0 0 0,1 0 0 0 0,3 0 0 0 0,0 0 0 0 0,-6-7 0 0 0,-1-2 0 0 0,1 1 0 0 0,1 1 0 0 0,1 2 0 0 0,3 2 0 0 0,0 1 0 0 0,2 1 0 0 0,0-5 0 0 0</inkml:trace>
  </inkml:traceGroup>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4"/>
    </inkml:context>
    <inkml:brush xml:id="br0">
      <inkml:brushProperty name="width" value="0.2" units="cm"/>
      <inkml:brushProperty name="height" value="0.2" units="cm"/>
    </inkml:brush>
  </inkml:definitions>
  <inkml:traceGroup>
    <inkml:annotationXML>
      <emma:emma xmlns:emma="http://www.w3.org/2003/04/emma" version="1.0">
        <emma:interpretation id="{06EBF8D1-99C1-4421-893E-E04128BF4BD6}" emma:medium="tactile" emma:mode="ink">
          <msink:context xmlns:msink="http://schemas.microsoft.com/ink/2010/main" type="inkDrawing"/>
        </emma:interpretation>
      </emma:emma>
    </inkml:annotationXML>
    <inkml:trace contextRef="#ctx0" brushRef="#br0">12592 8133 0 0 0,'-13'-19'0'0'0,"-16"-19"0"0"0,-16-15 0 0 0,-6-12 0 0 0,-1 0 0 0 0,2 4 0 0 0,9 6 0 0 0,8 12 0 0 0,6 8 0 0 0,4 10 0 0 0,4 1 0 0 0,7 0 0 0 0,-2-2 0 0 0,2-3 0 0 0,-4-4 0 0 0,2-2 0 0 0,-4 6 0 0 0,2-1 0 0 0,3 1 0 0 0,-2 4 0 0 0,1 1 0 0 0,-3 3 0 0 0,-5 6 0 0 0,-5 6 0 0 0,-4 4 0 0 0,-9 2 0 0 0,-5 3 0 0 0,-6 1 0 0 0,-8 0 0 0 0,-18 6 0 0 0,-20 9 0 0 0,-27 0 0 0 0,-9 6 0 0 0,-2-2 0 0 0,-9 1 0 0 0,-16 5 0 0 0,-1-4 0 0 0,2-3 0 0 0,22-7 0 0 0,30-4 0 0 0,24-5 0 0 0,15-2 0 0 0,7-1 0 0 0,0-1 0 0 0,-1 0 0 0 0,4 0 0 0 0,5 0 0 0 0,5 1 0 0 0,-1-1 0 0 0,2 1 0 0 0,2 0 0 0 0,8-6 0 0 0,6-2 0 0 0,0 0 0 0 0,0 2 0 0 0,-1 1 0 0 0,-1 1 0 0 0,4-3 0 0 0,2-2 0 0 0,-1 1 0 0 0,-3 2 0 0 0,-1 1 0 0 0,4-3 0 0 0,1-2 0 0 0,-2 2 0 0 0,-1 2 0 0 0,-3 1 0 0 0,5-3 0 0 0,1 17 0 0 0,0 26 0 0 0,-4 15 0 0 0,5 10 0 0 0,0 8 0 0 0,-2-1 0 0 0,4-7 0 0 0,6-5 0 0 0,0-15 0 0 0,3-6 0 0 0,4-2 0 0 0,-2-1 0 0 0,1 0 0 0 0,2 3 0 0 0,-3-7 0 0 0,1 0 0 0 0,2 1 0 0 0,3 3 0 0 0,2 1 0 0 0,3 2 0 0 0,-5 3 0 0 0,-2-7 0 0 0</inkml:trace>
  </inkml:traceGroup>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0"/>
    </inkml:context>
    <inkml:brush xml:id="br0">
      <inkml:brushProperty name="width" value="0.2" units="cm"/>
      <inkml:brushProperty name="height" value="0.2" units="cm"/>
    </inkml:brush>
  </inkml:definitions>
  <inkml:trace contextRef="#ctx0" brushRef="#br0">9010 4268 0 0 0,'-13'-12'0'0'0,"-10"-23"0"0"0,-7-18 0 0 0,1-7 0 0 0,-1-5 0 0 0,-1 3 0 0 0,5 4 0 0 0,-1 7 0 0 0,6 6 0 0 0,6 4 0 0 0,5 2 0 0 0,-2 3 0 0 0,2 0 0 0 0,2 1 0 0 0,2-1 0 0 0,3 0 0 0 0,-5 0 0 0 0,-1 0 0 0 0,1 0 0 0 0,2-1 0 0 0,2 0 0 0 0,2 1 0 0 0,-6 5 0 0 0,0 3 0 0 0,0-1 0 0 0,2-1 0 0 0,2-3 0 0 0,1-7 0 0 0,2-3 0 0 0,-6-15 0 0 0,-1-8 0 0 0,1 1 0 0 0,1 4 0 0 0,1 7 0 0 0,3 7 0 0 0,1 4 0 0 0,0 4 0 0 0,1 2 0 0 0,0 1 0 0 0,1 0 0 0 0,-1 1 0 0 0,0-1 0 0 0,1 0 0 0 0,5 0 0 0 0,2 0 0 0 0,0-1 0 0 0,5 7 0 0 0,0 1 0 0 0,4 1 0 0 0,5-3 0 0 0,12-1 0 0 0,6-2 0 0 0,9-1 0 0 0,14-1 0 0 0,16-7 0 0 0,20-2 0 0 0,23 0 0 0 0,23 1 0 0 0,12 9 0 0 0,-3 10 0 0 0,-2 3 0 0 0,-1 5 0 0 0,-9 6 0 0 0,-22 10 0 0 0,-24 7 0 0 0,-17 1 0 0 0,3-1 0 0 0,19 6 0 0 0,12 0 0 0 0,11-1 0 0 0,3 3 0 0 0,-1-1 0 0 0,-4 4 0 0 0,-15-1 0 0 0,-21-3 0 0 0,-11 2 0 0 0,-7-1 0 0 0,-2 3 0 0 0,-6-2 0 0 0,-1 4 0 0 0,2-2 0 0 0,10 2 0 0 0,11-1 0 0 0,4 1 0 0 0,19 5 0 0 0,23-2 0 0 0,-11 1 0 0 0,-6-3 0 0 0,-16-5 0 0 0,-11 1 0 0 0,4-2 0 0 0,20 3 0 0 0,15-2 0 0 0,13-3 0 0 0,7 3 0 0 0,5-2 0 0 0,-4-2 0 0 0,-2-10 0 0 0,-6-5 0 0 0,-6-2 0 0 0,-9 1 0 0 0,2-6 0 0 0,-2-1 0 0 0,3-4 0 0 0,0 0 0 0 0,-2 3 0 0 0,-4-2 0 0 0,-16 0 0 0 0,-6 4 0 0 0,-13 4 0 0 0,-8 2 0 0 0,-5 3 0 0 0,-1 1 0 0 0,-1 1 0 0 0,2-6 0 0 0,1-1 0 0 0,-5-1 0 0 0,-2 2 0 0 0,1 2 0 0 0,2 2 0 0 0,-4 0 0 0 0,-7 2 0 0 0,-7 6 0 0 0,-4 2 0 0 0,-5 1 0 0 0,-3-3 0 0 0,-1 5 0 0 0,0 1 0 0 0,-1 3 0 0 0,1 1 0 0 0,0 3 0 0 0,1 4 0 0 0,-1 5 0 0 0,1 4 0 0 0,0 3 0 0 0,-1 1 0 0 0,-5 1 0 0 0,-3-6 0 0 0,-5-1 0 0 0,-7-1 0 0 0,0 2 0 0 0,-3 2 0 0 0,-3 1 0 0 0,2 1 0 0 0,0 1 0 0 0,-2 1 0 0 0,-4 0 0 0 0,-2 0 0 0 0,-2 0 0 0 0,6 0 0 0 0,0-1 0 0 0,-1 1 0 0 0,-1 0 0 0 0,-2 0 0 0 0,-1-1 0 0 0,-2 1 0 0 0,-1 1 0 0 0,-6-2 0 0 0,-3 1 0 0 0,1 0 0 0 0,1-1 0 0 0,3 1 0 0 0,1 0 0 0 0,1-1 0 0 0,-5 1 0 0 0,-1 0 0 0 0,0-1 0 0 0,-4-5 0 0 0,-1-3 0 0 0,-3 1 0 0 0,0 1 0 0 0,-4-4 0 0 0,3 0 0 0 0,-3 1 0 0 0,-4-3 0 0 0,2-1 0 0 0,-1 4 0 0 0,-4-5 0 0 0,-2 2 0 0 0,-4 2 0 0 0,-8 4 0 0 0,-4 2 0 0 0,-6 8 0 0 0,-7 4 0 0 0,-7 1 0 0 0,-10-2 0 0 0,-5-1 0 0 0,-2-2 0 0 0,1-8 0 0 0,2-2 0 0 0,1-7 0 0 0,9-8 0 0 0,1 1 0 0 0,9-3 0 0 0,6-4 0 0 0,1 4 0 0 0,2-2 0 0 0,4-1 0 0 0,3-4 0 0 0,3-2 0 0 0,2 5 0 0 0,1 0 0 0 0,1-1 0 0 0,0-2 0 0 0,0-2 0 0 0,0-2 0 0 0,-1-1 0 0 0,1-1 0 0 0,-7 0 0 0 0,-2 0 0 0 0,-6-1 0 0 0,-14 1 0 0 0,-13-6 0 0 0,-25-3 0 0 0,-27 1 0 0 0,-9-5 0 0 0,0 1 0 0 0,-8 1 0 0 0,-11 3 0 0 0,-2 3 0 0 0,13 2 0 0 0,19 2 0 0 0,25 1 0 0 0,11 0 0 0 0,9 0 0 0 0,12 1 0 0 0,12-7 0 0 0,4-2 0 0 0,-2 1 0 0 0,3 0 0 0 0,-2 3 0 0 0,-4-5 0 0 0,3-1 0 0 0,-16 2 0 0 0,-18-5 0 0 0,-2 0 0 0 0,-3 3 0 0 0,2 2 0 0 0,5-3 0 0 0,11 0 0 0 0,7 2 0 0 0,2 3 0 0 0,1 2 0 0 0,5 1 0 0 0,8-4 0 0 0,7-1 0 0 0,5 0 0 0 0,-3 2 0 0 0,0 2 0 0 0,-4 2 0 0 0,-7 1 0 0 0,-17 0 0 0 0,-23 7 0 0 0,-6 3 0 0 0,2-1 0 0 0,5 5 0 0 0,0 0 0 0 0,4 5 0 0 0,5-2 0 0 0,5 3 0 0 0,10-1 0 0 0,12-5 0 0 0,2 3 0 0 0,0-2 0 0 0,2-3 0 0 0,6 2 0 0 0,4 0 0 0 0,4-3 0 0 0,3-3 0 0 0,2 4 0 0 0,1-1 0 0 0,0-1 0 0 0,0-3 0 0 0,-1-2 0 0 0,1-1 0 0 0,0-3 0 0 0,-1-6 0 0 0,1-2 0 0 0,-1-1 0 0 0,0-4 0 0 0,0 0 0 0 0,1-4 0 0 0,-1 1 0 0 0,0 2 0 0 0,7-1 0 0 0,1 1 0 0 0,0 3 0 0 0,5-3 0 0 0,1 1 0 0 0,3-3 0 0 0,-1 0 0 0 0,4 4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64"/>
    </inkml:context>
    <inkml:brush xml:id="br0">
      <inkml:brushProperty name="width" value="0.05" units="cm"/>
      <inkml:brushProperty name="height" value="0.05" units="cm"/>
    </inkml:brush>
  </inkml:definitions>
  <inkml:traceGroup>
    <inkml:annotationXML>
      <emma:emma xmlns:emma="http://www.w3.org/2003/04/emma" version="1.0">
        <emma:interpretation id="{C35C5FE7-D143-41C5-8904-BBC90FD04767}" emma:medium="tactile" emma:mode="ink">
          <msink:context xmlns:msink="http://schemas.microsoft.com/ink/2010/main" type="inkDrawing"/>
        </emma:interpretation>
      </emma:emma>
    </inkml:annotationXML>
    <inkml:trace contextRef="#ctx0" brushRef="#br0">-2147483648-2147483648 0 0 0,'0'0'0'0'0</inkml:trace>
  </inkml:traceGroup>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65"/>
    </inkml:context>
    <inkml:brush xml:id="br0">
      <inkml:brushProperty name="width" value="0.2" units="cm"/>
      <inkml:brushProperty name="height" value="0.2" units="cm"/>
    </inkml:brush>
  </inkml:definitions>
  <inkml:trace contextRef="#ctx0" brushRef="#br0">11565 2548 0 0 0,'-7'18'0'0'0,"-7"26"0"0"0,-15 36 0 0 0,-2 35 0 0 0,-2 11 0 0 0,5 2 0 0 0,0-1 0 0 0,6-10 0 0 0,6-19 0 0 0,6-7 0 0 0,4-7 0 0 0,4-11 0 0 0,2-7 0 0 0,1 0 0 0 0,0 0 0 0 0,0 8 0 0 0,0-3 0 0 0,0-1 0 0 0,-1-6 0 0 0,1-7 0 0 0,-1-8 0 0 0,0-5 0 0 0,0-5 0 0 0,0-2 0 0 0,0-1 0 0 0,-1-1 0 0 0,1-1 0 0 0,0 1 0 0 0,0 1 0 0 0,0 0 0 0 0,0 1 0 0 0,0-1 0 0 0,0 1 0 0 0,7-7 0 0 0,7-7 0 0 0,9-9 0 0 0,18-6 0 0 0,28-5 0 0 0,25-2 0 0 0,18-2 0 0 0,7-1 0 0 0,15-6 0 0 0,15-1 0 0 0,-16-6 0 0 0,-14-1 0 0 0,-19 3 0 0 0,-17 4 0 0 0,-13 3 0 0 0,-8-4 0 0 0,-8 1 0 0 0,-6 1 0 0 0,-6 2 0 0 0,-3 2 0 0 0,-3 2 0 0 0,0 1 0 0 0,-1-6 0 0 0,-1-1 0 0 0,2 1 0 0 0,-1 1 0 0 0,2 2 0 0 0,-1 1 0 0 0,1 2 0 0 0,0-6 0 0 0,-1-1 0 0 0,1 0 0 0 0,0 2 0 0 0,0 2 0 0 0,-7-5 0 0 0,-1-1 0 0 0,-2 2 0 0 0,4 2 0 0 0,1-5 0 0 0,2 0 0 0 0,1 2 0 0 0,1 3 0 0 0,1 1 0 0 0,-7-3 0 0 0,-1-2 0 0 0,0 2 0 0 0,2 2 0 0 0,-5-3 0 0 0,0-2 0 0 0,1 2 0 0 0,3 2 0 0 0,1-3 0 0 0,3-1 0 0 0,-4-4 0 0 0,-9-6 0 0 0,-6-6 0 0 0,-7-4 0 0 0,-4-4 0 0 0,-3-1 0 0 0,5-1 0 0 0,1-1 0 0 0,-1 0 0 0 0,-1 0 0 0 0,-1 1 0 0 0,-2 0 0 0 0,5 0 0 0 0,2 0 0 0 0,-1 0 0 0 0,4 7 0 0 0,1 2 0 0 0,3 5 0 0 0,7 1 0 0 0,4-2 0 0 0,11-3 0 0 0,5-4 0 0 0,1-1 0 0 0,12-3 0 0 0,21-2 0 0 0,29-6 0 0 0,28-3 0 0 0,22 1 0 0 0,-10 2 0 0 0,-23 7 0 0 0,-13 11 0 0 0,-14 9 0 0 0,-11 1 0 0 0,-6 4 0 0 0,-5 2 0 0 0,-9 4 0 0 0,-8 3 0 0 0,-9 1 0 0 0,-6 1 0 0 0,-4 1 0 0 0,-2-1 0 0 0,-1 1 0 0 0,0-1 0 0 0,0 1 0 0 0,0-1 0 0 0,1 0 0 0 0,1 6 0 0 0,-1 3 0 0 0,1-1 0 0 0,-1 4 0 0 0,1 7 0 0 0,0 6 0 0 0,-1 6 0 0 0,0 3 0 0 0,1 2 0 0 0,0 7 0 0 0,0 4 0 0 0,-1-2 0 0 0,-5 6 0 0 0,-3-2 0 0 0,1 5 0 0 0,1-1 0 0 0,3 3 0 0 0,0 11 0 0 0,3 6 0 0 0,0-3 0 0 0,-7 0 0 0 0,0-1 0 0 0,-6 1 0 0 0,-1 2 0 0 0,-4-1 0 0 0,-4-5 0 0 0,0-8 0 0 0,-1-7 0 0 0,-3 0 0 0 0,-4-2 0 0 0,4-4 0 0 0,1-3 0 0 0,-3-2 0 0 0,-2-2 0 0 0,-2-1 0 0 0,-2-1 0 0 0,6-6 0 0 0,0-2 0 0 0,0 0 0 0 0,-2 2 0 0 0,-2 2 0 0 0,-8-5 0 0 0,-3 0 0 0 0,-7-5 0 0 0,-7-1 0 0 0,-6-3 0 0 0,-5 2 0 0 0,-3-3 0 0 0,-3 2 0 0 0,-6-3 0 0 0,-1 3 0 0 0,-7-2 0 0 0,-7 2 0 0 0,-5-1 0 0 0,-11 1 0 0 0,-5 4 0 0 0,-8-1 0 0 0,0-5 0 0 0,1-5 0 0 0,3 1 0 0 0,3-1 0 0 0,10-3 0 0 0,10-3 0 0 0,11-2 0 0 0,5-2 0 0 0,6-2 0 0 0,3 0 0 0 0,0 0 0 0 0,2-1 0 0 0,-1 0 0 0 0,0 1 0 0 0,-1 0 0 0 0,0 0 0 0 0,0 0 0 0 0,-7 0 0 0 0,-14 6 0 0 0,-10 2 0 0 0,-7 0 0 0 0,-2-2 0 0 0,4-1 0 0 0,10-2 0 0 0,8-2 0 0 0,8 6 0 0 0,4 1 0 0 0,4 0 0 0 0,2-2 0 0 0,1-2 0 0 0,0-1 0 0 0,0-2 0 0 0,0 0 0 0 0,-1-1 0 0 0,-1-1 0 0 0,1 1 0 0 0,-1 0 0 0 0,1-1 0 0 0,0 1 0 0 0,-1 0 0 0 0,6-19 0 0 0,3-24 0 0 0,-1-18 0 0 0,5-11 0 0 0,6-6 0 0 0,1 5 0 0 0,2 9 0 0 0,4 7 0 0 0,5 9 0 0 0,2 6 0 0 0,-4 3 0 0 0,-1 3 0 0 0,2 1 0 0 0,-5 0 0 0 0,0 0 0 0 0,2-1 0 0 0,-4 0 0 0 0,7 0 0 0 0,5 0 0 0 0,2-1 0 0 0,2 7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79"/>
    </inkml:context>
    <inkml:brush xml:id="br0">
      <inkml:brushProperty name="width" value="0.21167" units="cm"/>
      <inkml:brushProperty name="height" value="0.21167" units="cm"/>
      <inkml:brushProperty name="color" value="#66CC00"/>
    </inkml:brush>
  </inkml:definitions>
  <inkml:trace contextRef="#ctx0" brushRef="#br0">16319 1010 0 0 0,'18'0'0'0'0,"20"0"0"0"0,15 6 0 0 0,17 2 0 0 0,3 0 0 0 0,8 5 0 0 0,-4 0 0 0 0,-2 4 0 0 0,-8-1 0 0 0,-9-3 0 0 0,4 2 0 0 0,17 6 0 0 0,20 4 0 0 0,18 5 0 0 0,13 3 0 0 0,4 3 0 0 0,-2-5 0 0 0,2-2 0 0 0,-4-5 0 0 0,-6-1 0 0 0,-4-5 0 0 0,-4 2 0 0 0,3-3 0 0 0,0 1 0 0 0,4-1 0 0 0,1-4 0 0 0,-3 1 0 0 0,-15 0 0 0 0,-13-4 0 0 0,-17-3 0 0 0,-8-3 0 0 0,-4 5 0 0 0,13 0 0 0 0,24-2 0 0 0,13 5 0 0 0,14 1 0 0 0,2-3 0 0 0,-3-3 0 0 0,-8-2 0 0 0,-14-2 0 0 0,-11-2 0 0 0,-4-1 0 0 0,3 0 0 0 0,9-7 0 0 0,6 4 0 0 0,4 3 0 0 0,8 2 0 0 0,2-1 0 0 0,-13 1 0 0 0,-20-1 0 0 0,-12 0 0 0 0,-7-1 0 0 0,-2 7 0 0 0,12 1 0 0 0,17 0 0 0 0,5-1 0 0 0,3-3 0 0 0,15 5 0 0 0,19 1 0 0 0,-21-2 0 0 0,-30 5 0 0 0,-12-1 0 0 0,-6-1 0 0 0,-2 3 0 0 0,-7-1 0 0 0,-8-3 0 0 0,-6 4 0 0 0,-5-1 0 0 0,-4-3 0 0 0,-1 4 0 0 0,5-1 0 0 0,1-3 0 0 0,7 4 0 0 0,6 5 0 0 0,7 6 0 0 0,-1-2 0 0 0,-5 2 0 0 0,-6-3 0 0 0,1 0 0 0 0,-4 3 0 0 0,-1-2 0 0 0,-4 0 0 0 0,-3 3 0 0 0,-1-3 0 0 0,-2 1 0 0 0,-1 3 0 0 0,0-4 0 0 0,0 1 0 0 0,1-4 0 0 0,-1 1 0 0 0,0 3 0 0 0,1 4 0 0 0,-1 3 0 0 0,1 3 0 0 0,0 2 0 0 0,0 1 0 0 0,-8 0 0 0 0,-1-6 0 0 0,1-2 0 0 0,-5 0 0 0 0,0 2 0 0 0,-4 1 0 0 0,1 2 0 0 0,2 2 0 0 0,-2 0 0 0 0,2 0 0 0 0,-3 1 0 0 0,0-6 0 0 0,-2-2 0 0 0,2 0 0 0 0,-3 1 0 0 0,3 2 0 0 0,-3 2 0 0 0,-4 2 0 0 0,2 0 0 0 0,-2 0 0 0 0,-2 1 0 0 0,2 0 0 0 0,0 0 0 0 0,-3 0 0 0 0,-3 0 0 0 0,3 0 0 0 0,1 0 0 0 0,-2-1 0 0 0,3 1 0 0 0,1 0 0 0 0,-3-1 0 0 0,-3 1 0 0 0,-2 0 0 0 0,4-1 0 0 0,0 0 0 0 0,-1 1 0 0 0,-2-1 0 0 0,-2 1 0 0 0,-2 0 0 0 0,6-1 0 0 0,0 1 0 0 0,0 0 0 0 0,-2-1 0 0 0,-2 1 0 0 0,-1 0 0 0 0,-2 0 0 0 0,5-1 0 0 0,3 7 0 0 0,-2 2 0 0 0,-1 0 0 0 0,-2-2 0 0 0,-1-2 0 0 0,5-2 0 0 0,0 0 0 0 0,0-2 0 0 0,-2 0 0 0 0,-2-1 0 0 0,4 0 0 0 0,2 1 0 0 0,-2-1 0 0 0,-2 1 0 0 0,-1-1 0 0 0,3 1 0 0 0,2-1 0 0 0,-2 1 0 0 0,-2 0 0 0 0,5-1 0 0 0,-1 1 0 0 0,-1 0 0 0 0,-2-1 0 0 0,-3 1 0 0 0,-1 0 0 0 0,4-7 0 0 0,2-1 0 0 0,-2-1 0 0 0,-1 3 0 0 0,-2 1 0 0 0,-1 2 0 0 0,4 1 0 0 0,2 1 0 0 0,-1 1 0 0 0,-2 0 0 0 0,4 6 0 0 0,1 2 0 0 0,-2 0 0 0 0,-2-2 0 0 0,-3-1 0 0 0,-1-3 0 0 0,4-1 0 0 0,2 0 0 0 0,-1-2 0 0 0,-2 7 0 0 0,-2 2 0 0 0,4-1 0 0 0,2-1 0 0 0,-2-2 0 0 0,-2 4 0 0 0,-1 2 0 0 0,3-2 0 0 0,2-2 0 0 0,-2-2 0 0 0,-2 4 0 0 0,5 1 0 0 0,-1-1 0 0 0,-1-2 0 0 0,-2 4 0 0 0,4 1 0 0 0,-1-3 0 0 0,-1-1 0 0 0,4-3 0 0 0,0-2 0 0 0,-3-1 0 0 0,-2-2 0 0 0,-4 1 0 0 0,5-1 0 0 0,0 0 0 0 0,-1 1 0 0 0,-2-1 0 0 0,5 0 0 0 0,-1 1 0 0 0,-1 0 0 0 0,-2-1 0 0 0,3 7 0 0 0,1 2 0 0 0,-2 0 0 0 0,4 4 0 0 0,0 1 0 0 0,-3 3 0 0 0,-3 0 0 0 0,4-3 0 0 0,0 2 0 0 0,-2-1 0 0 0,-2-4 0 0 0,-3 4 0 0 0,4-2 0 0 0,2-2 0 0 0,-2 3 0 0 0,-2 0 0 0 0,-2-3 0 0 0,3 3 0 0 0,3-1 0 0 0,-2-2 0 0 0,-2 3 0 0 0,-2 0 0 0 0,-1-3 0 0 0,4 3 0 0 0,2 0 0 0 0,-1-3 0 0 0,-2-3 0 0 0,-2 3 0 0 0,-2 0 0 0 0,-1-1 0 0 0,0 3 0 0 0,5 0 0 0 0,2-2 0 0 0,0-3 0 0 0,-2-3 0 0 0,-2-1 0 0 0,-2 3 0 0 0,6 2 0 0 0,1-1 0 0 0,-1-2 0 0 0,-2-1 0 0 0,-2-2 0 0 0,-1-1 0 0 0,-2-1 0 0 0,6 0 0 0 0,1-1 0 0 0,-1 0 0 0 0,-1 1 0 0 0,-1-1 0 0 0,-3 1 0 0 0,-1-1 0 0 0,0 1 0 0 0,5-1 0 0 0,2 1 0 0 0,0 0 0 0 0,-2-1 0 0 0,-2 1 0 0 0,-1 0 0 0 0,-2 0 0 0 0,0-1 0 0 0,-1 1 0 0 0,6 0 0 0 0,1-1 0 0 0,1 1 0 0 0,-2 0 0 0 0,-1-1 0 0 0,-3 1 0 0 0,0 0 0 0 0,-2-1 0 0 0,0 1 0 0 0,6 6 0 0 0,2 2 0 0 0,0-1 0 0 0,-2 0 0 0 0,-2 3 0 0 0,-1 1 0 0 0,-2 4 0 0 0,0 0 0 0 0,-1 3 0 0 0,0-1 0 0 0,-1 3 0 0 0,1-3 0 0 0,0 3 0 0 0,0-3 0 0 0,-1-4 0 0 0,1 2 0 0 0,0-1 0 0 0,0-4 0 0 0,7 3 0 0 0,1-1 0 0 0,0-2 0 0 0,-2 3 0 0 0,-1-1 0 0 0,-2-2 0 0 0,-2-3 0 0 0,0-3 0 0 0,-1-2 0 0 0,0-1 0 0 0,-1-2 0 0 0,1 1 0 0 0,0-1 0 0 0,-1 0 0 0 0,1 0 0 0 0,0 0 0 0 0,0 1 0 0 0,0-1 0 0 0,0 1 0 0 0,0 0 0 0 0,0-1 0 0 0,0 1 0 0 0,0 0 0 0 0,0 0 0 0 0,0-1 0 0 0,0 1 0 0 0,0 0 0 0 0,0-1 0 0 0,0 1 0 0 0,0 0 0 0 0,0 6 0 0 0,0 2 0 0 0,0-1 0 0 0,0 5 0 0 0,0 1 0 0 0,0-3 0 0 0,0 4 0 0 0,0-1 0 0 0,0-2 0 0 0,0-4 0 0 0,0-3 0 0 0,0-1 0 0 0,0-3 0 0 0,0 0 0 0 0,0-1 0 0 0,0 0 0 0 0,0 0 0 0 0,0 0 0 0 0,0 1 0 0 0,0-1 0 0 0,0 1 0 0 0,-6-1 0 0 0,-2 1 0 0 0,0 0 0 0 0,1 0 0 0 0,3-1 0 0 0,1 1 0 0 0,1 0 0 0 0,2-1 0 0 0,0 1 0 0 0,0 0 0 0 0,0-1 0 0 0,1 1 0 0 0,-1 0 0 0 0,0-1 0 0 0,-6 1 0 0 0,-2 0 0 0 0,0-1 0 0 0,2 1 0 0 0,1 0 0 0 0,2-1 0 0 0,2 1 0 0 0,0 0 0 0 0,1 0 0 0 0,-6-1 0 0 0,-2 0 0 0 0,1 1 0 0 0,1-1 0 0 0,1 1 0 0 0,3 0 0 0 0,-6-1 0 0 0,-1 1 0 0 0,1 0 0 0 0,2-1 0 0 0,2 1 0 0 0,-5 0 0 0 0,-1-1 0 0 0,2 1 0 0 0,2 0 0 0 0,-5-1 0 0 0,1 1 0 0 0,1 0 0 0 0,-4-1 0 0 0,0 1 0 0 0,3 0 0 0 0,-4-1 0 0 0,1 1 0 0 0,2 0 0 0 0,-2-7 0 0 0,0-1 0 0 0,2-1 0 0 0,-2-4 0 0 0,1 0 0 0 0,2 2 0 0 0,-4-3 0 0 0,1 0 0 0 0,-3 3 0 0 0,0 3 0 0 0,-3-3 0 0 0,2 0 0 0 0,-2 1 0 0 0,-5 4 0 0 0,-4 1 0 0 0,-4 3 0 0 0,-2-6 0 0 0,4 0 0 0 0,1 0 0 0 0,0-5 0 0 0,4 1 0 0 0,0-5 0 0 0,5 0 0 0 0,-1 4 0 0 0,-3-2 0 0 0,3 0 0 0 0,-2-2 0 0 0,4 1 0 0 0,-2 3 0 0 0,-3 4 0 0 0,-4 3 0 0 0,2 3 0 0 0,1-5 0 0 0,4 0 0 0 0,-1-6 0 0 0,3 0 0 0 0,-1 2 0 0 0,-3 3 0 0 0,2 3 0 0 0,-2-4 0 0 0,3 0 0 0 0,-1-5 0 0 0,3 1 0 0 0,-1 2 0 0 0,1 3 0 0 0,-1-3 0 0 0,2 0 0 0 0,-3-4 0 0 0,3 1 0 0 0,4 3 0 0 0,-2-4 0 0 0,2 2 0 0 0,-4-3 0 0 0,1 1 0 0 0,-2-3 0 0 0,1 2 0 0 0,4 3 0 0 0,-2-2 0 0 0,1 2 0 0 0,-3-3 0 0 0,1 1 0 0 0,-2-3 0 0 0,1 2 0 0 0,-2-3 0 0 0,1 3 0 0 0,-1-3 0 0 0,1 2 0 0 0,-1-2 0 0 0,1 2 0 0 0,-1-1 0 0 0,2 1 0 0 0,-2-2 0 0 0,2-4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80"/>
    </inkml:context>
    <inkml:brush xml:id="br0">
      <inkml:brushProperty name="width" value="0.2" units="cm"/>
      <inkml:brushProperty name="height" value="0.2" units="cm"/>
      <inkml:brushProperty name="color" value="#66CC00"/>
    </inkml:brush>
  </inkml:definitions>
  <inkml:traceGroup>
    <inkml:annotationXML>
      <emma:emma xmlns:emma="http://www.w3.org/2003/04/emma" version="1.0">
        <emma:interpretation id="{36B1FA4D-318C-4BEC-9BB5-D3B2D8CBFD3A}" emma:medium="tactile" emma:mode="ink">
          <msink:context xmlns:msink="http://schemas.microsoft.com/ink/2010/main" type="inkDrawing"/>
        </emma:interpretation>
      </emma:emma>
    </inkml:annotationXML>
    <inkml:trace contextRef="#ctx0" brushRef="#br0">20123 7726 0 0 0,'-6'18'0'0'0,"-2"20"0"0"0,-6 22 0 0 0,-1 6 0 0 0,-4 6 0 0 0,2 1 0 0 0,3-3 0 0 0,4-9 0 0 0,4-7 0 0 0,3-8 0 0 0,-3-12 0 0 0,-3-4 0 0 0,2-1 0 0 0,1 0 0 0 0,3 1 0 0 0,0 3 0 0 0,2 1 0 0 0,-5 2 0 0 0,-2 1 0 0 0,0-1 0 0 0,2 1 0 0 0,8-5 0 0 0,10-9 0 0 0,9-9 0 0 0,6-6 0 0 0,7-4 0 0 0,2-4 0 0 0,2-1 0 0 0,0 0 0 0 0,1-1 0 0 0,-1-5 0 0 0,-1-3 0 0 0,0 2 0 0 0,0 1 0 0 0,-1 2 0 0 0,1 2 0 0 0,-1 2 0 0 0,1-6 0 0 0,-1-1 0 0 0,-6 0 0 0 0</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20"/>
    </inkml:context>
    <inkml:brush xml:id="br0">
      <inkml:brushProperty name="width" value="0.2" units="cm"/>
      <inkml:brushProperty name="height" value="0.2" units="cm"/>
    </inkml:brush>
  </inkml:definitions>
  <inkml:trace contextRef="#ctx0" brushRef="#br0">17858 8234 0 0 0,'19'0'0'0'0,"31"0"0"0"0,25-6 0 0 0,26-2 0 0 0,15 0 0 0 0,11 2 0 0 0,-3 1 0 0 0,-3-4 0 0 0,-3-1 0 0 0,-11 2 0 0 0,3 1 0 0 0,7 9 0 0 0,-3 4 0 0 0,-15 1 0 0 0,-19 5 0 0 0,-10 1 0 0 0,-10 5 0 0 0,-10-2 0 0 0,-7 4 0 0 0,-4-1 0 0 0,-2 1 0 0 0,-2-3 0 0 0,0-3 0 0 0,-7 2 0 0 0,-1-3 0 0 0,1-2 0 0 0,2-4 0 0 0,2 4 0 0 0,1 0 0 0 0,3-2 0 0 0,0-3 0 0 0,1-2 0 0 0,6-2 0 0 0,9-7 0 0 0,14-4 0 0 0,21-6 0 0 0,27-6 0 0 0,18-7 0 0 0,8-4 0 0 0,-17 3 0 0 0,-8 0 0 0 0,-12-1 0 0 0,1 4 0 0 0,9 1 0 0 0,22 4 0 0 0,25-1 0 0 0,-6 4 0 0 0,-26 5 0 0 0,-27 5 0 0 0,-24 3 0 0 0,-14 3 0 0 0,-10 1 0 0 0,-9 2 0 0 0,-4 6 0 0 0,-4 2 0 0 0,-2 6 0 0 0,1 0 0 0 0,-1 6 0 0 0,-5 9 0 0 0,-8 7 0 0 0,-1 3 0 0 0,-5 2 0 0 0,-4-1 0 0 0,-4-1 0 0 0,-9 0 0 0 0,-5-2 0 0 0,-1 0 0 0 0,-5 0 0 0 0,-1-1 0 0 0,-4-7 0 0 0,1-2 0 0 0,-3 2 0 0 0,-4 0 0 0 0,-4 2 0 0 0,-10 2 0 0 0,-5 2 0 0 0,-8 6 0 0 0,-8 3 0 0 0,-5 1 0 0 0,-12 3 0 0 0,-4 2 0 0 0,-2-3 0 0 0,-6-3 0 0 0,-7-2 0 0 0,2-4 0 0 0,-4-1 0 0 0,9-7 0 0 0,14-8 0 0 0,12-3 0 0 0,4 1 0 0 0,7-1 0 0 0,5-6 0 0 0,4 2 0 0 0,3-1 0 0 0,2-5 0 0 0,1 4 0 0 0,1-2 0 0 0,-1-2 0 0 0,0-3 0 0 0,0-3 0 0 0,0-1 0 0 0,-2-3 0 0 0,2 0 0 0 0,-1 0 0 0 0,6-7 0 0 0,3-2 0 0 0,-1-5 0 0 0,-1-8 0 0 0,-2-6 0 0 0,-2-3 0 0 0,-8-11 0 0 0,-15-10 0 0 0,-4-8 0 0 0,-11-14 0 0 0,-18-6 0 0 0,-25-9 0 0 0,-11 5 0 0 0,-10 11 0 0 0,-20 10 0 0 0,-19 23 0 0 0,0 25 0 0 0,5 21 0 0 0,0 9 0 0 0,30 2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81"/>
    </inkml:context>
    <inkml:brush xml:id="br0">
      <inkml:brushProperty name="width" value="0.2" units="cm"/>
      <inkml:brushProperty name="height" value="0.2" units="cm"/>
      <inkml:brushProperty name="color" value="#66CC00"/>
    </inkml:brush>
  </inkml:definitions>
  <inkml:trace contextRef="#ctx0" brushRef="#br0">29151 9716 0 0 0,'-13'0'0'0'0,"-16"0"0"0"0,-16 0 0 0 0,-6 0 0 0 0,-1 0 0 0 0,2 0 0 0 0,3 0 0 0 0,4 0 0 0 0,2 0 0 0 0,3 6 0 0 0,-12 3 0 0 0,-3-2 0 0 0,-5 6 0 0 0,-11 0 0 0 0,-13 4 0 0 0,-5-1 0 0 0,-1 3 0 0 0,-3-1 0 0 0,1 2 0 0 0,3-3 0 0 0,10-3 0 0 0,6 2 0 0 0,3-3 0 0 0,-1 4 0 0 0,0-1 0 0 0,6-4 0 0 0,0-4 0 0 0,5-3 0 0 0,6 4 0 0 0,-1 1 0 0 0,3-3 0 0 0,4-1 0 0 0,2-2 0 0 0,4-2 0 0 0,2-1 0 0 0,1-1 0 0 0,0 0 0 0 0,1 0 0 0 0,0-1 0 0 0,0 1 0 0 0,0 0 0 0 0,-1 0 0 0 0,1-1 0 0 0,-1 1 0 0 0,0 0 0 0 0,1 0 0 0 0,-1 0 0 0 0,-6 0 0 0 0,-2 0 0 0 0,-12-6 0 0 0,-22-2 0 0 0,-9 0 0 0 0,-2 2 0 0 0,7 1 0 0 0,6 2 0 0 0,9 2 0 0 0,11 0 0 0 0,2 1 0 0 0,4 0 0 0 0,-2 1 0 0 0,2-1 0 0 0,3 0 0 0 0,-2 1 0 0 0,1-1 0 0 0,-4 0 0 0 0,-5 0 0 0 0,-18-6 0 0 0,-21-3 0 0 0,-6 1 0 0 0,1 2 0 0 0,13 1 0 0 0,14 3 0 0 0,14 0 0 0 0,5-5 0 0 0,6-1 0 0 0,5 0 0 0 0,4 2 0 0 0,3 2 0 0 0,1 2 0 0 0,1 0 0 0 0,0 2 0 0 0,7-6 0 0 0,1-2 0 0 0,0 0 0 0 0,-2 2 0 0 0,-2 2 0 0 0,-1 1 0 0 0,-3-4 0 0 0,0-2 0 0 0,-1 1 0 0 0,0 2 0 0 0,0 1 0 0 0,0-3 0 0 0,0-2 0 0 0,0 2 0 0 0,0-5 0 0 0,-6 1 0 0 0,-2-5 0 0 0,-5 1 0 0 0,-2-2 0 0 0,3 0 0 0 0,3 5 0 0 0,3-3 0 0 0,3 2 0 0 0,1 3 0 0 0,8-2 0 0 0,3 0 0 0 0,0 3 0 0 0,-2-3 0 0 0,-1 0 0 0 0,-3-3 0 0 0,-1 0 0 0 0,-1-3 0 0 0,0 2 0 0 0,5-2 0 0 0,2 1 0 0 0,0-1 0 0 0,-2 1 0 0 0,5-2 0 0 0,0 3 0 0 0,-1-3 0 0 0,-3-3 0 0 0,-2-5 0 0 0,-2-3 0 0 0,-2-3 0 0 0,0-2 0 0 0,5-1 0 0 0,2 6 0 0 0,6 2 0 0 0,1 5 0 0 0,4 2 0 0 0,-2 3 0 0 0,4 0 0 0 0,-3 2 0 0 0,2-1 0 0 0,-1-5 0 0 0,-6-4 0 0 0,-3-4 0 0 0,-4-3 0 0 0,-3 4 0 0 0,4 2 0 0 0,1 5 0 0 0,6 0 0 0 0,0 4 0 0 0,-2-1 0 0 0,-3-3 0 0 0,-3-4 0 0 0,-3 2 0 0 0,5-1 0 0 0,1 5 0 0 0,-1-1 0 0 0,-2 3 0 0 0,4-1 0 0 0,1 3 0 0 0,-1-2 0 0 0,-3-4 0 0 0,-3 1 0 0 0,5 0 0 0 0,1 2 0 0 0,5-1 0 0 0,0 2 0 0 0,-3 0 0 0 0,-3-5 0 0 0,-3 3 0 0 0,4-2 0 0 0,-1 3 0 0 0,6-1 0 0 0,0 3 0 0 0,3-2 0 0 0,-1 2 0 0 0,3-1 0 0 0,-2 2 0 0 0,2-2 0 0 0,-2 2 0 0 0,2-3 0 0 0,-2 3 0 0 0,2-2 0 0 0,-2 2 0 0 0,1-3 0 0 0,-1-3 0 0 0,-4 1 0 0 0,1-1 0 0 0,-1 3 0 0 0,3-1 0 0 0,-1 3 0 0 0,2-2 0 0 0,-1 2 0 0 0,3-1 0 0 0,-3 2 0 0 0,3-2 0 0 0,-3 2 0 0 0,3-3 0 0 0,-2 3 0 0 0,2-2 0 0 0,-3 1 0 0 0,-3-1 0 0 0,-5 2 0 0 0,3-3 0 0 0,-1 3 0 0 0,4-2 0 0 0,0 1 0 0 0,3-1 0 0 0,-1 2 0 0 0,-3 4 0 0 0,1-3 0 0 0,0 3 0 0 0,-4 2 0 0 0,3-2 0 0 0,-1 0 0 0 0,-3-3 0 0 0,-2 1 0 0 0,2-4 0 0 0,1 2 0 0 0,-2 4 0 0 0,-2-2 0 0 0,-3 1 0 0 0,-1 3 0 0 0,-2 4 0 0 0,0 2 0 0 0,5-3 0 0 0,2-1 0 0 0,0 1 0 0 0,-2 2 0 0 0,-1 2 0 0 0,-3 2 0 0 0,0 1 0 0 0,-1 1 0 0 0,-1 0 0 0 0,0 0 0 0 0,0 1 0 0 0,0-1 0 0 0,0 0 0 0 0,0 1 0 0 0,1-1 0 0 0,-1 0 0 0 0,-6 0 0 0 0,-2 0 0 0 0,0 0 0 0 0,2 0 0 0 0,2 0 0 0 0,1 6 0 0 0,2 2 0 0 0,1 0 0 0 0,0-2 0 0 0,1-1 0 0 0,-1 4 0 0 0,1 1 0 0 0,0-2 0 0 0,-1-1 0 0 0,0-3 0 0 0,1 5 0 0 0,-1 0 0 0 0,0-1 0 0 0,1-1 0 0 0,-1-3 0 0 0,6 4 0 0 0,3 2 0 0 0,-1-2 0 0 0,-2-2 0 0 0,-1 5 0 0 0,-2-1 0 0 0,-1-1 0 0 0,-2-2 0 0 0,7 4 0 0 0,1-1 0 0 0,0-1 0 0 0,-1-2 0 0 0,3 4 0 0 0,2-1 0 0 0,-3-1 0 0 0,-2-2 0 0 0,4 3 0 0 0,1 1 0 0 0,-3-2 0 0 0,-2-3 0 0 0,-3 5 0 0 0,-1 0 0 0 0,-2-3 0 0 0,6 5 0 0 0,1 0 0 0 0,0-3 0 0 0,-2 4 0 0 0,-1-1 0 0 0,-2 3 0 0 0,-2 6 0 0 0,0-1 0 0 0,-1-4 0 0 0,0 1 0 0 0,-6 4 0 0 0,-2 4 0 0 0,-7-2 0 0 0,-12 8 0 0 0,-20 10 0 0 0,-9 4 0 0 0,5-5 0 0 0,6-3 0 0 0,10-9 0 0 0,11-3 0 0 0,9 1 0 0 0,2-5 0 0 0,3 1 0 0 0,3-4 0 0 0,3 1 0 0 0,2-3 0 0 0,1 2 0 0 0,1-2 0 0 0,1 2 0 0 0,0-2 0 0 0,0 2 0 0 0,0 5 0 0 0,-1-3 0 0 0,-5 2 0 0 0,-4 3 0 0 0,1-2 0 0 0,2 0 0 0 0,2-4 0 0 0,1 2 0 0 0,2-4 0 0 0,1 1 0 0 0,0-1 0 0 0,0 1 0 0 0,1-2 0 0 0,0 2 0 0 0,-1-1 0 0 0,1 1 0 0 0,-1-2 0 0 0,0 3 0 0 0,1-3 0 0 0,-1-4 0 0 0,0 2 0 0 0,1-1 0 0 0,-1 3 0 0 0,0-2 0 0 0,0-3 0 0 0,1 3 0 0 0,-1 5 0 0 0,-6-1 0 0 0,-8 2 0 0 0,-21 11 0 0 0,-29 5 0 0 0,-34 10 0 0 0,-27 8 0 0 0,-9 2 0 0 0,4-2 0 0 0,13-6 0 0 0,1-3 0 0 0,-6-4 0 0 0,7-3 0 0 0,10-8 0 0 0,5-3 0 0 0,6-1 0 0 0,19-3 0 0 0,23-7 0 0 0,20-7 0 0 0,15-4 0 0 0,12 3 0 0 0,5 0 0 0 0,4-2 0 0 0,0-2 0 0 0,1-2 0 0 0,-2-1 0 0 0,-6-1 0 0 0,-4 5 0 0 0,0 2 0 0 0,-5 0 0 0 0,-13-2 0 0 0,-21 4 0 0 0,-8 1 0 0 0,4-2 0 0 0,5 5 0 0 0,10-2 0 0 0,11-1 0 0 0,10-4 0 0 0,6-2 0 0 0,6-2 0 0 0,3-2 0 0 0,1 5 0 0 0,1 2 0 0 0,-1-1 0 0 0,-1-1 0 0 0,0-2 0 0 0,0-1 0 0 0,0-2 0 0 0,5 6 0 0 0,3 1 0 0 0,-1 0 0 0 0,-1-2 0 0 0,-3-2 0 0 0,-1-1 0 0 0,-7-8 0 0 0,-4-3 0 0 0,-5 0 0 0 0,-8 1 0 0 0,-6 2 0 0 0,-11 2 0 0 0,1 1 0 0 0,7 2 0 0 0,2-7 0 0 0,6-1 0 0 0,1 1 0 0 0,3 1 0 0 0,6 1 0 0 0,4-4 0 0 0,-2 0 0 0 0,0 0 0 0 0,-4-3 0 0 0,-6-1 0 0 0,-12-3 0 0 0,-7-6 0 0 0,-2-6 0 0 0,-2 3 0 0 0,2-1 0 0 0,7 4 0 0 0,9-1 0 0 0,9 4 0 0 0,8 5 0 0 0,5-1 0 0 0,3 1 0 0 0,1 4 0 0 0,1-3 0 0 0,1 1 0 0 0,-2 2 0 0 0,6-3 0 0 0,2 0 0 0 0,0-3 0 0 0,-2 0 0 0 0,4-2 0 0 0,0 1 0 0 0,-1-3 0 0 0,-3 3 0 0 0,4-3 0 0 0,0 2 0 0 0,5-1 0 0 0,-1 1 0 0 0,4-1 0 0 0,-2 1 0 0 0,3-1 0 0 0,-2 2 0 0 0,2-3 0 0 0,-2 3 0 0 0,2-2 0 0 0,-2-5 0 0 0,2-4 0 0 0,-3 3 0 0 0,3 0 0 0 0,-3-3 0 0 0,3-3 0 0 0,-2 4 0 0 0,1 1 0 0 0,5-2 0 0 0,-2 4 0 0 0,1 0 0 0 0,-2-3 0 0 0,0-3 0 0 0,-2 4 0 0 0,1 0 0 0 0,-2 5 0 0 0,1 12 0 0 0,-1 13 0 0 0,1 13 0 0 0,-1 9 0 0 0,-5 7 0 0 0,-4 11 0 0 0,3 10 0 0 0,-1 1 0 0 0,4-1 0 0 0,0-5 0 0 0,3-3 0 0 0,5-4 0 0 0,-1-3 0 0 0,2-2 0 0 0,-3-6 0 0 0,0-4 0 0 0,5 1 0 0 0,-4-4 0 0 0,2-1 0 0 0,2 2 0 0 0,-2-2 0 0 0,0 0 0 0 0,9-10 0 0 0,5-13 0 0 0,9-13 0 0 0,2-10 0 0 0,6-8 0 0 0,-1-5 0 0 0,4-2 0 0 0,-2-1 0 0 0,-5 0 0 0 0,3 0 0 0 0,-3 0 0 0 0,-3 2 0 0 0,2 6 0 0 0,0 2 0 0 0,-3 0 0 0 0,3 5 0 0 0,0 0 0 0 0,-3-1 0 0 0,-3-4 0 0 0,4 4 0 0 0,0-1 0 0 0,-3-1 0 0 0,11 3 0 0 0,14 11 0 0 0,21 9 0 0 0,7 5 0 0 0,-1 9 0 0 0,-4 3 0 0 0,-5-2 0 0 0,-6-2 0 0 0,-3 4 0 0 0,-4-1 0 0 0,-1-2 0 0 0,-1 3 0 0 0,0 0 0 0 0,0-3 0 0 0,0 4 0 0 0,0-1 0 0 0,6-3 0 0 0,9 4 0 0 0,9-1 0 0 0,18 3 0 0 0,78 12 0 0 0,11 1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82"/>
    </inkml:context>
    <inkml:brush xml:id="br0">
      <inkml:brushProperty name="width" value="0.2" units="cm"/>
      <inkml:brushProperty name="height" value="0.2" units="cm"/>
      <inkml:brushProperty name="color" value="#E71224"/>
    </inkml:brush>
  </inkml:definitions>
  <inkml:trace contextRef="#ctx0" brushRef="#br0">9978 12522 0 0 0,'0'-25'0'0'0,"0"-33"0"0"0,-7-19 0 0 0,5-9 0 0 0,3-9 0 0 0,0-6 0 0 0,7-12 0 0 0,2 1 0 0 0,6 2 0 0 0,12-14 0 0 0,8-15 0 0 0,4-9 0 0 0,13-18 0 0 0,5-17 0 0 0,5 10 0 0 0,11 3 0 0 0,10-1 0 0 0,17 4 0 0 0,16 4 0 0 0,7 7 0 0 0,1 16 0 0 0,-1 7 0 0 0,-5 8 0 0 0,-15 19 0 0 0,-6 14 0 0 0,-9 5 0 0 0,1 11 0 0 0,4 6 0 0 0,3 8 0 0 0,5 2 0 0 0,-2 6 0 0 0,-13 11 0 0 0,-2 8 0 0 0,-2 2 0 0 0,-10 8 0 0 0,-10 1 0 0 0,-5 6 0 0 0,2-2 0 0 0,-4-3 0 0 0,7-3 0 0 0,6-5 0 0 0,16-8 0 0 0,18-11 0 0 0,6-4 0 0 0,-6-4 0 0 0,1-4 0 0 0,-7-6 0 0 0,0-8 0 0 0,-4-18 0 0 0,-6-4 0 0 0,3-17 0 0 0,-4-20 0 0 0,-3-6 0 0 0,-9-4 0 0 0,-5-2 0 0 0,-8-8 0 0 0,-8-1 0 0 0,-7-1 0 0 0,-5-4 0 0 0,-3 1 0 0 0,-8 8 0 0 0,-3 5 0 0 0,-5 16 0 0 0,-1 4 0 0 0,-4 0 0 0 0,-5 2 0 0 0,2 3 0 0 0,-2 5 0 0 0,4-5 0 0 0,-1 2 0 0 0,3-4 0 0 0,-1-1 0 0 0,2-3 0 0 0,-1 1 0 0 0,-5 17 0 0 0,-4 19 0 0 0,-3 20 0 0 0,3 22 0 0 0,0 13 0 0 0,-1 6 0 0 0,-3 3 0 0 0,-1-1 0 0 0,-2-2 0 0 0,-1-2 0 0 0,-1-2 0 0 0,0-1 0 0 0,-1-1 0 0 0,7-1 0 0 0,2 0 0 0 0,0 0 0 0 0,-2 0 0 0 0,-1 0 0 0 0,-3 0 0 0 0,0 0 0 0 0,-8 7 0 0 0,-2 0 0 0 0,0 2 0 0 0,1-3 0 0 0,2-1 0 0 0,2-2 0 0 0,1-1 0 0 0,2-1 0 0 0,0-1 0 0 0,0 1 0 0 0,0-2 0 0 0,1 1 0 0 0,-1 1 0 0 0,0-1 0 0 0,0 0 0 0 0,0 0 0 0 0,0 0 0 0 0,0 1 0 0 0,0-1 0 0 0,0 0 0 0 0,0 1 0 0 0,0-1 0 0 0,-12 19 0 0 0,-11 25 0 0 0,-1 17 0 0 0,-3 12 0 0 0,-3 5 0 0 0,3 2 0 0 0,1-7 0 0 0,4-2 0 0 0,6-1 0 0 0,0-7 0 0 0,2-1 0 0 0,4 2 0 0 0,-4-5 0 0 0,2 1 0 0 0,2 3 0 0 0,-3 3 0 0 0,0 3 0 0 0,3 2 0 0 0,-3-5 0 0 0,0-1 0 0 0,3 1 0 0 0,-4 2 0 0 0,1 2 0 0 0,3 1 0 0 0,-3-4 0 0 0,0-1 0 0 0,2 0 0 0 0,-2 1 0 0 0,0 3 0 0 0,3 1 0 0 0,2 1 0 0 0,-2-5 0 0 0,-1-1 0 0 0,2 0 0 0 0,-4-5 0 0 0,1 1 0 0 0,2 1 0 0 0,2-10 0 0 0,4-13 0 0 0,1-14 0 0 0,8-5 0 0 0,4-6 0 0 0,-1-5 0 0 0,-1-5 0 0 0,-2-3 0 0 0,4-1 0 0 0,8-8 0 0 0,6-21 0 0 0,25-13 0 0 0,-9 8 0 0 0,-4 10 0 0 0,-9 2 0 0 0,-2 4 0 0 0,2 6 0 0 0,-4 5 0 0 0,0 3 0 0 0,3 2 0 0 0,-3 1 0 0 0,1 8 0 0 0,-3 1 0 0 0,1 7 0 0 0,-3 0 0 0 0,1-3 0 0 0,5-3 0 0 0,3 2 0 0 0,-2 1 0 0 0,1 3 0 0 0,2-1 0 0 0,2 3 0 0 0,3 6 0 0 0,-4-2 0 0 0,-2 1 0 0 0,2 4 0 0 0,2 3 0 0 0,-5 10 0 0 0,0 3 0 0 0,-4 8 0 0 0,-1 0 0 0 0,4 6 0 0 0,3 4 0 0 0,-3 5 0 0 0,1-2 0 0 0,-5-1 0 0 0,1 3 0 0 0,3 2 0 0 0,-3 2 0 0 0,1 2 0 0 0,3 1 0 0 0,-3 1 0 0 0,-6 0 0 0 0,1-6 0 0 0,-2-2 0 0 0,20 31 0 0 0,4 6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83"/>
    </inkml:context>
    <inkml:brush xml:id="br0">
      <inkml:brushProperty name="width" value="0.2" units="cm"/>
      <inkml:brushProperty name="height" value="0.2" units="cm"/>
      <inkml:brushProperty name="color" value="#FF0066"/>
    </inkml:brush>
  </inkml:definitions>
  <inkml:trace contextRef="#ctx0" brushRef="#br0">13137 2924 0 0 0,'19'12'0'0'0,"25"17"0"0"0,17 10 0 0 0,11 4 0 0 0,12 1 0 0 0,-2 0 0 0 0,-3-2 0 0 0,-8-2 0 0 0,-10-7 0 0 0,-10-4 0 0 0,-6 0 0 0 0,-5-5 0 0 0,-4 0 0 0 0,0 2 0 0 0,5 2 0 0 0,2 3 0 0 0,0 3 0 0 0,-1-5 0 0 0,-2-1 0 0 0,-7 1 0 0 0,-3 2 0 0 0,0 2 0 0 0,0 1 0 0 0,2 2 0 0 0,2 0 0 0 0,1 1 0 0 0,0 0 0 0 0,-4 0 0 0 0,-3 0 0 0 0,1 0 0 0 0,-4 0 0 0 0,-1 0 0 0 0,-4-1 0 0 0,-6 1 0 0 0,2 0 0 0 0,-3-1 0 0 0,-3 1 0 0 0,3-7 0 0 0,-1-1 0 0 0,-2-1 0 0 0,-3 3 0 0 0,-3 1 0 0 0,-2 2 0 0 0,5-5 0 0 0,1-1 0 0 0,0 0 0 0 0,-2 3 0 0 0,-2 1 0 0 0,-8 3 0 0 0,-3 0 0 0 0,-1 1 0 0 0,-4 1 0 0 0,-8 0 0 0 0,1 0 0 0 0,-4 0 0 0 0,3 0 0 0 0,-1 0 0 0 0,2 0 0 0 0,-2 0 0 0 0,-3-1 0 0 0,-4 1 0 0 0,3 0 0 0 0,-1-1 0 0 0,5 1 0 0 0,-1 0 0 0 0,3-1 0 0 0,-1 1 0 0 0,-3 0 0 0 0,1-1 0 0 0,0 1 0 0 0,2 0 0 0 0,-1-1 0 0 0,3 1 0 0 0,-2 0 0 0 0,3-1 0 0 0,4 1 0 0 0,-2-7 0 0 0,1-1 0 0 0,4 0 0 0 0,-3 1 0 0 0,0 2 0 0 0,3 2 0 0 0,3 1 0 0 0,3 1 0 0 0,-5-5 0 0 0,0-3 0 0 0,1 1 0 0 0,2 2 0 0 0,2 1 0 0 0,8 2 0 0 0,3 2 0 0 0,1 0 0 0 0,5 1 0 0 0,0 0 0 0 0,-2 0 0 0 0,4-7 0 0 0,-2-1 0 0 0,5 0 0 0 0,-2 1 0 0 0,3 3 0 0 0,4-6 0 0 0,-1 0 0 0 0,1 1 0 0 0,4 3 0 0 0,-4 1 0 0 0,1-4 0 0 0,-3-1 0 0 0,0 2 0 0 0,4 1 0 0 0,3 3 0 0 0,3 1 0 0 0,-3 1 0 0 0,-1 2 0 0 0,-4 0 0 0 0,-1 0 0 0 0,3 0 0 0 0,-3 0 0 0 0,1 0 0 0 0,3 0 0 0 0,-3 6 0 0 0,0 2 0 0 0,4 6 0 0 0,-4 6 0 0 0,1 7 0 0 0,-4 4 0 0 0,1 4 0 0 0,-3-5 0 0 0,-4-1 0 0 0,-6 1 0 0 0,-3 1 0 0 0,-2-5 0 0 0,-3 0 0 0 0,0-5 0 0 0,-1-5 0 0 0,0-1 0 0 0,-6-2 0 0 0,-2-3 0 0 0,1-4 0 0 0,1 4 0 0 0,-4 0 0 0 0,0-2 0 0 0,-5 4 0 0 0,1 6 0 0 0,-3 6 0 0 0,-6 12 0 0 0,-4 5 0 0 0,-4 3 0 0 0,4-7 0 0 0,0-4 0 0 0,5-6 0 0 0,0-9 0 0 0,-2-1 0 0 0,2 2 0 0 0,0-1 0 0 0,-2 2 0 0 0,2 4 0 0 0,-1-2 0 0 0,4 1 0 0 0,-1 3 0 0 0,-3-3 0 0 0,2 0 0 0 0,5-2 0 0 0,0-7 0 0 0,2-4 0 0 0,3-5 0 0 0,5-3 0 0 0,-4-2 0 0 0,1-1 0 0 0,2 0 0 0 0,2 6 0 0 0,2 2 0 0 0,2 0 0 0 0,1-1 0 0 0,1-2 0 0 0,-6 4 0 0 0,-2 2 0 0 0,1-2 0 0 0,1-2 0 0 0,1-2 0 0 0,3 4 0 0 0,0 2 0 0 0,2-3 0 0 0,0-1 0 0 0,0-2 0 0 0,0 4 0 0 0,1 2 0 0 0,-1-3 0 0 0,0-1 0 0 0,0 4 0 0 0,0 7 0 0 0,0 0 0 0 0,0 4 0 0 0,0-3 0 0 0,0 3 0 0 0,0 10 0 0 0,-6 5 0 0 0,-2-2 0 0 0,0-8 0 0 0,1-8 0 0 0,3-2 0 0 0,1-2 0 0 0,2-5 0 0 0,0-3 0 0 0,1-3 0 0 0,0-2 0 0 0,-6-1 0 0 0,-2-1 0 0 0,1 0 0 0 0,1 0 0 0 0,1 0 0 0 0,2 0 0 0 0,2 0 0 0 0,0 1 0 0 0,1-1 0 0 0,1 1 0 0 0,-7 0 0 0 0,-2 0 0 0 0,0-1 0 0 0,2 1 0 0 0,1 0 0 0 0,-4-19 0 0 0,-7-25 0 0 0,0-18 0 0 0,-5-10 0 0 0,2-6 0 0 0,4-2 0 0 0,-1 6 0 0 0,1 4 0 0 0,4 0 0 0 0,3 0 0 0 0,-2 6 0 0 0,-1 1 0 0 0,3-1 0 0 0,1-3 0 0 0,-3 5 0 0 0,0-1 0 0 0,7 11 0 0 0,5 14 0 0 0,8 14 0 0 0,2 10 0 0 0,6 2 0 0 0,-1 3 0 0 0,4-4 0 0 0,4-6 0 0 0,4-5 0 0 0,3-6 0 0 0,3-4 0 0 0,1-2 0 0 0,1-7 0 0 0,1-4 0 0 0,-1-5 0 0 0,1-7 0 0 0,-1-6 0 0 0,0-4 0 0 0,6-3 0 0 0,2-2 0 0 0,0-1 0 0 0,-2 0 0 0 0,-2 0 0 0 0,-1 7 0 0 0,-2 2 0 0 0,-1 6 0 0 0,-6 7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84"/>
    </inkml:context>
    <inkml:brush xml:id="br0">
      <inkml:brushProperty name="width" value="0.2" units="cm"/>
      <inkml:brushProperty name="height" value="0.2" units="cm"/>
      <inkml:brushProperty name="color" value="#66CC00"/>
    </inkml:brush>
  </inkml:definitions>
  <inkml:trace contextRef="#ctx0" brushRef="#br0">14249 7808 0 0 0,'6'-12'0'0'0,"9"-11"0"0"0,7-15 0 0 0,7-12 0 0 0,5-4 0 0 0,2-5 0 0 0,8 0 0 0 0,2 4 0 0 0,-6 6 0 0 0,-4 5 0 0 0,-1 3 0 0 0,-1 3 0 0 0,0 1 0 0 0,0 1 0 0 0,1 1 0 0 0,7-2 0 0 0,9-5 0 0 0,15-9 0 0 0,7-1 0 0 0,6 1 0 0 0,0 3 0 0 0,-6 3 0 0 0,-4 4 0 0 0,-6 2 0 0 0,-2 2 0 0 0,-6 7 0 0 0,-4 2 0 0 0,0 6 0 0 0,-1 1 0 0 0,2-3 0 0 0,6 2 0 0 0,-2 0 0 0 0,3 3 0 0 0,-2-1 0 0 0,1 2 0 0 0,9-2 0 0 0,7 3 0 0 0,2 4 0 0 0,1 4 0 0 0,-6 4 0 0 0,-9 3 0 0 0,-9 1 0 0 0,-7 1 0 0 0,-5 1 0 0 0,-4 0 0 0 0,-1 6 0 0 0,-1 2 0 0 0,0-1 0 0 0,0 5 0 0 0,1 0 0 0 0,0 4 0 0 0,0 5 0 0 0,1 6 0 0 0,12 5 0 0 0,4 1 0 0 0,0 2 0 0 0,-4 2 0 0 0,-3-1 0 0 0,-10 1 0 0 0,-4-7 0 0 0,-2-1 0 0 0,-6-1 0 0 0,-1-4 0 0 0,-4-1 0 0 0,1-4 0 0 0,-3 0 0 0 0,2-2 0 0 0,-3 1 0 0 0,3 4 0 0 0,4 4 0 0 0,-2 4 0 0 0,2 3 0 0 0,3-5 0 0 0,-2 0 0 0 0,0 1 0 0 0,3 1 0 0 0,2 2 0 0 0,4-5 0 0 0,1 0 0 0 0,2 0 0 0 0,1 2 0 0 0,0 3 0 0 0,0 1 0 0 0,0 3 0 0 0,1-1 0 0 0,5 1 0 0 0,2 0 0 0 0,6 0 0 0 0,8 0 0 0 0,4 0 0 0 0,12 6 0 0 0,5-3 0 0 0,14 2 0 0 0,16 2 0 0 0,-11-1 0 0 0,-16-8 0 0 0,-9-10 0 0 0,-6-3 0 0 0,0-5 0 0 0,-1 1 0 0 0,1-3 0 0 0,-4-3 0 0 0,-1 2 0 0 0,-5-1 0 0 0,0-4 0 0 0,3 4 0 0 0,4 0 0 0 0,9 3 0 0 0,4-1 0 0 0,9-2 0 0 0,1-4 0 0 0,-2-4 0 0 0,-3 4 0 0 0,-9 0 0 0 0,-11-1 0 0 0,-4-2 0 0 0,-6-8 0 0 0,-5-4 0 0 0,1-1 0 0 0,-1 1 0 0 0,-2 1 0 0 0,-4 2 0 0 0,5 1 0 0 0,-1 1 0 0 0,7 0 0 0 0,4 2 0 0 0,7-1 0 0 0,3-6 0 0 0,-2-2 0 0 0,0 0 0 0 0,1 2 0 0 0,-4 1 0 0 0,-6 3 0 0 0,-7 0 0 0 0,-5 2 0 0 0,-4 0 0 0 0,-3 0 0 0 0,-1 0 0 0 0,0 1 0 0 0,-1-1 0 0 0,1 0 0 0 0,-1 0 0 0 0,2 0 0 0 0,-1 0 0 0 0,1 0 0 0 0,-1 0 0 0 0,1 0 0 0 0,0 0 0 0 0,0 0 0 0 0,-7 6 0 0 0,-1 3 0 0 0,-1-1 0 0 0,3-2 0 0 0,1-2 0 0 0,8-1 0 0 0,3 5 0 0 0,8 1 0 0 0,0-1 0 0 0,5-2 0 0 0,-2-2 0 0 0,4-1 0 0 0,-3 4 0 0 0,-4 2 0 0 0,-5-1 0 0 0,-4-2 0 0 0,-2-2 0 0 0,-2-2 0 0 0,-2-1 0 0 0,6 0 0 0 0,2-1 0 0 0,0-1 0 0 0,-1 1 0 0 0,-3 0 0 0 0,0-1 0 0 0,-2 1 0 0 0,-1 0 0 0 0,0-6 0 0 0,-1-2 0 0 0,1 0 0 0 0,5 1 0 0 0,3 3 0 0 0,7 1 0 0 0,5 2 0 0 0,7 0 0 0 0,4 1 0 0 0,-2 0 0 0 0,-7 1 0 0 0,-1-7 0 0 0,-4-2 0 0 0,-5 0 0 0 0,-4 2 0 0 0,-4 1 0 0 0,-3 2 0 0 0,-1 2 0 0 0,-1 0 0 0 0,0 1 0 0 0,0 1 0 0 0,0-1 0 0 0,0-6 0 0 0,0-2 0 0 0,1 0 0 0 0,-1 2 0 0 0,1 2 0 0 0,0 1 0 0 0,-1 1 0 0 0,-5-5 0 0 0,-3-1 0 0 0,-11 0 0 0 0,-22-4 0 0 0,-16-7 0 0 0,-17-6 0 0 0,-8-6 0 0 0,-9 4 0 0 0,5-1 0 0 0,4 5 0 0 0,5 6 0 0 0,2-1 0 0 0,2 4 0 0 0,1-3 0 0 0,0 2 0 0 0,1-3 0 0 0,-1 2 0 0 0,6-3 0 0 0,2 2 0 0 0,-1 4 0 0 0,11 4 0 0 0,15 9 0 0 0,14 6 0 0 0,12 7 0 0 0,20 15 0 0 0,9 8 0 0 0,2-2 0 0 0,-1-1 0 0 0,-5-5 0 0 0,-3-2 0 0 0,-4-4 0 0 0,-8-1 0 0 0,-4-4 0 0 0,-6 3 0 0 0,-2-3 0 0 0,3 1 0 0 0,2-1 0 0 0,-2 2 0 0 0,1-2 0 0 0,-4 2 0 0 0,0-2 0 0 0,4 3 0 0 0,3 3 0 0 0,-3 5 0 0 0,-12-3 0 0 0,-8 7 0 0 0,-11 12 0 0 0,-18 15 0 0 0,-16 5 0 0 0,-8 4 0 0 0,-9 2 0 0 0,6-3 0 0 0,6-1 0 0 0,3-13 0 0 0,9-8 0 0 0,5-5 0 0 0,0-4 0 0 0,-2-1 0 0 0,-1-1 0 0 0,4 0 0 0 0,1-5 0 0 0,5-2 0 0 0,-1-5 0 0 0,4 0 0 0 0,-2-5 0 0 0,3 3 0 0 0,-2-4 0 0 0,3 3 0 0 0,-4-2 0 0 0,4 2 0 0 0,-4-2 0 0 0,3 3 0 0 0,-2-3 0 0 0,1 2 0 0 0,-1-2 0 0 0,-5 9 0 0 0,3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98"/>
    </inkml:context>
    <inkml:brush xml:id="br0">
      <inkml:brushProperty name="width" value="0.15875" units="cm"/>
      <inkml:brushProperty name="height" value="0.15875" units="cm"/>
      <inkml:brushProperty name="color" value="#66CC00"/>
    </inkml:brush>
  </inkml:definitions>
  <inkml:trace contextRef="#ctx0" brushRef="#br0">22972 12751 0 0 0,'-6'-6'0'0'0,"-9"-9"0"0"0,-7-13 0 0 0,-7-16 0 0 0,-4-11 0 0 0,-4-10 0 0 0,0-13 0 0 0,5 2 0 0 0,2 7 0 0 0,6 8 0 0 0,2 10 0 0 0,3 0 0 0 0,0 2 0 0 0,2-2 0 0 0,5 1 0 0 0,-3 3 0 0 0,-4-10 0 0 0,1-7 0 0 0,-3-5 0 0 0,2-4 0 0 0,4-1 0 0 0,-1-13 0 0 0,2-18 0 0 0,3 17 0 0 0,-2-3 0 0 0,0-10 0 0 0,3-7 0 0 0,9-4 0 0 0,5-14 0 0 0,2-16 0 0 0,0 2 0 0 0,-2 2 0 0 0,0-2 0 0 0,-2 4 0 0 0,-1 1 0 0 0,-1 5 0 0 0,-6-2 0 0 0,-2 4 0 0 0,-7 5 0 0 0,0 6 0 0 0,3 14 0 0 0,-4 14 0 0 0,2-10 0 0 0,-4-19 0 0 0,2-2 0 0 0,-3-11 0 0 0,-5-16 0 0 0,-4-19 0 0 0,-3-13 0 0 0,-3-13 0 0 0,-3-6 0 0 0,1 6 0 0 0,-1 5 0 0 0,-1 16 0 0 0,1 12 0 0 0,-1 7 0 0 0,1 5 0 0 0,-6 9 0 0 0,4 16 0 0 0,3 9 0 0 0,-6 5 0 0 0,-1 3 0 0 0,-6 0 0 0 0,-13-13 0 0 0,-8-18 0 0 0,-6 2 0 0 0,-2-1 0 0 0,0-3 0 0 0,-5 4 0 0 0,-2-1 0 0 0,2 4 0 0 0,3 0 0 0 0,2 3 0 0 0,7 11 0 0 0,5 7 0 0 0,0 9 0 0 0,-1 3 0 0 0,-1 7 0 0 0,-2 5 0 0 0,-1 5 0 0 0,5 10 0 0 0,1 5 0 0 0,-1 1 0 0 0,5-1 0 0 0,0-1 0 0 0,-2-3 0 0 0,-2-7 0 0 0,-3-4 0 0 0,-2 1 0 0 0,-9-13 0 0 0,-15-2 0 0 0,2 3 0 0 0,-2 4 0 0 0,-4 5 0 0 0,10 16 0 0 0,5 8 0 0 0,6 6 0 0 0,3 8 0 0 0,1-3 0 0 0,1 2 0 0 0,-12-10 0 0 0,-16-8 0 0 0,-17-12 0 0 0,-13-6 0 0 0,-10-1 0 0 0,-11 1 0 0 0,-6 2 0 0 0,-1 8 0 0 0,1 5 0 0 0,4 6 0 0 0,2 8 0 0 0,1 7 0 0 0,15 11 0 0 0,11 5 0 0 0,20 8 0 0 0,22 8 0 0 0,18 5 0 0 0,15 6 0 0 0,8-4 0 0 0,6-1 0 0 0,2 2 0 0 0,1 1 0 0 0,0 2 0 0 0,-2 1 0 0 0,-1 1 0 0 0,0-6 0 0 0,-2-1 0 0 0,1 1 0 0 0,-1 1 0 0 0,31 26 0 0 0,49 23 0 0 0,15 23 0 0 0,18 18 0 0 0,8 8 0 0 0,-5 1 0 0 0,-2-4 0 0 0,-8-9 0 0 0,-17-14 0 0 0,-10-17 0 0 0,-12-10 0 0 0,-6-7 0 0 0,-6-2 0 0 0,0-5 0 0 0,-3-2 0 0 0,2-5 0 0 0,-9-10 0 0 0,-11-15 0 0 0,-5-11 0 0 0,-8-9 0 0 0,-13-12 0 0 0,-15-19 0 0 0,-5-5 0 0 0,-2 1 0 0 0,3 6 0 0 0,9 6 0 0 0,5 4 0 0 0,8 5 0 0 0,2 3 0 0 0,-1 1 0 0 0,-2 2 0 0 0,4-1 0 0 0,-1 0 0 0 0,3 1 0 0 0,6-1 0 0 0,12-1 0 0 0,12 7 0 0 0,11 2 0 0 0,8 5 0 0 0,12 7 0 0 0,11 0 0 0 0,17-3 0 0 0,21 1 0 0 0,32-3 0 0 0,34-3 0 0 0,15-5 0 0 0,-9 4 0 0 0,-13 5 0 0 0,30 0 0 0 0,-14 3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87"/>
    </inkml:context>
    <inkml:brush xml:id="br0">
      <inkml:brushProperty name="width" value="0.2" units="cm"/>
      <inkml:brushProperty name="height" value="0.2" units="cm"/>
      <inkml:brushProperty name="color" value="#FF0066"/>
    </inkml:brush>
  </inkml:definitions>
  <inkml:trace contextRef="#ctx0" brushRef="#br0">8263 13750 0 0 0,'12'-19'0'0'0,"17"-25"0"0"0,16-17 0 0 0,13-11 0 0 0,2-5 0 0 0,6 3 0 0 0,-5 3 0 0 0,-6 8 0 0 0,-5 13 0 0 0,-6 15 0 0 0,-9 8 0 0 0,-6 9 0 0 0,0 7 0 0 0,0-1 0 0 0,3 1 0 0 0,7 4 0 0 0,4 2 0 0 0,7 2 0 0 0,1 1 0 0 0,4 2 0 0 0,0 0 0 0 0,-4 1 0 0 0,-5-1 0 0 0,-1 1 0 0 0,-5-1 0 0 0,-2 7 0 0 0,-2 1 0 0 0,0 0 0 0 0,0 5 0 0 0,0-1 0 0 0,0-1 0 0 0,1-3 0 0 0,-1 3 0 0 0,1 0 0 0 0,0-1 0 0 0,0 2 0 0 0,0 1 0 0 0,-1 3 0 0 0,1 0 0 0 0,0-3 0 0 0,0-5 0 0 0,-1 4 0 0 0,1-1 0 0 0,0-2 0 0 0,-1 4 0 0 0,2-2 0 0 0,-1-1 0 0 0,0-2 0 0 0,-7 2 0 0 0,-2 1 0 0 0,1-2 0 0 0,2-2 0 0 0,1-3 0 0 0,2-2 0 0 0,1-1 0 0 0,1-1 0 0 0,1 0 0 0 0,0-7 0 0 0,1-2 0 0 0,-1-5 0 0 0,0-7 0 0 0,6 1 0 0 0,2-4 0 0 0,0-3 0 0 0,-2-3 0 0 0,-2-3 0 0 0,-1-2 0 0 0,-8-2 0 0 0,-2 0 0 0 0,-8 0 0 0 0,0 6 0 0 0,-4 2 0 0 0,0 6 0 0 0,-1 0 0 0 0,-5-1 0 0 0,2 3 0 0 0,-1-2 0 0 0,-3-2 0 0 0,-3-4 0 0 0,3-3 0 0 0,1-2 0 0 0,-3-1 0 0 0,-1-2 0 0 0,-3 0 0 0 0,-2-1 0 0 0,-1 1 0 0 0,-1 0 0 0 0,0 0 0 0 0,-1 0 0 0 0,-5 1 0 0 0,-3-1 0 0 0,1 1 0 0 0,1-1 0 0 0,-4-6 0 0 0,0-8 0 0 0,-5-8 0 0 0,1-7 0 0 0,-4-10 0 0 0,-4-5 0 0 0,-5-1 0 0 0,-4 0 0 0 0,-4 3 0 0 0,6 8 0 0 0,1 10 0 0 0,0 3 0 0 0,-9 5 0 0 0,-3-1 0 0 0,-2 2 0 0 0,2-2 0 0 0,0 2 0 0 0,1 3 0 0 0,2 4 0 0 0,5 4 0 0 0,4 1 0 0 0,1-3 0 0 0,-9-8 0 0 0,-3-1 0 0 0,-2-5 0 0 0,1-4 0 0 0,1 1 0 0 0,0-6 0 0 0,8-1 0 0 0,3-5 0 0 0,-1-5 0 0 0,6 0 0 0 0,0-1 0 0 0,4-5 0 0 0,0-1 0 0 0,2 2 0 0 0,6 1 0 0 0,3 9 0 0 0,4 4 0 0 0,3 2 0 0 0,-4 5 0 0 0,-2 1 0 0 0,1-2 0 0 0,1 3 0 0 0,2-1 0 0 0,-4-2 0 0 0,-2 3 0 0 0,2-2 0 0 0,2-1 0 0 0,-5 2 0 0 0,1-1 0 0 0,0-2 0 0 0,-2 3 0 0 0,-1 1 0 0 0,2-4 0 0 0,-2-10 0 0 0,0-4 0 0 0,-4-2 0 0 0,-5-12 0 0 0,1-16 0 0 0,-2 11 0 0 0,3 14 0 0 0,-2-2 0 0 0,-2-12 0 0 0,0 3 0 0 0,1 6 0 0 0,3 4 0 0 0,5 11 0 0 0,-1-8 0 0 0,2-14 0 0 0,4 20 0 0 0,3 11 0 0 0,-4-3 0 0 0,1-3 0 0 0,-5-1 0 0 0,1-14 0 0 0,-4-18 0 0 0,1 2 0 0 0,4 6 0 0 0,4 0 0 0 0,-3-9 0 0 0,0 7 0 0 0,3 7 0 0 0,3 0 0 0 0,2-2 0 0 0,2-6 0 0 0,1-5 0 0 0,1 3 0 0 0,1-1 0 0 0,-1-8 0 0 0,1-5 0 0 0,-1-7 0 0 0,0 4 0 0 0,-6 3 0 0 0,-2 1 0 0 0,0 15 0 0 0,2 10 0 0 0,1 15 0 0 0,2 12 0 0 0,-4 5 0 0 0,-2 5 0 0 0,1 5 0 0 0,2-3 0 0 0,1-5 0 0 0,3-18 0 0 0,-6-22 0 0 0,0-9 0 0 0,0 2 0 0 0,2-2 0 0 0,2 5 0 0 0,1 6 0 0 0,-4-13 0 0 0,-8 12 0 0 0,4 15 0 0 0,5 8 0 0 0,4 10 0 0 0,-5 8 0 0 0,-1 1 0 0 0,1 2 0 0 0,2 4 0 0 0,1 2 0 0 0,2 3 0 0 0,-5 1 0 0 0,-2 1 0 0 0,1 1 0 0 0,2 0 0 0 0,2 0 0 0 0,1 0 0 0 0,2-1 0 0 0,-6 7 0 0 0,-1 2 0 0 0,0-1 0 0 0,2-1 0 0 0,2-2 0 0 0,2-2 0 0 0,0 0 0 0 0,-4 4 0 0 0,-3 1 0 0 0,2 0 0 0 0,-5 5 0 0 0,-1 12 0 0 0,-4 15 0 0 0,-5 13 0 0 0,-5 10 0 0 0,1 7 0 0 0,-6 10 0 0 0,-5 9 0 0 0,-2 4 0 0 0,-1-3 0 0 0,6-3 0 0 0,3-4 0 0 0,1-4 0 0 0,-1-3 0 0 0,4-2 0 0 0,2 0 0 0 0,-3-1 0 0 0,-1 0 0 0 0,3 0 0 0 0,0-7 0 0 0,5-1 0 0 0,-1 1 0 0 0,-2 1 0 0 0,2 2 0 0 0,5-10 0 0 0,12-16 0 0 0,7-15 0 0 0,9-24 0 0 0,15-26 0 0 0,3-9 0 0 0,4-5 0 0 0,1-3 0 0 0,-4 6 0 0 0,-2 7 0 0 0,-5 10 0 0 0,0 6 0 0 0,-5 6 0 0 0,-4 3 0 0 0,1 8 0 0 0,-2 5 0 0 0,-4-2 0 0 0,-2-2 0 0 0,3 4 0 0 0,0 0 0 0 0,-1-2 0 0 0,3 4 0 0 0,0-1 0 0 0,-1-2 0 0 0,3 3 0 0 0,-1-1 0 0 0,-2-2 0 0 0,2 3 0 0 0,0-1 0 0 0,4 4 0 0 0,-1-1 0 0 0,-4-3 0 0 0,3 2 0 0 0,11 24 0 0 0,20 30 0 0 0,9 23 0 0 0,7 13 0 0 0,5 2 0 0 0,-1 2 0 0 0,-7-5 0 0 0,-6-9 0 0 0,-7-14 0 0 0,-11-7 0 0 0,-5-5 0 0 0,-1-1 0 0 0,0 1 0 0 0,-4 0 0 0 0,-1-4 0 0 0,-4-8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88"/>
    </inkml:context>
    <inkml:brush xml:id="br0">
      <inkml:brushProperty name="width" value="0.2" units="cm"/>
      <inkml:brushProperty name="height" value="0.2" units="cm"/>
      <inkml:brushProperty name="color" value="#FF0066"/>
    </inkml:brush>
  </inkml:definitions>
  <inkml:trace contextRef="#ctx0" brushRef="#br0">14594 9112 0 0 0,'-19'0'0'0'0,"-24"-7"0"0"0,-25-7 0 0 0,-12-2 0 0 0,-12-5 0 0 0,-3 2 0 0 0,3-3 0 0 0,4 3 0 0 0,11-1 0 0 0,12 2 0 0 0,5-2 0 0 0,-6-4 0 0 0,-5-4 0 0 0,-9-3 0 0 0,-16-10 0 0 0,-10-10 0 0 0,-12-8 0 0 0,-4-7 0 0 0,-1-5 0 0 0,1-3 0 0 0,4-1 0 0 0,2 0 0 0 0,10 0 0 0 0,2-7 0 0 0,-5-1 0 0 0,10 1 0 0 0,2-4 0 0 0,0-7 0 0 0,-3 1 0 0 0,-3 3 0 0 0,-4 3 0 0 0,6-1 0 0 0,0 2 0 0 0,5-4 0 0 0,6 0 0 0 0,0-2 0 0 0,-10 0 0 0 0,11-2 0 0 0,4-4 0 0 0,-4 2 0 0 0,-4-2 0 0 0,0 4 0 0 0,-3-3 0 0 0,-9 10 0 0 0,18 14 0 0 0,25 12 0 0 0,16 16 0 0 0,10 4 0 0 0,5 8 0 0 0,1 4 0 0 0,6-1 0 0 0,1 6 0 0 0,-2 0 0 0 0,-3-2 0 0 0,-3-3 0 0 0,-3-4 0 0 0,-1-1 0 0 0,-1 3 0 0 0,5 1 0 0 0,2 7 0 0 0,6-1 0 0 0,0 4 0 0 0,4 0 0 0 0,-1 2 0 0 0,4-2 0 0 0,-3 2 0 0 0,3 11 0 0 0,3 12 0 0 0,4 17 0 0 0,4 18 0 0 0,9 14 0 0 0,4 12 0 0 0,6-2 0 0 0,2 2 0 0 0,3 2 0 0 0,-1-5 0 0 0,3 0 0 0 0,-1-6 0 0 0,-6-5 0 0 0,2-7 0 0 0,-2-4 0 0 0,3-3 0 0 0,-2-1 0 0 0,-3-2 0 0 0,3-1 0 0 0,-2 1 0 0 0,4 0 0 0 0,-1 0 0 0 0,-4 0 0 0 0,-3-12 0 0 0,-4-17 0 0 0,-8-9 0 0 0,-5-10 0 0 0,-6-17 0 0 0,-7-14 0 0 0,-7-20 0 0 0,-5-17 0 0 0,-2-16 0 0 0,-2-1 0 0 0,-2 14 0 0 0,1 10 0 0 0,0 4 0 0 0,6 7 0 0 0,3 9 0 0 0,6 7 0 0 0,1 5 0 0 0,4 2 0 0 0,5 2 0 0 0,-1 8 0 0 0,1 3 0 0 0,3-2 0 0 0,-3 5 0 0 0,1 0 0 0 0,3-2 0 0 0,8 2 0 0 0,11 6 0 0 0,10 6 0 0 0,15-2 0 0 0,19 2 0 0 0,25 2 0 0 0,52 9 0 0 0,56 5 0 0 0,55 1 0 0 0,36 0 0 0 0,20 5 0 0 0,-27 0 0 0 0,-42 6 0 0 0,-53 5 0 0 0,-51-1 0 0 0,-45 2 0 0 0,-25-2 0 0 0,-15 0 0 0 0,-9-2 0 0 0,-2 1 0 0 0,-1-2 0 0 0,2 2 0 0 0,1-3 0 0 0,2 2 0 0 0,2-1 0 0 0,1 1 0 0 0,-6-2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95"/>
    </inkml:context>
    <inkml:brush xml:id="br0">
      <inkml:brushProperty name="width" value="0.2" units="cm"/>
      <inkml:brushProperty name="height" value="0.2" units="cm"/>
      <inkml:brushProperty name="color" value="#FF0066"/>
    </inkml:brush>
  </inkml:definitions>
  <inkml:trace contextRef="#ctx0" brushRef="#br0">13013 10578 0 0 0,'-7'-19'0'0'0,"-13"-31"0"0"0,-11-19 0 0 0,-6-17 0 0 0,-4-14 0 0 0,-6-12 0 0 0,-1-2 0 0 0,0-5 0 0 0,3-8 0 0 0,1-2 0 0 0,4 4 0 0 0,-5-3 0 0 0,-1 2 0 0 0,2 4 0 0 0,-6-3 0 0 0,-5-11 0 0 0,-7-7 0 0 0,1-11 0 0 0,-1-4 0 0 0,-3-14 0 0 0,-3-13 0 0 0,-3-1 0 0 0,5 12 0 0 0,8 11 0 0 0,6 8 0 0 0,7 6 0 0 0,4 8 0 0 0,3 5 0 0 0,9-7 0 0 0,1-3 0 0 0,7-3 0 0 0,6 0 0 0 0,6 6 0 0 0,5 9 0 0 0,2 8 0 0 0,2 6 0 0 0,8 7 0 0 0,1 2 0 0 0,0 2 0 0 0,6 0 0 0 0,-2 0 0 0 0,-1 13 0 0 0,2 10 0 0 0,-1 7 0 0 0,4 11 0 0 0,-1 4 0 0 0,3 7 0 0 0,-2 7 0 0 0,-3 6 0 0 0,1 4 0 0 0,-1 1 0 0 0,-3 3 0 0 0,-4 1 0 0 0,4 6 0 0 0,-1 1 0 0 0,0 0 0 0 0,-4-1 0 0 0,-8 3 0 0 0,-12 20 0 0 0,-14 28 0 0 0,-15 30 0 0 0,-13 31 0 0 0,-9 21 0 0 0,-2 4 0 0 0,7-10 0 0 0,12-15 0 0 0,9-15 0 0 0,3-14 0 0 0,10-9 0 0 0,1-12 0 0 0,6-6 0 0 0,0-7 0 0 0,9-14 0 0 0,7-20 0 0 0,9-26 0 0 0,11-31 0 0 0,8-29 0 0 0,6-10 0 0 0,5 8 0 0 0,-4 15 0 0 0,-2 14 0 0 0,-5 16 0 0 0,-8 10 0 0 0,0 7 0 0 0,-2 5 0 0 0,-5 1 0 0 0,3 6 0 0 0,5 9 0 0 0,0 13 0 0 0,3 14 0 0 0,4 12 0 0 0,11 9 0 0 0,11 18 0 0 0,10 26 0 0 0,15 26 0 0 0,13 21 0 0 0,-1 9 0 0 0,-14-12 0 0 0,-14-13 0 0 0,-16-18 0 0 0,-9-17 0 0 0,-3-13 0 0 0,-5-12 0 0 0,-3-6 0 0 0,10 3 0 0 0,11 7 0 0 0,49 45 0 0 0,11 7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96"/>
    </inkml:context>
    <inkml:brush xml:id="br0">
      <inkml:brushProperty name="width" value="0.2" units="cm"/>
      <inkml:brushProperty name="height" value="0.2" units="cm"/>
      <inkml:brushProperty name="color" value="#FF0066"/>
    </inkml:brush>
  </inkml:definitions>
  <inkml:trace contextRef="#ctx0" brushRef="#br0">12145 10078 0 0 0,'13'0'0'0'0,"22"-6"0"0"0,25-9 0 0 0,26-7 0 0 0,24-7 0 0 0,25-11 0 0 0,12-10 0 0 0,15-11 0 0 0,4-6 0 0 0,-2-10 0 0 0,10-13 0 0 0,11-14 0 0 0,0-9 0 0 0,0-3 0 0 0,-7-2 0 0 0,-8-5 0 0 0,-9-6 0 0 0,-7-1 0 0 0,2 3 0 0 0,18-14 0 0 0,23-14 0 0 0,10-12 0 0 0,-1-9 0 0 0,-2-5 0 0 0,-6-5 0 0 0,-11 6 0 0 0,-19 9 0 0 0,-20 20 0 0 0,-15 11 0 0 0,-25 16 0 0 0,-18 11 0 0 0,-12 13 0 0 0,-6 4 0 0 0,-10 0 0 0 0,-9-9 0 0 0,-1-6 0 0 0,-3-8 0 0 0,-3-2 0 0 0,-4-8 0 0 0,3-5 0 0 0,1 2 0 0 0,-2-3 0 0 0,-1 16 0 0 0,-3 10 0 0 0,-7 16 0 0 0,-10 18 0 0 0,-2 22 0 0 0,-6 14 0 0 0,-4 7 0 0 0,2 3 0 0 0,-1 0 0 0 0,-4-2 0 0 0,5 6 0 0 0,-1-1 0 0 0,-2-1 0 0 0,-3-2 0 0 0,-3-3 0 0 0,-20 22 0 0 0,-27 39 0 0 0,-31 33 0 0 0,-21 24 0 0 0,-19 17 0 0 0,-3 4 0 0 0,-1 1 0 0 0,-5-5 0 0 0,32-13 0 0 0,23-16 0 0 0,19-15 0 0 0,10-17 0 0 0,13-9 0 0 0,4-10 0 0 0,5-4 0 0 0,13-4 0 0 0,13-11 0 0 0,17-19 0 0 0,23-19 0 0 0,22-29 0 0 0,24-29 0 0 0,14-10 0 0 0,2-8 0 0 0,0-3 0 0 0,0 4 0 0 0,-14 15 0 0 0,-15 18 0 0 0,-16 15 0 0 0,-14 11 0 0 0,-8 9 0 0 0,-6 10 0 0 0,-10 6 0 0 0,-3 5 0 0 0,-5 14 0 0 0,-1 7 0 0 0,-3 10 0 0 0,-4 9 0 0 0,-5 14 0 0 0,-3 13 0 0 0,-2 18 0 0 0,-8 23 0 0 0,-3 21 0 0 0,-6-1 0 0 0,0-14 0 0 0,2-15 0 0 0,3-16 0 0 0,4-6 0 0 0,2-6 0 0 0,2-6 0 0 0,2-4 0 0 0,0-3 0 0 0,1-2 0 0 0,6-6 0 0 0,2-9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7.797"/>
    </inkml:context>
    <inkml:brush xml:id="br0">
      <inkml:brushProperty name="width" value="0.2" units="cm"/>
      <inkml:brushProperty name="height" value="0.2" units="cm"/>
      <inkml:brushProperty name="color" value="#FF0066"/>
    </inkml:brush>
  </inkml:definitions>
  <inkml:trace contextRef="#ctx0" brushRef="#br0">12385 8340 0 0 0,'18'0'0'0'0,"32"0"0"0"0,32-6 0 0 0,27-8 0 0 0,20-15 0 0 0,8-2 0 0 0,4-8 0 0 0,-9 2 0 0 0,-8 3 0 0 0,0-1 0 0 0,10 0 0 0 0,-6-1 0 0 0,-5 1 0 0 0,-4 5 0 0 0,-5 2 0 0 0,-3-1 0 0 0,-7 5 0 0 0,3-6 0 0 0,9-5 0 0 0,-3 0 0 0 0,10-10 0 0 0,17-1 0 0 0,-11 0 0 0 0,-8 1 0 0 0,-6 3 0 0 0,-3 2 0 0 0,-9 2 0 0 0,-16 6 0 0 0,-9 5 0 0 0,0-1 0 0 0,12-2 0 0 0,10-2 0 0 0,6-2 0 0 0,4 6 0 0 0,2 0 0 0 0,-6-1 0 0 0,5-1 0 0 0,7 4 0 0 0,-21 0 0 0 0,-10 4 0 0 0,8 2 0 0 0,4-5 0 0 0,11-2 0 0 0,5 2 0 0 0,2 6 0 0 0,-12 6 0 0 0,-18 5 0 0 0,-12-2 0 0 0,-12 0 0 0 0,-10 3 0 0 0,-2 2 0 0 0,3 1 0 0 0,5 2 0 0 0,5 2 0 0 0,10 0 0 0 0,5 0 0 0 0,8 1 0 0 0,13-1 0 0 0,10 0 0 0 0,4 1 0 0 0,-5-1 0 0 0,-14 0 0 0 0,-5 0 0 0 0,-4 0 0 0 0,-6 0 0 0 0,9 0 0 0 0,15 0 0 0 0,14 0 0 0 0,12 0 0 0 0,9 0 0 0 0,0 0 0 0 0,-4-7 0 0 0,-8-1 0 0 0,-13 0 0 0 0,-12 2 0 0 0,-6-5 0 0 0,-6 0 0 0 0,-6-5 0 0 0,14-5 0 0 0,21 0 0 0 0,-22-2 0 0 0,-7-4 0 0 0,-15 4 0 0 0,-13-1 0 0 0,-11 3 0 0 0,-7 6 0 0 0,-6-1 0 0 0,-3 2 0 0 0,0-3 0 0 0,-8-5 0 0 0,-7-4 0 0 0,-13-5 0 0 0,-15-2 0 0 0,-12-3 0 0 0,-9-1 0 0 0,-5 6 0 0 0,3 1 0 0 0,0 8 0 0 0,-1-1 0 0 0,-1 5 0 0 0,5-2 0 0 0,1 4 0 0 0,-1-3 0 0 0,-2 2 0 0 0,4-1 0 0 0,1 1 0 0 0,9 4 0 0 0,16 4 0 0 0,6 10 0 0 0,9 5 0 0 0,8 1 0 0 0,7 0 0 0 0,-3 4 0 0 0,2 1 0 0 0,1-2 0 0 0,-5 4 0 0 0,1-1 0 0 0,1-2 0 0 0,3-4 0 0 0,-4 4 0 0 0,0 0 0 0 0,2 4 0 0 0,-5 6 0 0 0,2 5 0 0 0,-5 5 0 0 0,-5 3 0 0 0,-12 3 0 0 0,-6 6 0 0 0,-3 3 0 0 0,-6 12 0 0 0,-1 9 0 0 0,-5 4 0 0 0,0 5 0 0 0,-2-6 0 0 0,2-8 0 0 0,4-9 0 0 0,4-7 0 0 0,-2-12 0 0 0,1-4 0 0 0,2-2 0 0 0,3 1 0 0 0,-4-5 0 0 0,0 0 0 0 0,1 2 0 0 0,3-3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686"/>
    </inkml:context>
    <inkml:brush xml:id="br0">
      <inkml:brushProperty name="width" value="0.2" units="cm"/>
      <inkml:brushProperty name="height" value="0.2" units="cm"/>
    </inkml:brush>
  </inkml:definitions>
  <inkml:trace contextRef="#ctx0" brushRef="#br0">-2147483648-2147483648 16383 0 0,'0'0'0'0'0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0"/>
    </inkml:context>
    <inkml:brush xml:id="br0">
      <inkml:brushProperty name="width" value="0.2" units="cm"/>
      <inkml:brushProperty name="height" value="0.2" units="cm"/>
    </inkml:brush>
  </inkml:definitions>
  <inkml:trace contextRef="#ctx0" brushRef="#br0">16746 2324 0 0 0,'6'0'0'0'0,"22"0"0"0"0,17 0 0 0 0,20-6 0 0 0,11-2 0 0 0,6 0 0 0 0,1 1 0 0 0,-8 3 0 0 0,-9-5 0 0 0,-11-1 0 0 0,-8 2 0 0 0,-5 1 0 0 0,-5 3 0 0 0,-8-5 0 0 0,-3 0 0 0 0,1 1 0 0 0,-5-5 0 0 0,1 1 0 0 0,2 1 0 0 0,3-2 0 0 0,4 0 0 0 0,-5-4 0 0 0,0 1 0 0 0,2 3 0 0 0,-4-2 0 0 0,-1 1 0 0 0,2 4 0 0 0,-3-4 0 0 0,0 1 0 0 0,22-10 0 0 0,3 0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1"/>
    </inkml:context>
    <inkml:brush xml:id="br0">
      <inkml:brushProperty name="width" value="0.2" units="cm"/>
      <inkml:brushProperty name="height" value="0.2" units="cm"/>
    </inkml:brush>
  </inkml:definitions>
  <inkml:trace contextRef="#ctx0" brushRef="#br0">16753 1879 16383 0 0,'4'-1'0'0'0,"3"-2"0"0"0,5-1 0 0 0,1-2 0 0 0,0 0 0 0 0,1 1 0 0 0,-3 2 0 0 0,-2 1 0 0 0,1 1 0 0 0,-2 1 0 0 0,0 0 0 0 0,-1 0 0 0 0,1 0 0 0 0,0 0 0 0 0,-1 0 0 0 0,0 1 0 0 0,1-1 0 0 0,0 0 0 0 0,-1 0 0 0 0,1 0 0 0 0,-1-2 0 0 0,1-1 0 0 0,0-1 0 0 0,-1-1 0 0 0,1-1 0 0 0,0 2 0 0 0,0-1 0 0 0,-3 2 0 0 0,-4 3 0 0 0,-2 3 0 0 0,-4 2 0 0 0,-1 2 0 0 0,-2 0 0 0 0,0 1 0 0 0,0 0 0 0 0,0 1 0 0 0,-1-2 0 0 0,1-3 0 0 0,0 1 0 0 0,2 0 0 0 0,2 1 0 0 0,1-2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2"/>
    </inkml:context>
    <inkml:brush xml:id="br0">
      <inkml:brushProperty name="width" value="0.2" units="cm"/>
      <inkml:brushProperty name="height" value="0.2" units="cm"/>
    </inkml:brush>
  </inkml:definitions>
  <inkml:trace contextRef="#ctx0" brushRef="#br0">17082 1833 16383 0 0,'2'0'0'0'0,"1"0"0"0"0,2-1 0 0 0,4-2 0 0 0,3-1 0 0 0,1-1 0 0 0,0-1 0 0 0,-2 2 0 0 0,0 1 0 0 0,-1 1 0 0 0,-2 1 0 0 0,0 0 0 0 0,0 1 0 0 0,-1 1 0 0 0,0-1 0 0 0,0 0 0 0 0,1 0 0 0 0,-1 0 0 0 0,1-1 0 0 0,4-2 0 0 0,5-2 0 0 0,6-3 0 0 0,6-4 0 0 0,3 0 0 0 0,-1-1 0 0 0,-6 2 0 0 0,-5 0 0 0 0,-5 1 0 0 0,-3 4 0 0 0,-3 1 0 0 0,-2 2 0 0 0,0 2 0 0 0,-1 0 0 0 0,1 1 0 0 0,0 1 0 0 0,-1-1 0 0 0,1 1 0 0 0,1-1 0 0 0,-2 0 0 0 0,2 0 0 0 0,-1 0 0 0 0,1 0 0 0 0,-1 0 0 0 0,0 0 0 0 0,1 0 0 0 0,-1 0 0 0 0,-2 0 0 0 0,-3 0 0 0 0,-4 0 0 0 0,-2 0 0 0 0,-2 0 0 0 0,-1 0 0 0 0,-1 0 0 0 0,0 0 0 0 0,0 0 0 0 0,0 0 0 0 0,0 0 0 0 0,1 0 0 0 0,-1 0 0 0 0,1 0 0 0 0,0 0 0 0 0,-1 0 0 0 0,1 0 0 0 0,-1 0 0 0 0,1 0 0 0 0,-1 0 0 0 0,1 0 0 0 0,0 0 0 0 0,-1 0 0 0 0,1 0 0 0 0,-1 0 0 0 0,1 0 0 0 0,-1 0 0 0 0,1 0 0 0 0,1 0 0 0 0,-2 0 0 0 0,1 0 0 0 0,-1 0 0 0 0,1 0 0 0 0,-1 0 0 0 0,1 0 0 0 0,-1 2 0 0 0,1 1 0 0 0,0 1 0 0 0,-1 1 0 0 0,1 0 0 0 0,-1 0 0 0 0,1-2 0 0 0,-1-1 0 0 0,1-1 0 0 0,-1-1 0 0 0,2 0 0 0 0,0 1 0 0 0,0 1 0 0 0,0-1 0 0 0,0 1 0 0 0,0 0 0 0 0,-1 0 0 0 0,1 1 0 0 0,1 1 0 0 0,3 0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3"/>
    </inkml:context>
    <inkml:brush xml:id="br0">
      <inkml:brushProperty name="width" value="0.2" units="cm"/>
      <inkml:brushProperty name="height" value="0.2" units="cm"/>
    </inkml:brush>
  </inkml:definitions>
  <inkml:trace contextRef="#ctx0" brushRef="#br0">16751 2140 16383 0 0,'5'1'0'0'0,"7"2"0"0"0,5 0 0 0 0,4 3 0 0 0,-2 0 0 0 0,-2 1 0 0 0,-3-1 0 0 0,-2 0 0 0 0,-3-2 0 0 0,-1 0 0 0 0,-1 0 0 0 0,3 0 0 0 0,3 0 0 0 0,2 1 0 0 0,3 1 0 0 0,0 0 0 0 0,-2 1 0 0 0,-3-1 0 0 0,-2-1 0 0 0,-1-1 0 0 0,-3 0 0 0 0,0-3 0 0 0,0 0 0 0 0,0-1 0 0 0,0 2 0 0 0,0 0 0 0 0,1 3 0 0 0,-2-2 0 0 0,1 2 0 0 0,1-1 0 0 0,-1-1 0 0 0,1-1 0 0 0,-1-1 0 0 0,0 0 0 0 0,0-1 0 0 0,0 0 0 0 0,1 0 0 0 0,-1-1 0 0 0,1 1 0 0 0,-1 0 0 0 0,0 0 0 0 0,0 0 0 0 0,0 0 0 0 0,1 0 0 0 0,-1 0 0 0 0,1 0 0 0 0,-1 0 0 0 0,0 0 0 0 0,0 0 0 0 0,1 0 0 0 0,-1 0 0 0 0,0 0 0 0 0,1 0 0 0 0,-1 0 0 0 0,0 0 0 0 0,0 0 0 0 0,1 0 0 0 0,-1 0 0 0 0,1 0 0 0 0,-1 0 0 0 0,0 0 0 0 0,0 0 0 0 0,0 0 0 0 0,1 0 0 0 0,-1 0 0 0 0,1 0 0 0 0,-1 0 0 0 0,-1 0 0 0 0,2 0 0 0 0,-1 0 0 0 0,0 0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4"/>
    </inkml:context>
    <inkml:brush xml:id="br0">
      <inkml:brushProperty name="width" value="0.2" units="cm"/>
      <inkml:brushProperty name="height" value="0.2" units="cm"/>
    </inkml:brush>
  </inkml:definitions>
  <inkml:trace contextRef="#ctx0" brushRef="#br0">17487 2004 16383 0 0,'-2'2'0'0'0,"0"1"0"0"0,-3 1 0 0 0,0 2 0 0 0,-2 1 0 0 0,0 0 0 0 0,-1 1 0 0 0,1-1 0 0 0,0 1 0 0 0,-1 0 0 0 0,1 0 0 0 0,-1-1 0 0 0,1 1 0 0 0,0-2 0 0 0,0 2 0 0 0,-1-1 0 0 0,2 0 0 0 0,-2 1 0 0 0,1-1 0 0 0,-1 1 0 0 0,1-1 0 0 0,1 1 0 0 0,-2-1 0 0 0,1 0 0 0 0,-1 1 0 0 0,2 1 0 0 0,-3 2 0 0 0,-3 6 0 0 0,-2 3 0 0 0,-3 4 0 0 0,-1 2 0 0 0,0-1 0 0 0,5-2 0 0 0,0-4 0 0 0,4-4 0 0 0,0-3 0 0 0,1-3 0 0 0,1-1 0 0 0,1-1 0 0 0,-1 0 0 0 0,0 0 0 0 0,0 0 0 0 0,0-2 0 0 0,2 3 0 0 0,0-1 0 0 0,2 0 0 0 0,2 1 0 0 0,0-1 0 0 0,1 0 0 0 0,0-1 0 0 0,0 0 0 0 0,1 0 0 0 0,-1 0 0 0 0,0 1 0 0 0,0-2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5"/>
    </inkml:context>
    <inkml:brush xml:id="br0">
      <inkml:brushProperty name="width" value="0.05" units="cm"/>
      <inkml:brushProperty name="height" value="0.05" units="cm"/>
    </inkml:brush>
  </inkml:definitions>
  <inkml:trace contextRef="#ctx0" brushRef="#br0">12299 2508 0 0 0,'19'0'0'0'0,"30"-6"0"0"0,32-9 0 0 0,33-6 0 0 0,9-2 0 0 0,2-2 0 0 0,-7 4 0 0 0,-13 4 0 0 0,-23 0 0 0 0,-19 3 0 0 0,-15 3 0 0 0,-9 3 0 0 0,-5 4 0 0 0,-3 2 0 0 0,-5 2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6"/>
    </inkml:context>
    <inkml:brush xml:id="br0">
      <inkml:brushProperty name="width" value="0.05" units="cm"/>
      <inkml:brushProperty name="height" value="0.05" units="cm"/>
    </inkml:brush>
  </inkml:definitions>
  <inkml:trace contextRef="#ctx0" brushRef="#br0">13325 2448 0 0 0,'13'-6'0'0'0,"16"-3"0"0"0,29-6 0 0 0,30 0 0 0 0,24-5 0 0 0,14 2 0 0 0,2-3 0 0 0,-6 1 0 0 0,-20 5 0 0 0,-19 5 0 0 0,-17 4 0 0 0,-15 3 0 0 0,-10 3 0 0 0,-3 0 0 0 0,-11 1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7"/>
    </inkml:context>
    <inkml:brush xml:id="br0">
      <inkml:brushProperty name="width" value="0.05" units="cm"/>
      <inkml:brushProperty name="height" value="0.05" units="cm"/>
    </inkml:brush>
  </inkml:definitions>
  <inkml:trace contextRef="#ctx0" brushRef="#br0">14369 2381 0 0 0,'12'0'0'0'0,"24"0"0"0"0,17 0 0 0 0,12-7 0 0 0,10-1 0 0 0,2 0 0 0 0,-5 3 0 0 0,4-6 0 0 0,-4 0 0 0 0,-9 2 0 0 0,-2 2 0 0 0,-6 2 0 0 0,-5 2 0 0 0,-6 2 0 0 0,-3 1 0 0 0,-2 0 0 0 0,-9-4 0 0 0,-2-4 0 0 0,0 0 0 0 0,1 2 0 0 0,-4 2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8"/>
    </inkml:context>
    <inkml:brush xml:id="br0">
      <inkml:brushProperty name="width" value="0.05" units="cm"/>
      <inkml:brushProperty name="height" value="0.05" units="cm"/>
    </inkml:brush>
  </inkml:definitions>
  <inkml:trace contextRef="#ctx0" brushRef="#br0">15429 2275 0 0 0,'13'0'0'0'0,"23"0"0"0"0,17 0 0 0 0,14 0 0 0 0,1 0 0 0 0,0 0 0 0 0,-3 0 0 0 0,-6 0 0 0 0,-9 0 0 0 0,-5-9 0 0 0,-4-2 0 0 0,-3 0 0 0 0,-2 1 0 0 0,0 5 0 0 0,0 0 0 0 0,-7 4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89"/>
    </inkml:context>
    <inkml:brush xml:id="br0">
      <inkml:brushProperty name="width" value="0.05" units="cm"/>
      <inkml:brushProperty name="height" value="0.05" units="cm"/>
    </inkml:brush>
  </inkml:definitions>
  <inkml:trace contextRef="#ctx0" brushRef="#br0">16267 2336 0 0 0,'19'-6'0'0'0,"25"-8"0"0"0,36-8 0 0 0,36-6 0 0 0,10-4 0 0 0,-9 3 0 0 0,-12-1 0 0 0,-25 7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4"/>
    </inkml:context>
    <inkml:brush xml:id="br0">
      <inkml:brushProperty name="width" value="0.2" units="cm"/>
      <inkml:brushProperty name="height" value="0.2" units="cm"/>
    </inkml:brush>
  </inkml:definitions>
  <inkml:trace contextRef="#ctx0" brushRef="#br0">11246 8313 0 0 0,'-12'-13'0'0'0,"-11"-22"0"0"0,-14-25 0 0 0,-6-19 0 0 0,-3-16 0 0 0,0-5 0 0 0,2-2 0 0 0,8 8 0 0 0,5 15 0 0 0,7 15 0 0 0,7 11 0 0 0,7 9 0 0 0,-1 12 0 0 0,2 5 0 0 0,1 1 0 0 0,3-2 0 0 0,-4 5 0 0 0,-1-1 0 0 0,2-1 0 0 0,8-4 0 0 0,10 4 0 0 0,10 5 0 0 0,21 7 0 0 0,27 5 0 0 0,35 5 0 0 0,30-5 0 0 0,30 0 0 0 0,32 2 0 0 0,13 1 0 0 0,-16 1 0 0 0,-15 2 0 0 0,-14 1 0 0 0,-27 1 0 0 0,-24 0 0 0 0,-1 0 0 0 0,12 1 0 0 0,5-1 0 0 0,5 0 0 0 0,5 0 0 0 0,-3 1 0 0 0,-5-1 0 0 0,2 0 0 0 0,-18 0 0 0 0,-2 0 0 0 0,5 0 0 0 0,2 0 0 0 0,-2 0 0 0 0,-14 0 0 0 0,-18 0 0 0 0,-11 0 0 0 0,-11 0 0 0 0,-11 0 0 0 0,-8 0 0 0 0,-5 0 0 0 0,-3 0 0 0 0,-2 0 0 0 0,1 0 0 0 0,-1 0 0 0 0,1 0 0 0 0,-5 6 0 0 0,-2 2 0 0 0,0 0 0 0 0,2-2 0 0 0,3-1 0 0 0,1-2 0 0 0,2-2 0 0 0,-6 6 0 0 0,-2 1 0 0 0,1 0 0 0 0,2-2 0 0 0,-11 11 0 0 0,-9 21 0 0 0,-6 15 0 0 0,-4 7 0 0 0,-8 4 0 0 0,-3-1 0 0 0,0 0 0 0 0,1-5 0 0 0,4-5 0 0 0,1-5 0 0 0,2-6 0 0 0,1-2 0 0 0,-5-9 0 0 0,-2-5 0 0 0,0 2 0 0 0,2 1 0 0 0,2 2 0 0 0,1 2 0 0 0,-4-4 0 0 0,-2-2 0 0 0,1 2 0 0 0,2 2 0 0 0,2 1 0 0 0,1 1 0 0 0,-4-3 0 0 0,-2-2 0 0 0,1 1 0 0 0,2-5 0 0 0</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2-29T02:38:03.661"/>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90B7C3D3-C2E7-4F19-AF47-5AB24552C4C5}" emma:medium="tactile" emma:mode="ink">
          <msink:context xmlns:msink="http://schemas.microsoft.com/ink/2010/main" type="writingRegion" rotatedBoundingBox="22750,4876 28831,13519 21486,18686 15405,10043"/>
        </emma:interpretation>
      </emma:emma>
    </inkml:annotationXML>
    <inkml:traceGroup>
      <inkml:annotationXML>
        <emma:emma xmlns:emma="http://www.w3.org/2003/04/emma" version="1.0">
          <emma:interpretation id="{D29D8888-ED49-459E-A5BD-A4477296A97F}" emma:medium="tactile" emma:mode="ink">
            <msink:context xmlns:msink="http://schemas.microsoft.com/ink/2010/main" type="paragraph" rotatedBoundingBox="22750,4876 28831,13519 21486,18686 15405,10043" alignmentLevel="1"/>
          </emma:interpretation>
        </emma:emma>
      </inkml:annotationXML>
      <inkml:traceGroup>
        <inkml:annotationXML>
          <emma:emma xmlns:emma="http://www.w3.org/2003/04/emma" version="1.0">
            <emma:interpretation id="{CFAEC2D0-89EA-40BD-9B74-EB4CBBC4A54E}" emma:medium="tactile" emma:mode="ink">
              <msink:context xmlns:msink="http://schemas.microsoft.com/ink/2010/main" type="line" rotatedBoundingBox="22750,4876 28831,13519 21486,18686 15405,10043"/>
            </emma:interpretation>
          </emma:emma>
        </inkml:annotationXML>
        <inkml:traceGroup>
          <inkml:annotationXML>
            <emma:emma xmlns:emma="http://www.w3.org/2003/04/emma" version="1.0">
              <emma:interpretation id="{0985A395-7309-4BB0-9F79-E3E243C8BC8C}" emma:medium="tactile" emma:mode="ink">
                <msink:context xmlns:msink="http://schemas.microsoft.com/ink/2010/main" type="inkWord" rotatedBoundingBox="22750,4876 28831,13519 21486,18686 15405,10043">
                  <msink:destinationLink direction="with" ref="{09D11D28-7FD2-4F14-BAC1-9D2EB8493DC6}"/>
                </msink:context>
              </emma:interpretation>
              <emma:one-of disjunction-type="recognition" id="oneOf0">
                <emma:interpretation id="interp0" emma:lang="" emma:confidence="1">
                  <emma:literal/>
                </emma:interpretation>
              </emma:one-of>
            </emma:emma>
          </inkml:annotationXML>
          <inkml:trace contextRef="#ctx0" brushRef="#br0">0 0 0</inkml:trace>
          <inkml:trace contextRef="#ctx0" brushRef="#br0" timeOffset="-221.5289">0 0 0</inkml:trace>
          <inkml:trace contextRef="#ctx0" brushRef="#br0" timeOffset="698365.6986">-4376 2770 0,'0'324'594,"0"-270"-516,0 217-16,-54-271 298,54-55-220,0 1-124,0 0 15,0 0-31,0 0 110,54 54-64,-54-54 64,54 54-79,-54-54 0,0 0 157,0-162 31,0 108-48,0 54-155,0-54 0,0 54 484,54 54-485,0 0-15,0 0 250,0 0-234,0 0-16,-54 54 0,217 54 16,-163-54-1,54 0-15,-54-54 0,0 0 16</inkml:trace>
          <inkml:trace contextRef="#ctx0" brushRef="#br0" timeOffset="693655.0916">2380 8607 0,'54'0'110,"-54"54"-95,0 0 17,54 54-17,-54-54 1,0 0-16,0 54 16,0-54-1,0 0 1,0 0-1,0 54 17,0-54-17,0 54 1,0-54-16,0 54 16,0-54-16,0 109 15,0-109 1,0 54-1,0-54 32,0 54-47,0-54 47,0 0 63,0 54-64,-108-108-46,53 162 63,1-108 15,0 54 31,0-54-77,-54-54-32,108 54 31,-54 0-31,0 0 16,0-54 62,54 54-78,-54-54 15,-54 109-15,54-55 16,-54-54 0,54 108-16,0-108 15,-54 54 1,54 0 62,0-54-62,0 0-16,0 0 15,54 54-15,-109-54 16,55 54-1,0-54-15,0 0 16,-54 54-16,108 0 47,-108-54 0,0 54-32,0-54 17,108 54-32,-108 0 15,54-54 63,0 0-62,0 54-16,0-54 16,0 0-16,0 0 15,0 0 1,0 0 0,0 54 62,-1 0-78,55 0 15,-54-54 1,0 0 0,54 54-1,-54 0 110,0-54-94,0 0-15,-702 0 218,756-54-140,-54 54-94,-54 0 0,-55 0 16,109-54-16,-54 54 15,54-54-15,-54 54 16,54 0-16,0-54 141,54 0-126,-108 54 1,54-54 0,-54 54 124,-108-216-109,162 216 16,0 0 47,0 0-78,-55-108-1,109 54 251,-54 54-204,0 0-30,0 0-32,0 0 15,54-54 126,-54 0 203,54 0 265,-54-54-593,0-109 124,0 163 782,54 0-906,-54-54 140,0 54-140,0 0 484,54 0-344,-108 0-125,108 0-15,0 0-1,0 0-15,0 0 16,0 0 328,0-108-313,0 54-15,0 54 15,0 0 16,0-1-16,-54 1 0,54 0 63,0 0-78,0 0 15,0 0-15,-54 0-1,0 0 1,54-54 124,0 54-140,0-54 16,0 54-16,0-54 16,0 54 77,0-54-61,0 54-32,-108-108 15,108 108-15,0-1 94,0-53-47,0 54-31,0 0-1,0 0-15,0 0 219,0-54-203,0 0-1,0 54 1,0-108-1,0 0-15,-54 108 16,54-54 0,0 54 62,-54 54-63,54-109-15,0 1 16,-54 0-16,54 54 16,0 0 31,0-108 15,0 54-46,0 54-1,0-54-15,0 54 0,0-54 16,0 54 62,0-54-62,0 54-1,0-54 1,0 53 0,0-53-1,0 54-15,54-54 16,-54 54-1,0 0 1,54 54-16,-54-54 16,0-54 15,0 54 0,0 0-31,0 0 16,0 0-1,0 0-15,0 0 32,0 0-17,0-54 32,0 54-31,0-54-16,0 53 15,0 1 1,0 0 0,0-54 62,0 54-78,0 0 15,0-54-15,0 54 16,0 0 0,0 0-16,0 0 15,0 0-15,0 0 16,0 0-16,-54-54 94,0 0-79,54 0 1,0 0-16,-109-1 16,55 1 109,0 54-110,54 0-15,-108 0 16,108-54 31,0 54 62,0 0-93,-108 0 312,54 54-313</inkml:trace>
          <inkml:trace contextRef="#ctx0" brushRef="#br0" timeOffset="680777.9917">2380 8607 0</inkml:trace>
        </inkml:traceGroup>
        <inkml:traceGroup>
          <inkml:annotationXML>
            <emma:emma xmlns:emma="http://www.w3.org/2003/04/emma" version="1.0">
              <emma:interpretation id="{895121F2-A964-4BE4-9072-07044034FEBE}" emma:medium="tactile" emma:mode="ink">
                <msink:context xmlns:msink="http://schemas.microsoft.com/ink/2010/main" type="inkWord" rotatedBoundingBox="25711,13837 26343,14735 25783,15129 25152,14231"/>
              </emma:interpretation>
              <emma:one-of disjunction-type="recognition" id="oneOf1">
                <emma:interpretation id="interp1" emma:lang="" emma:confidence="1">
                  <emma:literal>r</emma:literal>
                </emma:interpretation>
                <emma:interpretation id="interp2" emma:lang="" emma:confidence="0">
                  <emma:literal>r.</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706624.615">2271 9147 0,'54'-54'704,"-54"0"-704,0 0 109,55 0-93,-55-54-1,54 108 16,-54-54 141,54 0 500,0 0-672,0 54 438,0 54-423,0-54 1,0 54-16,-54 0 31,108 54-15,-54 0 46,0-54-30,0 0-17,0 54 95,0-54-95,0-54-15,0 108 141,0-108-141,-54 54 15</inkml:trace>
        </inkml:traceGroup>
      </inkml:traceGroup>
    </inkml:traceGroup>
  </inkml:traceGroup>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6:54:59.592"/>
    </inkml:context>
    <inkml:brush xml:id="br0">
      <inkml:brushProperty name="width" value="0.2" units="cm"/>
      <inkml:brushProperty name="height" value="0.2" units="cm"/>
    </inkml:brush>
  </inkml:definitions>
  <inkml:traceGroup>
    <inkml:annotationXML>
      <emma:emma xmlns:emma="http://www.w3.org/2003/04/emma" version="1.0">
        <emma:interpretation id="{56D8219F-9D59-438C-8F2F-F668F671813C}" emma:medium="tactile" emma:mode="ink">
          <msink:context xmlns:msink="http://schemas.microsoft.com/ink/2010/main" type="inkDrawing" rotatedBoundingBox="6443,15660 27130,14374 27327,17551 6641,18836" hotPoints="30983,16454 17669,18067 4283,17242 17597,15629" semanticType="enclosure" shapeName="Ellipse"/>
        </emma:interpretation>
      </emma:emma>
    </inkml:annotationXML>
    <inkml:trace contextRef="#ctx0" brushRef="#br0">20001 7746 0 0 0,'-6'-7'0'0'0,"-9"-13"0"0"0,-7-11 0 0 0,-1-6 0 0 0,-2-3 0 0 0,3-1 0 0 0,-1 7 0 0 0,4 2 0 0 0,-2 1 0 0 0,3-1 0 0 0,-2 6 0 0 0,3 0 0 0 0,4-1 0 0 0,-2 3 0 0 0,2 1 0 0 0,3-4 0 0 0,-4 4 0 0 0,2-1 0 0 0,2-2 0 0 0,-4 3 0 0 0,2-1 0 0 0,2-2 0 0 0,-4 3 0 0 0,1-1 0 0 0,3-2 0 0 0,3-4 0 0 0,-4 4 0 0 0,0 0 0 0 0,2-2 0 0 0,3-3 0 0 0,14-1 0 0 0,25-3 0 0 0,26 6 0 0 0,15 1 0 0 0,7 5 0 0 0,3 6 0 0 0,-7 7 0 0 0,-4-1 0 0 0,-3 0 0 0 0,0 3 0 0 0,14-3 0 0 0,16-1 0 0 0,17-4 0 0 0,13 0 0 0 0,3 4 0 0 0,-14 3 0 0 0,-15 3 0 0 0,-21 4 0 0 0,-16 0 0 0 0,-7 2 0 0 0,-9-5 0 0 0,-6-3 0 0 0,-4 1 0 0 0,-3 1 0 0 0,-2 2 0 0 0,5 1 0 0 0,3 2 0 0 0,-1 0 0 0 0,-1 1 0 0 0,-1-6 0 0 0,-2-2 0 0 0,-1 1 0 0 0,-1 1 0 0 0,0 1 0 0 0,-1 2 0 0 0,1 2 0 0 0,-1 0 0 0 0,1 1 0 0 0,-7-6 0 0 0,-2-2 0 0 0,1 1 0 0 0,1 1 0 0 0,1 1 0 0 0,3 3 0 0 0,1 0 0 0 0,2 2 0 0 0,-1 0 0 0 0,1 0 0 0 0,0 0 0 0 0,-6 7 0 0 0,-2 14 0 0 0,-6 16 0 0 0,-1 14 0 0 0,-4 6 0 0 0,-5-2 0 0 0,-5-3 0 0 0,3-5 0 0 0,-1-4 0 0 0,-2-3 0 0 0,-2-2 0 0 0,-3 0 0 0 0,-1-2 0 0 0,5-6 0 0 0,1-3 0 0 0,0 1 0 0 0,-2 2 0 0 0,-2 2 0 0 0,-2 2 0 0 0,6-5 0 0 0,1-2 0 0 0,-2 3 0 0 0,0 1 0 0 0,-3 1 0 0 0,4-4 0 0 0,2 0 0 0 0,-2-6 0 0 0</inkml:trace>
    <inkml:trace contextRef="#ctx0" brushRef="#br0" timeOffset="-30">8404 9670 0 0 0,'-7'-12'0'0'0,"-7"-18"0"0"0,-15-13 0 0 0,-8-21 0 0 0,2-5 0 0 0,1 3 0 0 0,-1 8 0 0 0,7 6 0 0 0,7 6 0 0 0,8 4 0 0 0,5 4 0 0 0,5 2 0 0 0,3-5 0 0 0,7-9 0 0 0,9-8 0 0 0,8-6 0 0 0,6-5 0 0 0,4 10 0 0 0,-3 7 0 0 0,-1 8 0 0 0,0 10 0 0 0,-4 6 0 0 0,-1 0 0 0 0,2 0 0 0 0,2-2 0 0 0,3-2 0 0 0,2-2 0 0 0,2 4 0 0 0,0 2 0 0 0,1 0 0 0 0,0 3 0 0 0,13-5 0 0 0,16-5 0 0 0,16-7 0 0 0,25-5 0 0 0,26 1 0 0 0,-23 8 0 0 0,-10 10 0 0 0,-11 10 0 0 0,-14 1 0 0 0,-7 5 0 0 0,4 3 0 0 0,20-2 0 0 0,26 0 0 0 0,18-3 0 0 0,11 0 0 0 0,-1 2 0 0 0,0 4 0 0 0,-19 2 0 0 0,-19 3 0 0 0,-21 2 0 0 0,-19 1 0 0 0,-9 1 0 0 0,-8-1 0 0 0,13 1 0 0 0,19-1 0 0 0,28 1 0 0 0,19-1 0 0 0,13 0 0 0 0,1 7 0 0 0,1 1 0 0 0,-18 0 0 0 0,-12-2 0 0 0,-1-1 0 0 0,6 4 0 0 0,-12 0 0 0 0,-17-1 0 0 0,0 4 0 0 0,9 1 0 0 0,-17-3 0 0 0,-5-2 0 0 0,-4 3 0 0 0,-7 0 0 0 0,-3-2 0 0 0,0-2 0 0 0,2-3 0 0 0,-4-2 0 0 0,12 5 0 0 0,19 2 0 0 0,18-2 0 0 0,22 5 0 0 0,6 1 0 0 0,6-3 0 0 0,-5-2 0 0 0,-18-3 0 0 0,-12-3 0 0 0,-13-1 0 0 0,-3 0 0 0 0,13-2 0 0 0,20 1 0 0 0,1-1 0 0 0,15 1 0 0 0,22 0 0 0 0,1-1 0 0 0,-9 1 0 0 0,-6 0 0 0 0,9 0 0 0 0,14 0 0 0 0,10 0 0 0 0,-9-6 0 0 0,-3-2 0 0 0,2 0 0 0 0,-12-5 0 0 0,-7 0 0 0 0,-5-4 0 0 0,15-5 0 0 0,23 1 0 0 0,-19-3 0 0 0,-27 4 0 0 0,-19-1 0 0 0,-11 2 0 0 0,-6-1 0 0 0,16-4 0 0 0,25-3 0 0 0,0 2 0 0 0,0-1 0 0 0,0 4 0 0 0,-13 7 0 0 0,-10-2 0 0 0,-7 3 0 0 0,-6-3 0 0 0,17-4 0 0 0,23 2 0 0 0,-1-4 0 0 0,-1 4 0 0 0,-1-2 0 0 0,-13 2 0 0 0,-11 6 0 0 0,4-3 0 0 0,13 2 0 0 0,19-2 0 0 0,1 1 0 0 0,4-4 0 0 0,6 3 0 0 0,-20 3 0 0 0,-5-3 0 0 0,4 3 0 0 0,8 2 0 0 0,15-3 0 0 0,8 3 0 0 0,-7 1 0 0 0,-8 3 0 0 0,-8 2 0 0 0,-5-3 0 0 0,8-1 0 0 0,14 1 0 0 0,3 2 0 0 0,-10 2 0 0 0,-9 2 0 0 0,-7-6 0 0 0,-16 0 0 0 0,0 0 0 0 0,7 2 0 0 0,6 2 0 0 0,1 1 0 0 0,1 8 0 0 0,-1 3 0 0 0,-13 0 0 0 0,1-1 0 0 0,9-2 0 0 0,4-2 0 0 0,13-1 0 0 0,17-2 0 0 0,-10 1 0 0 0,-15-2 0 0 0,-22 1 0 0 0,-3-7 0 0 0,9-1 0 0 0,4 0 0 0 0,3 1 0 0 0,2-4 0 0 0,-12 0 0 0 0,-11 2 0 0 0,-8 2 0 0 0,-18 2 0 0 0,-19 9 0 0 0,-18 3 0 0 0,-13 1 0 0 0,-9-2 0 0 0,-5-1 0 0 0,4-1 0 0 0,14 4 0 0 0,3 7 0 0 0,6 2 0 0 0,3 3 0 0 0,-2 5 0 0 0,0 4 0 0 0,1 4 0 0 0,-3 2 0 0 0,-7-5 0 0 0,-6-1 0 0 0,-5-5 0 0 0,-4-1 0 0 0,-3 2 0 0 0,-1-4 0 0 0,-6 2 0 0 0,-3-5 0 0 0,0 3 0 0 0,-3 3 0 0 0,-1 4 0 0 0,3 9 0 0 0,2 11 0 0 0,10 17 0 0 0,-2 8 0 0 0,-1 5 0 0 0,-6 2 0 0 0,-2-7 0 0 0,-6-10 0 0 0,-6-8 0 0 0,-5-9 0 0 0,1-5 0 0 0,-1-3 0 0 0,-2-3 0 0 0,-3 0 0 0 0,5-1 0 0 0,0 2 0 0 0,-2-1 0 0 0,-2 1 0 0 0,-8-6 0 0 0,-4-2 0 0 0,-7 1 0 0 0,-7 0 0 0 0,-8 3 0 0 0,-4 2 0 0 0,-3 2 0 0 0,-8-7 0 0 0,-4 0 0 0 0,1 0 0 0 0,2-5 0 0 0,1 1 0 0 0,3-7 0 0 0,2 3 0 0 0,0-3 0 0 0,-5 1 0 0 0,-14 4 0 0 0,-23 4 0 0 0,-28 4 0 0 0,-28 3 0 0 0,-9 2 0 0 0,2-6 0 0 0,18-8 0 0 0,12-7 0 0 0,13 0 0 0 0,-2-3 0 0 0,-21-3 0 0 0,-27-3 0 0 0,-12-9 0 0 0,-11 2 0 0 0,-1-5 0 0 0,18-1 0 0 0,-4 0 0 0 0,-10 8 0 0 0,-9 4 0 0 0,-5 0 0 0 0,5 0 0 0 0,6 0 0 0 0,22-3 0 0 0,16 6 0 0 0,14 2 0 0 0,8-2 0 0 0,-2-2 0 0 0,-12-2 0 0 0,-10-7 0 0 0,-6-4 0 0 0,8-1 0 0 0,9 2 0 0 0,6-5 0 0 0,13-1 0 0 0,10 2 0 0 0,-2-3 0 0 0,-10 0 0 0 0,-17 2 0 0 0,-13-1 0 0 0,-7-2 0 0 0,9 4 0 0 0,8 3 0 0 0,9 2 0 0 0,17 3 0 0 0,8-6 0 0 0,1 0 0 0 0,-8 1 0 0 0,-6-5 0 0 0,-9-1 0 0 0,-9-3 0 0 0,-3 0 0 0 0,2-3 0 0 0,4 2 0 0 0,4-3 0 0 0,4 2 0 0 0,-4-2 0 0 0,-12 2 0 0 0,-10-1 0 0 0,-11 2 0 0 0,-6-2 0 0 0,13 2 0 0 0,11 3 0 0 0,4 6 0 0 0,-13-4 0 0 0,-21 1 0 0 0,-12 3 0 0 0,4 1 0 0 0,6 4 0 0 0,8 1 0 0 0,4 1 0 0 0,-2 7 0 0 0,-13 3 0 0 0,-14 5 0 0 0,-7 2 0 0 0,-4 3 0 0 0,8 5 0 0 0,3 3 0 0 0,-29 12 0 0 0,-41 4 0 0 0,9 1 0 0 0,23 0 0 0 0,22-2 0 0 0,-4 5 0 0 0,-17-1 0 0 0,-9 0 0 0 0,9-3 0 0 0,24-1 0 0 0,19-9 0 0 0,16-4 0 0 0,4 0 0 0 0,3 0 0 0 0,-3-3 0 0 0,-6-1 0 0 0,12 2 0 0 0,7-4 0 0 0,3 1 0 0 0,6 2 0 0 0,-10 3 0 0 0,-19-4 0 0 0,0 1 0 0 0,9 1 0 0 0,12 3 0 0 0,6-4 0 0 0,7 1 0 0 0,1 0 0 0 0,-3 4 0 0 0,-16 1 0 0 0,-21-4 0 0 0,13 0 0 0 0,7-6 0 0 0,5-7 0 0 0,20 1 0 0 0,12 4 0 0 0,7-1 0 0 0,3-5 0 0 0,-7 3 0 0 0,-4-3 0 0 0,-6-3 0 0 0,-3-3 0 0 0,7-4 0 0 0,17-2 0 0 0,19-1 0 0 0,10-8 0 0 0,5-2 0 0 0,0 1 0 0 0,-1-6 0 0 0,-2 1 0 0 0,-2 2 0 0 0,-2-3 0 0 0,-8 0 0 0 0,-2-3 0 0 0,-1-5 0 0 0,2-4 0 0 0,2 1 0 0 0,7-1 0 0 0,-2-2 0 0 0,-1-3 0 0 0,-14-8 0 0 0,-16-11 0 0 0,-16-1 0 0 0,-12 0 0 0 0,-2 3 0 0 0,2 3 0 0 0,12 10 0 0 0,19 10 0 0 0,22 10 0 0 0,17 8 0 0 0,13 4 0 0 0,9 3 0 0 0,11-5 0 0 0,4-1 0 0 0,0 0 0 0 0,-1 1 0 0 0,2-4 0 0 0,7-1 0 0 0</inkml:trace>
  </inkml:traceGroup>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22T09:49:10.103"/>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1986 2991 0 0 0,'25'-7'0'0'0,"39"-7"0"0"0,28-1 0 0 0,23 0 0 0 0,11-2 0 0 0,-3 2 0 0 0,-11 2 0 0 0,-5 0 0 0 0,-3-1 0 0 0,7 4 0 0 0,15-4 0 0 0,18-5 0 0 0,10 2 0 0 0,-10 2 0 0 0,-4-2 0 0 0,6-5 0 0 0,2 4 0 0 0,8-4 0 0 0,15 2 0 0 0,3-1 0 0 0,-3 4 0 0 0,-6 3 0 0 0,-5 5 0 0 0,-5 4 0 0 0,14 2 0 0 0,23 3 0 0 0,-3 0 0 0 0,-2-5 0 0 0,-1-3 0 0 0,-2 1 0 0 0,11-5 0 0 0,18 1 0 0 0,2-6 0 0 0,-9 1 0 0 0,-21-3 0 0 0,-18 2 0 0 0,1-3 0 0 0,9 3 0 0 0,-6 3 0 0 0,-14 5 0 0 0,-9 3 0 0 0,-5 4 0 0 0,-13 2 0 0 0,-11-6 0 0 0,-5-2 0 0 0,-6 1 0 0 0,12 1 0 0 0,16 2 0 0 0,-9 2 0 0 0,-7 1 0 0 0,0 0 0 0 0,1 8 0 0 0,-16-5 0 0 0,-1-2 0 0 0,8-1 0 0 0,-3-1 0 0 0,-2 7 0 0 0,7 2 0 0 0,2 0 0 0 0,1-1 0 0 0,-2 3 0 0 0,-13 2 0 0 0,-19-1 0 0 0,-16-3 0 0 0,-14-3 0 0 0,-10-1 0 0 0,-5-2 0 0 0,-4-1 0 0 0,0 6 0 0 0,-1 2 0 0 0,1 0 0 0 0,1-2 0 0 0,0-2 0 0 0,1-3 0 0 0,0 1 0 0 0,7-2 0 0 0,10 7 0 0 0,18 1 0 0 0,24-1 0 0 0,8 5 0 0 0,-8 1 0 0 0,-13-2 0 0 0,-15-4 0 0 0,-12-2 0 0 0,-9-3 0 0 0,-7-1 0 0 0,-3 6 0 0 0,-2 1 0 0 0,0-1 0 0 0,0-1 0 0 0,1-2 0 0 0,0-1 0 0 0,2-2 0 0 0,-1-1 0 0 0,-5 7 0 0 0,-3 1 0 0 0,1-1 0 0 0,1-1 0 0 0,3-1 0 0 0,-5 2 0 0 0,-2 3 0 0 0,3-1 0 0 0,1-3 0 0 0,3 4 0 0 0,1 1 0 0 0,1-2 0 0 0,-5-2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22T09:49:10.181"/>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2259 2413 0 0 0,'19'0'0'0'0,"25"-7"0"0"0,17-1 0 0 0,17-1 0 0 0,8 3 0 0 0,14 1 0 0 0,15-4 0 0 0,1-1 0 0 0,4 2 0 0 0,8-6 0 0 0,1 2 0 0 0,-3 1 0 0 0,14 4 0 0 0,22 2 0 0 0,1-5 0 0 0,17 1 0 0 0,21 1 0 0 0,-17-5 0 0 0,-16 1 0 0 0,9-5 0 0 0,17 1 0 0 0,-6-4 0 0 0,-3-3 0 0 0,-2 0 0 0 0,-20-1 0 0 0,-25 4 0 0 0,-17 3 0 0 0,1 1 0 0 0,12 2 0 0 0,8 2 0 0 0,11 5 0 0 0,5-3 0 0 0,-1 0 0 0 0,6 1 0 0 0,11 2 0 0 0,21 3 0 0 0,32 2 0 0 0,3 1 0 0 0,7 1 0 0 0,12-6 0 0 0,14-2 0 0 0,12 1 0 0 0,-4 1 0 0 0,-16-6 0 0 0,-14 1 0 0 0,-10 2 0 0 0,-14 8 0 0 0,-6 11 0 0 0,-15 5 0 0 0,-21 4 0 0 0,-15 0 0 0 0,2 4 0 0 0,17 3 0 0 0,-3 4 0 0 0,-6-2 0 0 0,-14-8 0 0 0,-14-6 0 0 0,-26 2 0 0 0,-13-4 0 0 0,-18-3 0 0 0,-18-3 0 0 0,-13-2 0 0 0,-10-3 0 0 0,-12 6 0 0 0,-6 2 0 0 0,-1-2 0 0 0,2-1 0 0 0,2-2 0 0 0,3 4 0 0 0,2 2 0 0 0,1-1 0 0 0,2-2 0 0 0,-7 3 0 0 0,-1 1 0 0 0,-6-2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5"/>
    </inkml:context>
    <inkml:brush xml:id="br0">
      <inkml:brushProperty name="width" value="0.2" units="cm"/>
      <inkml:brushProperty name="height" value="0.2" units="cm"/>
    </inkml:brush>
  </inkml:definitions>
  <inkml:trace contextRef="#ctx0" brushRef="#br0">13917 8343 0 0 0,'-6'-7'0'0'0,"-9"-13"0"0"0,-7-11 0 0 0,-1-6 0 0 0,-2-3 0 0 0,3-1 0 0 0,-1 7 0 0 0,4 2 0 0 0,-2 1 0 0 0,3-1 0 0 0,-2 6 0 0 0,3 0 0 0 0,4-1 0 0 0,-2 3 0 0 0,2 1 0 0 0,3-4 0 0 0,-4 4 0 0 0,2-1 0 0 0,2-2 0 0 0,-4 3 0 0 0,2-1 0 0 0,2-2 0 0 0,-4 3 0 0 0,1-1 0 0 0,3-2 0 0 0,3-4 0 0 0,-4 4 0 0 0,0 0 0 0 0,2-2 0 0 0,3-3 0 0 0,14-1 0 0 0,25-3 0 0 0,26 6 0 0 0,15 1 0 0 0,7 5 0 0 0,3 6 0 0 0,-7 7 0 0 0,-4-1 0 0 0,-3 0 0 0 0,0 3 0 0 0,14-3 0 0 0,16-1 0 0 0,17-4 0 0 0,13 0 0 0 0,3 4 0 0 0,-14 3 0 0 0,-15 3 0 0 0,-21 4 0 0 0,-16 0 0 0 0,-7 2 0 0 0,-9-5 0 0 0,-6-3 0 0 0,-4 1 0 0 0,-3 1 0 0 0,-2 2 0 0 0,5 1 0 0 0,3 2 0 0 0,-1 0 0 0 0,-1 1 0 0 0,-1-6 0 0 0,-2-2 0 0 0,-1 1 0 0 0,-1 1 0 0 0,0 1 0 0 0,-1 2 0 0 0,1 2 0 0 0,-1 0 0 0 0,1 1 0 0 0,-7-6 0 0 0,-2-2 0 0 0,1 1 0 0 0,1 1 0 0 0,1 1 0 0 0,3 3 0 0 0,1 0 0 0 0,2 2 0 0 0,-1 0 0 0 0,1 0 0 0 0,0 0 0 0 0,-6 7 0 0 0,-2 14 0 0 0,-6 16 0 0 0,-1 14 0 0 0,-4 6 0 0 0,-5-2 0 0 0,-5-3 0 0 0,3-5 0 0 0,-1-4 0 0 0,-2-3 0 0 0,-2-2 0 0 0,-3 0 0 0 0,-1-2 0 0 0,5-6 0 0 0,1-3 0 0 0,0 1 0 0 0,-2 2 0 0 0,-2 2 0 0 0,-2 2 0 0 0,6-5 0 0 0,1-2 0 0 0,-2 3 0 0 0,0 1 0 0 0,-3 1 0 0 0,4-4 0 0 0,2 0 0 0 0,-2-6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5T08:46:08.716"/>
    </inkml:context>
    <inkml:brush xml:id="br0">
      <inkml:brushProperty name="width" value="0.2" units="cm"/>
      <inkml:brushProperty name="height" value="0.2" units="cm"/>
    </inkml:brush>
  </inkml:definitions>
  <inkml:trace contextRef="#ctx0" brushRef="#br0">15582 8076 0 0 0,'-6'-12'0'0'0,"-3"-11"0"0"0,-5-7 0 0 0,-1-6 0 0 0,-3-1 0 0 0,-1-2 0 0 0,-1 6 0 0 0,2 2 0 0 0,4 1 0 0 0,-2-2 0 0 0,2 0 0 0 0,3-3 0 0 0,-2 6 0 0 0,0 2 0 0 0,3-2 0 0 0,3-1 0 0 0,-3 3 0 0 0,-1 2 0 0 0,2-3 0 0 0,3-1 0 0 0,8-3 0 0 0,11-2 0 0 0,8 4 0 0 0,8 2 0 0 0,4 6 0 0 0,4-1 0 0 0,7-2 0 0 0,11 4 0 0 0,12-2 0 0 0,21-3 0 0 0,20-2 0 0 0,24-4 0 0 0,13-2 0 0 0,2 4 0 0 0,-18 8 0 0 0,-25 7 0 0 0,-24 7 0 0 0,-13 4 0 0 0,-17-4 0 0 0,-6 1 0 0 0,-3 0 0 0 0,-3 2 0 0 0,-1 2 0 0 0,-1 1 0 0 0,-1 1 0 0 0,1 1 0 0 0,0 0 0 0 0,0-6 0 0 0,1-2 0 0 0,0 1 0 0 0,6 1 0 0 0,2 1 0 0 0,-1 3 0 0 0,0 0 0 0 0,-3 1 0 0 0,-2 1 0 0 0,0 1 0 0 0,-1-7 0 0 0,-1-2 0 0 0,-1 0 0 0 0,1 2 0 0 0,-1 2 0 0 0,0 1 0 0 0,1 1 0 0 0,-1 2 0 0 0,1 0 0 0 0,0 0 0 0 0,1 0 0 0 0,-2 1 0 0 0,-5 5 0 0 0,-3 3 0 0 0,-5 5 0 0 0,-8 7 0 0 0,-5 6 0 0 0,2-2 0 0 0,-2 2 0 0 0,-3 2 0 0 0,-1 2 0 0 0,-3 2 0 0 0,-8 3 0 0 0,-2 0 0 0 0,-1 1 0 0 0,1 0 0 0 0,2 0 0 0 0,1 0 0 0 0,3 0 0 0 0,0 0 0 0 0,-6-7 0 0 0,-1-2 0 0 0,1 1 0 0 0,1 1 0 0 0,1 2 0 0 0,3 2 0 0 0,0 1 0 0 0,2 1 0 0 0,0-5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AF81-9A67-40FE-B35F-5AC488943070}" type="datetimeFigureOut">
              <a:rPr lang="en-US" smtClean="0"/>
              <a:t>01-Jan-25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CAFCC-0D7E-475E-AE33-7F961629ADE5}" type="slidenum">
              <a:rPr lang="en-US" smtClean="0"/>
              <a:t>‹#›</a:t>
            </a:fld>
            <a:endParaRPr lang="en-US"/>
          </a:p>
        </p:txBody>
      </p:sp>
    </p:spTree>
    <p:extLst>
      <p:ext uri="{BB962C8B-B14F-4D97-AF65-F5344CB8AC3E}">
        <p14:creationId xmlns:p14="http://schemas.microsoft.com/office/powerpoint/2010/main" val="387613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52D9C5-A301-4B2D-937B-9725CD6BC27A}" type="datetime1">
              <a:rPr lang="en-US" smtClean="0"/>
              <a:t>01-Jan-25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385387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6259A-7F5C-48F5-8B43-F97AC2C61C6F}" type="datetime1">
              <a:rPr lang="en-US" smtClean="0"/>
              <a:t>01-Jan-25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C4517-5E66-4B5F-BEF0-C07EC60D9C47}" type="datetime1">
              <a:rPr lang="en-US" smtClean="0"/>
              <a:t>01-Jan-25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75089-6B5E-4F1B-A42E-0A610B6F6F5B}" type="datetime1">
              <a:rPr lang="en-US" smtClean="0"/>
              <a:t>01-Jan-25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9138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D0760F-8375-44C6-815D-E3FD61E03067}" type="datetime1">
              <a:rPr lang="en-US" smtClean="0"/>
              <a:t>01-Jan-25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83E5D-BCCB-46B1-9972-FEAA405E2D39}" type="datetime1">
              <a:rPr lang="en-US" smtClean="0"/>
              <a:t>01-Jan-25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ABBA9-5B3E-4364-B00B-9CA513B910BF}" type="datetime1">
              <a:rPr lang="en-US" smtClean="0"/>
              <a:t>01-Jan-25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ABBA3-F825-41B7-8C47-B0F976AF158A}" type="datetime1">
              <a:rPr lang="en-US" smtClean="0"/>
              <a:t>01-Jan-25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7B8BA-14C0-4869-B11E-D640995CE931}" type="datetime1">
              <a:rPr lang="en-US" smtClean="0"/>
              <a:t>01-Jan-25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A89BE-46E2-4C6F-A6BF-1A2F08E5B4A2}" type="datetime1">
              <a:rPr lang="en-US" smtClean="0"/>
              <a:t>01-Jan-25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107683-B99C-41CB-96FD-389DAE4CF9DB}" type="datetime1">
              <a:rPr lang="en-US" smtClean="0"/>
              <a:t>01-Jan-25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38FB6-E8A1-4ADA-B9E6-EF2A149BD199}" type="datetime1">
              <a:rPr lang="en-US" smtClean="0"/>
              <a:t>01-Jan-25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7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customXml" Target="../ink/ink7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customXml" Target="../ink/ink32.xml"/><Relationship Id="rId68" Type="http://schemas.openxmlformats.org/officeDocument/2006/relationships/image" Target="../media/image33.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customXml" Target="../ink/ink27.xml"/><Relationship Id="rId58" Type="http://schemas.openxmlformats.org/officeDocument/2006/relationships/image" Target="../media/image28.png"/><Relationship Id="rId66" Type="http://schemas.openxmlformats.org/officeDocument/2006/relationships/image" Target="../media/image32.png"/><Relationship Id="rId74" Type="http://schemas.openxmlformats.org/officeDocument/2006/relationships/image" Target="../media/image36.png"/><Relationship Id="rId5" Type="http://schemas.openxmlformats.org/officeDocument/2006/relationships/image" Target="../media/image2.png"/><Relationship Id="rId61" Type="http://schemas.openxmlformats.org/officeDocument/2006/relationships/customXml" Target="../ink/ink31.xml"/><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image" Target="../media/image27.png"/><Relationship Id="rId64" Type="http://schemas.openxmlformats.org/officeDocument/2006/relationships/image" Target="../media/image31.png"/><Relationship Id="rId69" Type="http://schemas.openxmlformats.org/officeDocument/2006/relationships/customXml" Target="../ink/ink35.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image" Target="../media/image35.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image" Target="../media/image26.png"/><Relationship Id="rId62" Type="http://schemas.openxmlformats.org/officeDocument/2006/relationships/image" Target="../media/image30.png"/><Relationship Id="rId70"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image" Target="../media/image29.png"/><Relationship Id="rId65" Type="http://schemas.openxmlformats.org/officeDocument/2006/relationships/customXml" Target="../ink/ink33.xml"/><Relationship Id="rId73" Type="http://schemas.openxmlformats.org/officeDocument/2006/relationships/customXml" Target="../ink/ink37.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customXml" Target="../ink/ink28.xml"/><Relationship Id="rId7" Type="http://schemas.openxmlformats.org/officeDocument/2006/relationships/image" Target="../media/image3.png"/><Relationship Id="rId71" Type="http://schemas.openxmlformats.org/officeDocument/2006/relationships/customXml" Target="../ink/ink36.xml"/></Relationships>
</file>

<file path=ppt/slides/_rels/slide7.xml.rels><?xml version="1.0" encoding="UTF-8" standalone="yes"?>
<Relationships xmlns="http://schemas.openxmlformats.org/package/2006/relationships"><Relationship Id="rId21" Type="http://schemas.openxmlformats.org/officeDocument/2006/relationships/image" Target="../media/image111.png"/><Relationship Id="rId47" Type="http://schemas.openxmlformats.org/officeDocument/2006/relationships/image" Target="../media/image2.emf"/><Relationship Id="rId63" Type="http://schemas.openxmlformats.org/officeDocument/2006/relationships/image" Target="../media/image47.svg"/><Relationship Id="rId84" Type="http://schemas.openxmlformats.org/officeDocument/2006/relationships/customXml" Target="../ink/ink62.xml"/><Relationship Id="rId89" Type="http://schemas.openxmlformats.org/officeDocument/2006/relationships/customXml" Target="../ink/ink67.xml"/><Relationship Id="rId11" Type="http://schemas.openxmlformats.org/officeDocument/2006/relationships/image" Target="../media/image53.png"/><Relationship Id="rId53" Type="http://schemas.openxmlformats.org/officeDocument/2006/relationships/image" Target="../media/image40.png"/><Relationship Id="rId58" Type="http://schemas.openxmlformats.org/officeDocument/2006/relationships/customXml" Target="../ink/ink53.xml"/><Relationship Id="rId74" Type="http://schemas.openxmlformats.org/officeDocument/2006/relationships/customXml" Target="../ink/ink56.xml"/><Relationship Id="rId79" Type="http://schemas.openxmlformats.org/officeDocument/2006/relationships/image" Target="../media/image57.png"/><Relationship Id="rId37" Type="http://schemas.openxmlformats.org/officeDocument/2006/relationships/image" Target="../media/image190.png"/><Relationship Id="rId102" Type="http://schemas.openxmlformats.org/officeDocument/2006/relationships/image" Target="../media/image49.png"/><Relationship Id="rId61" Type="http://schemas.openxmlformats.org/officeDocument/2006/relationships/image" Target="../media/image45.png"/><Relationship Id="rId82" Type="http://schemas.openxmlformats.org/officeDocument/2006/relationships/customXml" Target="../ink/ink60.xml"/><Relationship Id="rId90" Type="http://schemas.openxmlformats.org/officeDocument/2006/relationships/customXml" Target="../ink/ink68.xml"/><Relationship Id="rId95" Type="http://schemas.openxmlformats.org/officeDocument/2006/relationships/diagramData" Target="../diagrams/data1.xml"/><Relationship Id="rId19" Type="http://schemas.openxmlformats.org/officeDocument/2006/relationships/image" Target="../media/image100.png"/><Relationship Id="rId14" Type="http://schemas.openxmlformats.org/officeDocument/2006/relationships/customXml" Target="../ink/ink43.xml"/><Relationship Id="rId22" Type="http://schemas.openxmlformats.org/officeDocument/2006/relationships/customXml" Target="../ink/ink46.xml"/><Relationship Id="rId43" Type="http://schemas.openxmlformats.org/officeDocument/2006/relationships/image" Target="../media/image220.png"/><Relationship Id="rId48" Type="http://schemas.openxmlformats.org/officeDocument/2006/relationships/customXml" Target="../ink/ink49.xml"/><Relationship Id="rId56" Type="http://schemas.openxmlformats.org/officeDocument/2006/relationships/customXml" Target="../ink/ink52.xml"/><Relationship Id="rId64" Type="http://schemas.openxmlformats.org/officeDocument/2006/relationships/image" Target="../media/image46.png"/><Relationship Id="rId77" Type="http://schemas.openxmlformats.org/officeDocument/2006/relationships/image" Target="../media/image56.png"/><Relationship Id="rId27" Type="http://schemas.openxmlformats.org/officeDocument/2006/relationships/image" Target="../media/image140.png"/><Relationship Id="rId35" Type="http://schemas.openxmlformats.org/officeDocument/2006/relationships/image" Target="../media/image180.png"/><Relationship Id="rId100" Type="http://schemas.openxmlformats.org/officeDocument/2006/relationships/customXml" Target="../ink/ink71.xml"/><Relationship Id="rId8" Type="http://schemas.openxmlformats.org/officeDocument/2006/relationships/customXml" Target="../ink/ink40.xml"/><Relationship Id="rId51" Type="http://schemas.openxmlformats.org/officeDocument/2006/relationships/image" Target="../media/image39.png"/><Relationship Id="rId72" Type="http://schemas.openxmlformats.org/officeDocument/2006/relationships/customXml" Target="../ink/ink55.xml"/><Relationship Id="rId80" Type="http://schemas.openxmlformats.org/officeDocument/2006/relationships/customXml" Target="../ink/ink59.xml"/><Relationship Id="rId85" Type="http://schemas.openxmlformats.org/officeDocument/2006/relationships/customXml" Target="../ink/ink63.xml"/><Relationship Id="rId93" Type="http://schemas.openxmlformats.org/officeDocument/2006/relationships/customXml" Target="../ink/ink70.xml"/><Relationship Id="rId98" Type="http://schemas.openxmlformats.org/officeDocument/2006/relationships/diagramColors" Target="../diagrams/colors1.xml"/><Relationship Id="rId3" Type="http://schemas.openxmlformats.org/officeDocument/2006/relationships/image" Target="../media/image1.emf"/><Relationship Id="rId12" Type="http://schemas.openxmlformats.org/officeDocument/2006/relationships/customXml" Target="../ink/ink42.xml"/><Relationship Id="rId17" Type="http://schemas.openxmlformats.org/officeDocument/2006/relationships/image" Target="../media/image90.png"/><Relationship Id="rId46" Type="http://schemas.openxmlformats.org/officeDocument/2006/relationships/customXml" Target="../ink/ink48.xml"/><Relationship Id="rId59" Type="http://schemas.openxmlformats.org/officeDocument/2006/relationships/image" Target="../media/image44.png"/><Relationship Id="rId25" Type="http://schemas.openxmlformats.org/officeDocument/2006/relationships/image" Target="../media/image130.png"/><Relationship Id="rId33" Type="http://schemas.openxmlformats.org/officeDocument/2006/relationships/image" Target="../media/image170.png"/><Relationship Id="rId20" Type="http://schemas.openxmlformats.org/officeDocument/2006/relationships/customXml" Target="../ink/ink45.xml"/><Relationship Id="rId54" Type="http://schemas.openxmlformats.org/officeDocument/2006/relationships/image" Target="../media/image37.png"/><Relationship Id="rId62" Type="http://schemas.openxmlformats.org/officeDocument/2006/relationships/image" Target="../media/image41.png"/><Relationship Id="rId75" Type="http://schemas.openxmlformats.org/officeDocument/2006/relationships/image" Target="../media/image55.png"/><Relationship Id="rId83" Type="http://schemas.openxmlformats.org/officeDocument/2006/relationships/customXml" Target="../ink/ink61.xml"/><Relationship Id="rId88" Type="http://schemas.openxmlformats.org/officeDocument/2006/relationships/customXml" Target="../ink/ink66.xml"/><Relationship Id="rId91" Type="http://schemas.openxmlformats.org/officeDocument/2006/relationships/customXml" Target="../ink/ink69.xml"/><Relationship Id="rId41" Type="http://schemas.openxmlformats.org/officeDocument/2006/relationships/image" Target="../media/image211.png"/><Relationship Id="rId96" Type="http://schemas.openxmlformats.org/officeDocument/2006/relationships/diagramLayout" Target="../diagrams/layout1.xml"/><Relationship Id="rId1" Type="http://schemas.openxmlformats.org/officeDocument/2006/relationships/slideLayout" Target="../slideLayouts/slideLayout7.xml"/><Relationship Id="rId49" Type="http://schemas.openxmlformats.org/officeDocument/2006/relationships/image" Target="../media/image38.png"/><Relationship Id="rId57" Type="http://schemas.openxmlformats.org/officeDocument/2006/relationships/image" Target="../media/image43.png"/><Relationship Id="rId23" Type="http://schemas.openxmlformats.org/officeDocument/2006/relationships/image" Target="../media/image120.png"/><Relationship Id="rId10" Type="http://schemas.openxmlformats.org/officeDocument/2006/relationships/customXml" Target="../ink/ink41.xml"/><Relationship Id="rId44" Type="http://schemas.openxmlformats.org/officeDocument/2006/relationships/customXml" Target="../ink/ink47.xml"/><Relationship Id="rId52" Type="http://schemas.openxmlformats.org/officeDocument/2006/relationships/customXml" Target="../ink/ink51.xml"/><Relationship Id="rId60" Type="http://schemas.openxmlformats.org/officeDocument/2006/relationships/customXml" Target="../ink/ink54.xml"/><Relationship Id="rId65" Type="http://schemas.openxmlformats.org/officeDocument/2006/relationships/image" Target="../media/image49.svg"/><Relationship Id="rId73" Type="http://schemas.openxmlformats.org/officeDocument/2006/relationships/image" Target="../media/image54.png"/><Relationship Id="rId78" Type="http://schemas.openxmlformats.org/officeDocument/2006/relationships/customXml" Target="../ink/ink58.xml"/><Relationship Id="rId81" Type="http://schemas.openxmlformats.org/officeDocument/2006/relationships/image" Target="../media/image58.png"/><Relationship Id="rId86" Type="http://schemas.openxmlformats.org/officeDocument/2006/relationships/customXml" Target="../ink/ink64.xml"/><Relationship Id="rId31" Type="http://schemas.openxmlformats.org/officeDocument/2006/relationships/image" Target="../media/image160.png"/><Relationship Id="rId94" Type="http://schemas.openxmlformats.org/officeDocument/2006/relationships/image" Target="../media/image50.emf"/><Relationship Id="rId99" Type="http://schemas.microsoft.com/office/2007/relationships/diagramDrawing" Target="../diagrams/drawing1.xml"/><Relationship Id="rId101" Type="http://schemas.openxmlformats.org/officeDocument/2006/relationships/image" Target="../media/image51.emf"/><Relationship Id="rId4" Type="http://schemas.openxmlformats.org/officeDocument/2006/relationships/customXml" Target="../ink/ink39.xml"/><Relationship Id="rId9" Type="http://schemas.openxmlformats.org/officeDocument/2006/relationships/image" Target="../media/image42.png"/><Relationship Id="rId13" Type="http://schemas.openxmlformats.org/officeDocument/2006/relationships/image" Target="../media/image70.png"/><Relationship Id="rId18" Type="http://schemas.openxmlformats.org/officeDocument/2006/relationships/customXml" Target="../ink/ink44.xml"/><Relationship Id="rId39" Type="http://schemas.openxmlformats.org/officeDocument/2006/relationships/image" Target="../media/image200.png"/><Relationship Id="rId50" Type="http://schemas.openxmlformats.org/officeDocument/2006/relationships/customXml" Target="../ink/ink50.xml"/><Relationship Id="rId55" Type="http://schemas.openxmlformats.org/officeDocument/2006/relationships/image" Target="../media/image42.svg"/><Relationship Id="rId76" Type="http://schemas.openxmlformats.org/officeDocument/2006/relationships/customXml" Target="../ink/ink57.xml"/><Relationship Id="rId97" Type="http://schemas.openxmlformats.org/officeDocument/2006/relationships/diagramQuickStyle" Target="../diagrams/quickStyle1.xml"/><Relationship Id="rId7" Type="http://schemas.openxmlformats.org/officeDocument/2006/relationships/image" Target="../media/image310.png"/><Relationship Id="rId71" Type="http://schemas.openxmlformats.org/officeDocument/2006/relationships/image" Target="../media/image53.svg"/><Relationship Id="rId92" Type="http://schemas.openxmlformats.org/officeDocument/2006/relationships/image" Target="../media/image48.png"/><Relationship Id="rId2" Type="http://schemas.openxmlformats.org/officeDocument/2006/relationships/customXml" Target="../ink/ink38.xml"/><Relationship Id="rId29" Type="http://schemas.openxmlformats.org/officeDocument/2006/relationships/image" Target="../media/image150.png"/><Relationship Id="rId45" Type="http://schemas.openxmlformats.org/officeDocument/2006/relationships/image" Target="../media/image330.png"/><Relationship Id="rId66" Type="http://schemas.openxmlformats.org/officeDocument/2006/relationships/image" Target="../media/image47.png"/><Relationship Id="rId87" Type="http://schemas.openxmlformats.org/officeDocument/2006/relationships/customXml" Target="../ink/ink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70.svg"/><Relationship Id="rId3" Type="http://schemas.openxmlformats.org/officeDocument/2006/relationships/image" Target="../media/image60.svg"/><Relationship Id="rId7" Type="http://schemas.openxmlformats.org/officeDocument/2006/relationships/image" Target="../media/image64.svg"/><Relationship Id="rId12" Type="http://schemas.openxmlformats.org/officeDocument/2006/relationships/image" Target="../media/image6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68.svg"/><Relationship Id="rId5" Type="http://schemas.openxmlformats.org/officeDocument/2006/relationships/image" Target="../media/image62.svg"/><Relationship Id="rId15" Type="http://schemas.openxmlformats.org/officeDocument/2006/relationships/image" Target="../media/image72.svg"/><Relationship Id="rId10" Type="http://schemas.openxmlformats.org/officeDocument/2006/relationships/image" Target="../media/image60.png"/><Relationship Id="rId4" Type="http://schemas.openxmlformats.org/officeDocument/2006/relationships/image" Target="../media/image51.png"/><Relationship Id="rId9" Type="http://schemas.openxmlformats.org/officeDocument/2006/relationships/image" Target="../media/image66.svg"/><Relationship Id="rId14"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AC9A-87D2-447A-88DF-33B9F7D828A1}"/>
              </a:ext>
            </a:extLst>
          </p:cNvPr>
          <p:cNvSpPr>
            <a:spLocks noGrp="1"/>
          </p:cNvSpPr>
          <p:nvPr>
            <p:ph type="ctrTitle"/>
          </p:nvPr>
        </p:nvSpPr>
        <p:spPr>
          <a:xfrm>
            <a:off x="1524000" y="1122362"/>
            <a:ext cx="9144000" cy="3576955"/>
          </a:xfrm>
        </p:spPr>
        <p:txBody>
          <a:bodyPr>
            <a:normAutofit/>
          </a:bodyPr>
          <a:lstStyle/>
          <a:p>
            <a:r>
              <a:rPr lang="en-US" dirty="0" smtClean="0"/>
              <a:t>Overview of Operating Systems OR </a:t>
            </a:r>
            <a:br>
              <a:rPr lang="en-US" dirty="0" smtClean="0"/>
            </a:br>
            <a:r>
              <a:rPr lang="en-US" dirty="0" smtClean="0">
                <a:cs typeface="Calibri Light"/>
              </a:rPr>
              <a:t>Where </a:t>
            </a:r>
            <a:r>
              <a:rPr lang="en-US" dirty="0">
                <a:cs typeface="Calibri Light"/>
              </a:rPr>
              <a:t>is the </a:t>
            </a:r>
            <a:r>
              <a:rPr lang="en-US" dirty="0" smtClean="0">
                <a:cs typeface="Calibri Light"/>
              </a:rPr>
              <a:t>OS ?</a:t>
            </a:r>
            <a:r>
              <a:rPr lang="en-US" dirty="0"/>
              <a:t/>
            </a:r>
            <a:br>
              <a:rPr lang="en-US" dirty="0"/>
            </a:br>
            <a:endParaRPr lang="en-US" dirty="0"/>
          </a:p>
        </p:txBody>
      </p:sp>
      <p:sp>
        <p:nvSpPr>
          <p:cNvPr id="3" name="Subtitle 2">
            <a:extLst>
              <a:ext uri="{FF2B5EF4-FFF2-40B4-BE49-F238E27FC236}">
                <a16:creationId xmlns:a16="http://schemas.microsoft.com/office/drawing/2014/main" id="{C96BF5C5-02E2-4B4B-B168-40B67F9C8CEE}"/>
              </a:ext>
            </a:extLst>
          </p:cNvPr>
          <p:cNvSpPr>
            <a:spLocks noGrp="1"/>
          </p:cNvSpPr>
          <p:nvPr>
            <p:ph type="subTitle" idx="1"/>
          </p:nvPr>
        </p:nvSpPr>
        <p:spPr>
          <a:xfrm>
            <a:off x="1524000" y="4699318"/>
            <a:ext cx="9144000" cy="1655762"/>
          </a:xfrm>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1</a:t>
            </a:fld>
            <a:endParaRPr lang="en-US" dirty="0"/>
          </a:p>
        </p:txBody>
      </p:sp>
    </p:spTree>
    <p:extLst>
      <p:ext uri="{BB962C8B-B14F-4D97-AF65-F5344CB8AC3E}">
        <p14:creationId xmlns:p14="http://schemas.microsoft.com/office/powerpoint/2010/main" val="3309965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questions</a:t>
            </a:r>
            <a:endParaRPr lang="en-US" dirty="0"/>
          </a:p>
        </p:txBody>
      </p:sp>
      <p:sp>
        <p:nvSpPr>
          <p:cNvPr id="4" name="Content Placeholder 3"/>
          <p:cNvSpPr>
            <a:spLocks noGrp="1"/>
          </p:cNvSpPr>
          <p:nvPr>
            <p:ph idx="1"/>
          </p:nvPr>
        </p:nvSpPr>
        <p:spPr/>
        <p:txBody>
          <a:bodyPr>
            <a:normAutofit/>
          </a:bodyPr>
          <a:lstStyle/>
          <a:p>
            <a:r>
              <a:rPr lang="en-US" dirty="0" smtClean="0"/>
              <a:t>The booting process – How does a system </a:t>
            </a:r>
            <a:r>
              <a:rPr lang="en-US" dirty="0"/>
              <a:t>boot ? EFI vs BIOS </a:t>
            </a:r>
            <a:endParaRPr lang="en-US" dirty="0" smtClean="0"/>
          </a:p>
          <a:p>
            <a:r>
              <a:rPr lang="en-US" dirty="0" smtClean="0"/>
              <a:t>Kernel vs OS vs distribution </a:t>
            </a:r>
          </a:p>
          <a:p>
            <a:r>
              <a:rPr lang="en-US" dirty="0" smtClean="0"/>
              <a:t>Is the </a:t>
            </a:r>
            <a:r>
              <a:rPr lang="en-US" b="1" u="sng" dirty="0" err="1" smtClean="0"/>
              <a:t>int</a:t>
            </a:r>
            <a:r>
              <a:rPr lang="en-US" dirty="0" smtClean="0"/>
              <a:t> C type the same size on all hardware?</a:t>
            </a:r>
          </a:p>
          <a:p>
            <a:r>
              <a:rPr lang="en-US" dirty="0" smtClean="0"/>
              <a:t>What is OS dependent – why cant I simply run a program for windows on Linux… on the same hardware?</a:t>
            </a:r>
          </a:p>
          <a:p>
            <a:pPr lvl="1"/>
            <a:r>
              <a:rPr lang="en-US" dirty="0" smtClean="0"/>
              <a:t>Executable format (ELF/ PE and cross compilation)</a:t>
            </a:r>
          </a:p>
          <a:p>
            <a:pPr lvl="1"/>
            <a:r>
              <a:rPr lang="en-US" dirty="0" smtClean="0"/>
              <a:t>Portable vs </a:t>
            </a:r>
            <a:r>
              <a:rPr lang="en-US" dirty="0" err="1" smtClean="0"/>
              <a:t>unportable</a:t>
            </a:r>
            <a:r>
              <a:rPr lang="en-US" dirty="0" smtClean="0"/>
              <a:t> code ( in “C” say)</a:t>
            </a:r>
          </a:p>
          <a:p>
            <a:pPr lvl="2"/>
            <a:r>
              <a:rPr lang="en-US" dirty="0" err="1" smtClean="0"/>
              <a:t>Eg</a:t>
            </a:r>
            <a:r>
              <a:rPr lang="en-US" dirty="0" smtClean="0"/>
              <a:t>. Make assumptions about sizes of types, </a:t>
            </a:r>
            <a:r>
              <a:rPr lang="en-US" dirty="0"/>
              <a:t>Uninitialized </a:t>
            </a:r>
            <a:r>
              <a:rPr lang="en-US" dirty="0" smtClean="0"/>
              <a:t>variables</a:t>
            </a:r>
          </a:p>
          <a:p>
            <a:pPr lvl="1"/>
            <a:r>
              <a:rPr lang="en-US" dirty="0" smtClean="0"/>
              <a:t>OS dependent code</a:t>
            </a:r>
          </a:p>
          <a:p>
            <a:pPr lvl="2"/>
            <a:r>
              <a:rPr lang="en-US" dirty="0" smtClean="0"/>
              <a:t>Simply different OS APIs/Libraries. </a:t>
            </a:r>
            <a:r>
              <a:rPr lang="en-US" dirty="0" err="1" smtClean="0"/>
              <a:t>Eg</a:t>
            </a:r>
            <a:r>
              <a:rPr lang="en-US" dirty="0" smtClean="0"/>
              <a:t> POSIX/ Linux /Win32 / other APIs</a:t>
            </a:r>
          </a:p>
          <a:p>
            <a:pPr lvl="2"/>
            <a:endParaRPr lang="en-US" dirty="0" smtClean="0"/>
          </a:p>
        </p:txBody>
      </p:sp>
      <p:sp>
        <p:nvSpPr>
          <p:cNvPr id="2" name="Slide Number Placeholder 1"/>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981798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A9A7-5BB2-4AB5-AB7A-DBE33140A8F5}"/>
              </a:ext>
            </a:extLst>
          </p:cNvPr>
          <p:cNvSpPr>
            <a:spLocks noGrp="1"/>
          </p:cNvSpPr>
          <p:nvPr>
            <p:ph type="title"/>
          </p:nvPr>
        </p:nvSpPr>
        <p:spPr>
          <a:xfrm>
            <a:off x="839788" y="457200"/>
            <a:ext cx="3932237" cy="1053861"/>
          </a:xfrm>
        </p:spPr>
        <p:txBody>
          <a:bodyPr>
            <a:normAutofit fontScale="90000"/>
          </a:bodyPr>
          <a:lstStyle/>
          <a:p>
            <a:r>
              <a:rPr lang="en-US" sz="3600" b="1" dirty="0">
                <a:cs typeface="Calibri Light"/>
              </a:rPr>
              <a:t>Things to </a:t>
            </a:r>
            <a:r>
              <a:rPr lang="en-US" sz="3600" b="1" dirty="0" smtClean="0">
                <a:cs typeface="Calibri Light"/>
              </a:rPr>
              <a:t>explore and understand</a:t>
            </a:r>
            <a:endParaRPr lang="en-US" sz="3600" b="1" dirty="0"/>
          </a:p>
        </p:txBody>
      </p:sp>
      <p:sp>
        <p:nvSpPr>
          <p:cNvPr id="3" name="Text Placeholder 2">
            <a:extLst>
              <a:ext uri="{FF2B5EF4-FFF2-40B4-BE49-F238E27FC236}">
                <a16:creationId xmlns:a16="http://schemas.microsoft.com/office/drawing/2014/main" id="{BB6945FA-01B5-4480-9ECC-E3FCD24494BA}"/>
              </a:ext>
            </a:extLst>
          </p:cNvPr>
          <p:cNvSpPr>
            <a:spLocks noGrp="1"/>
          </p:cNvSpPr>
          <p:nvPr>
            <p:ph type="body" sz="half" idx="2"/>
          </p:nvPr>
        </p:nvSpPr>
        <p:spPr/>
        <p:txBody>
          <a:bodyPr vert="horz" lIns="91440" tIns="45720" rIns="91440" bIns="45720" rtlCol="0" anchor="t">
            <a:normAutofit fontScale="92500"/>
          </a:bodyPr>
          <a:lstStyle/>
          <a:p>
            <a:pPr marL="285750" indent="-285750">
              <a:buChar char="•"/>
            </a:pPr>
            <a:r>
              <a:rPr lang="en-US" sz="2800" dirty="0" smtClean="0">
                <a:cs typeface="Calibri" panose="020F0502020204030204"/>
              </a:rPr>
              <a:t>Simple </a:t>
            </a:r>
            <a:r>
              <a:rPr lang="en-US" sz="2800" dirty="0">
                <a:cs typeface="Calibri" panose="020F0502020204030204"/>
              </a:rPr>
              <a:t>C program and pre-processor</a:t>
            </a:r>
          </a:p>
          <a:p>
            <a:pPr marL="285750" indent="-285750">
              <a:buChar char="•"/>
            </a:pPr>
            <a:r>
              <a:rPr lang="en-US" sz="2800" dirty="0">
                <a:cs typeface="Calibri" panose="020F0502020204030204"/>
              </a:rPr>
              <a:t>Include files and </a:t>
            </a:r>
            <a:r>
              <a:rPr lang="en-US" sz="2800" dirty="0" smtClean="0">
                <a:cs typeface="Calibri" panose="020F0502020204030204"/>
              </a:rPr>
              <a:t>libraries: </a:t>
            </a:r>
            <a:r>
              <a:rPr lang="en-US" sz="2800" dirty="0" err="1" smtClean="0">
                <a:cs typeface="Calibri" panose="020F0502020204030204"/>
              </a:rPr>
              <a:t>stdio.h</a:t>
            </a:r>
            <a:r>
              <a:rPr lang="en-US" sz="2800" dirty="0" smtClean="0">
                <a:cs typeface="Calibri" panose="020F0502020204030204"/>
              </a:rPr>
              <a:t> vs </a:t>
            </a:r>
            <a:r>
              <a:rPr lang="en-US" sz="2800" dirty="0" err="1" smtClean="0">
                <a:cs typeface="Calibri" panose="020F0502020204030204"/>
              </a:rPr>
              <a:t>libc.a</a:t>
            </a:r>
            <a:r>
              <a:rPr lang="en-US" sz="2800" dirty="0" smtClean="0">
                <a:cs typeface="Calibri" panose="020F0502020204030204"/>
              </a:rPr>
              <a:t>/libc.so..</a:t>
            </a:r>
            <a:endParaRPr lang="en-US" sz="2800" dirty="0">
              <a:cs typeface="Calibri" panose="020F0502020204030204"/>
            </a:endParaRPr>
          </a:p>
          <a:p>
            <a:pPr marL="285750" indent="-285750">
              <a:buFont typeface="Arial" panose="020B0604020202020204" pitchFamily="34" charset="0"/>
              <a:buChar char="•"/>
            </a:pPr>
            <a:r>
              <a:rPr lang="en-US" sz="2800" dirty="0" smtClean="0">
                <a:cs typeface="Calibri" panose="020F0502020204030204"/>
              </a:rPr>
              <a:t>Processes from the terminal; </a:t>
            </a:r>
            <a:r>
              <a:rPr lang="en-US" sz="2800" dirty="0">
                <a:cs typeface="Calibri" panose="020F0502020204030204"/>
              </a:rPr>
              <a:t>busy looping vs  sleeping;  piping programs ; </a:t>
            </a:r>
            <a:r>
              <a:rPr lang="en-US" sz="2800" dirty="0" smtClean="0">
                <a:cs typeface="Calibri" panose="020F0502020204030204"/>
              </a:rPr>
              <a:t>PIDs</a:t>
            </a:r>
          </a:p>
          <a:p>
            <a:pPr marL="285750" indent="-285750">
              <a:buFont typeface="Arial" panose="020B0604020202020204" pitchFamily="34" charset="0"/>
              <a:buChar char="•"/>
            </a:pPr>
            <a:r>
              <a:rPr lang="en-US" sz="2800" dirty="0">
                <a:cs typeface="Calibri" panose="020F0502020204030204"/>
              </a:rPr>
              <a:t>Man </a:t>
            </a:r>
            <a:r>
              <a:rPr lang="en-US" sz="2800" dirty="0" smtClean="0">
                <a:cs typeface="Calibri" panose="020F0502020204030204"/>
              </a:rPr>
              <a:t>pages</a:t>
            </a:r>
            <a:endParaRPr lang="en-US" sz="2800" dirty="0">
              <a:cs typeface="Calibri" panose="020F0502020204030204"/>
            </a:endParaRPr>
          </a:p>
          <a:p>
            <a:pPr marL="285750" indent="-285750">
              <a:buChar char="•"/>
            </a:pPr>
            <a:endParaRPr lang="en-US" sz="2800" dirty="0">
              <a:cs typeface="Calibri" panose="020F0502020204030204"/>
            </a:endParaRPr>
          </a:p>
        </p:txBody>
      </p:sp>
      <p:sp>
        <p:nvSpPr>
          <p:cNvPr id="7" name="TextBox 6">
            <a:extLst>
              <a:ext uri="{FF2B5EF4-FFF2-40B4-BE49-F238E27FC236}">
                <a16:creationId xmlns:a16="http://schemas.microsoft.com/office/drawing/2014/main" id="{319BE766-8C52-4299-AE59-FF08D5BF821D}"/>
              </a:ext>
            </a:extLst>
          </p:cNvPr>
          <p:cNvSpPr txBox="1"/>
          <p:nvPr/>
        </p:nvSpPr>
        <p:spPr>
          <a:xfrm>
            <a:off x="5529532" y="1719531"/>
            <a:ext cx="666821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400" dirty="0" err="1" smtClean="0">
                <a:latin typeface="Courier New" panose="02070309020205020404" pitchFamily="49" charset="0"/>
                <a:cs typeface="Courier New" panose="02070309020205020404" pitchFamily="49" charset="0"/>
              </a:rPr>
              <a:t>gcc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 …</a:t>
            </a:r>
            <a:r>
              <a:rPr lang="en-US" sz="2800" dirty="0">
                <a:cs typeface="Calibri" panose="020F0502020204030204"/>
              </a:rPr>
              <a:t> </a:t>
            </a:r>
          </a:p>
          <a:p>
            <a:pPr marL="457200" indent="-457200">
              <a:buFont typeface="Arial" panose="020B0604020202020204" pitchFamily="34" charset="0"/>
              <a:buChar char="•"/>
            </a:pPr>
            <a:r>
              <a:rPr lang="en-US" sz="2800" dirty="0">
                <a:cs typeface="Calibri" panose="020F0502020204030204"/>
              </a:rPr>
              <a:t>look for </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  </a:t>
            </a:r>
            <a:r>
              <a:rPr lang="en-US" sz="2800" dirty="0">
                <a:cs typeface="Calibri" panose="020F0502020204030204"/>
              </a:rPr>
              <a:t>from above</a:t>
            </a:r>
          </a:p>
          <a:p>
            <a:pPr marL="457200" indent="-457200">
              <a:buFont typeface="Arial" panose="020B0604020202020204" pitchFamily="34" charset="0"/>
              <a:buChar char="•"/>
            </a:pPr>
            <a:r>
              <a:rPr lang="en-US" sz="2800" dirty="0">
                <a:cs typeface="Calibri" panose="020F0502020204030204"/>
              </a:rPr>
              <a:t>Other stuff </a:t>
            </a:r>
            <a:r>
              <a:rPr lang="en-US" sz="2400" dirty="0" err="1">
                <a:latin typeface="Courier New" panose="02070309020205020404" pitchFamily="49" charset="0"/>
                <a:cs typeface="Courier New" panose="02070309020205020404" pitchFamily="49" charset="0"/>
              </a:rPr>
              <a:t>pstree</a:t>
            </a:r>
            <a:r>
              <a:rPr lang="en-US" sz="2400" dirty="0">
                <a:latin typeface="Courier New" panose="02070309020205020404" pitchFamily="49" charset="0"/>
                <a:cs typeface="Courier New" panose="02070309020205020404" pitchFamily="49" charset="0"/>
              </a:rPr>
              <a:t> -p</a:t>
            </a:r>
          </a:p>
          <a:p>
            <a:pPr marL="914400" lvl="1" indent="-457200">
              <a:buFont typeface="Arial" panose="020B0604020202020204" pitchFamily="34" charset="0"/>
              <a:buChar char="•"/>
            </a:pPr>
            <a:r>
              <a:rPr lang="en-US" sz="2800" dirty="0" smtClean="0">
                <a:cs typeface="Calibri" panose="020F0502020204030204"/>
              </a:rPr>
              <a:t>child </a:t>
            </a:r>
            <a:r>
              <a:rPr lang="en-US" sz="2800" dirty="0">
                <a:cs typeface="Calibri" panose="020F0502020204030204"/>
              </a:rPr>
              <a:t>and parent processes</a:t>
            </a:r>
          </a:p>
          <a:p>
            <a:pPr marL="457200" indent="-457200">
              <a:buFont typeface="Arial" panose="020B0604020202020204" pitchFamily="34" charset="0"/>
              <a:buChar char="•"/>
            </a:pPr>
            <a:r>
              <a:rPr lang="en-US" sz="2800" dirty="0" smtClean="0">
                <a:cs typeface="Calibri" panose="020F0502020204030204"/>
              </a:rPr>
              <a:t>Look </a:t>
            </a:r>
            <a:r>
              <a:rPr lang="en-US" sz="2800" dirty="0">
                <a:cs typeface="Calibri" panose="020F0502020204030204"/>
              </a:rPr>
              <a:t>for the man pages</a:t>
            </a:r>
          </a:p>
          <a:p>
            <a:pPr marL="914400" lvl="1"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m</a:t>
            </a:r>
            <a:r>
              <a:rPr lang="en-US" sz="2400" dirty="0" smtClean="0">
                <a:latin typeface="Courier New" panose="02070309020205020404" pitchFamily="49" charset="0"/>
                <a:cs typeface="Courier New" panose="02070309020205020404" pitchFamily="49" charset="0"/>
              </a:rPr>
              <a:t>an </a:t>
            </a:r>
            <a:r>
              <a:rPr lang="en-US" sz="2400" dirty="0" err="1">
                <a:latin typeface="Courier New" panose="02070309020205020404" pitchFamily="49" charset="0"/>
                <a:cs typeface="Courier New" panose="02070309020205020404" pitchFamily="49" charset="0"/>
              </a:rPr>
              <a:t>man</a:t>
            </a:r>
            <a:r>
              <a:rPr lang="en-US" sz="2800" dirty="0">
                <a:cs typeface="Calibri" panose="020F0502020204030204"/>
              </a:rPr>
              <a:t>?</a:t>
            </a:r>
          </a:p>
          <a:p>
            <a:pPr marL="914400" lvl="1" indent="-457200">
              <a:buFont typeface="Arial" panose="020B0604020202020204" pitchFamily="34" charset="0"/>
              <a:buChar char="•"/>
            </a:pPr>
            <a:r>
              <a:rPr lang="en-US" sz="2800" dirty="0">
                <a:cs typeface="Calibri" panose="020F0502020204030204"/>
              </a:rPr>
              <a:t>What is man section 1,2,…. ?</a:t>
            </a:r>
          </a:p>
          <a:p>
            <a:pPr marL="457200" indent="-457200">
              <a:buFont typeface="Arial" panose="020B0604020202020204" pitchFamily="34" charset="0"/>
              <a:buChar char="•"/>
            </a:pPr>
            <a:r>
              <a:rPr lang="en-US" sz="2800" dirty="0">
                <a:cs typeface="Calibri" panose="020F0502020204030204"/>
              </a:rPr>
              <a:t/>
            </a:r>
            <a:br>
              <a:rPr lang="en-US" sz="2800" dirty="0">
                <a:cs typeface="Calibri" panose="020F0502020204030204"/>
              </a:rPr>
            </a:br>
            <a:endParaRPr lang="en-US" sz="28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80C8539-A476-4D2A-A9DC-5E59CCD354BD}"/>
                  </a:ext>
                </a:extLst>
              </p14:cNvPr>
              <p14:cNvContentPartPr/>
              <p14:nvPr/>
            </p14:nvContentPartPr>
            <p14:xfrm>
              <a:off x="859690" y="1515127"/>
              <a:ext cx="3848100" cy="209550"/>
            </p14:xfrm>
          </p:contentPart>
        </mc:Choice>
        <mc:Fallback xmlns="">
          <p:pic>
            <p:nvPicPr>
              <p:cNvPr id="5" name="Ink 4">
                <a:extLst>
                  <a:ext uri="{FF2B5EF4-FFF2-40B4-BE49-F238E27FC236}">
                    <a16:creationId xmlns:a16="http://schemas.microsoft.com/office/drawing/2014/main" id="{080C8539-A476-4D2A-A9DC-5E59CCD354BD}"/>
                  </a:ext>
                </a:extLst>
              </p:cNvPr>
              <p:cNvPicPr/>
              <p:nvPr/>
            </p:nvPicPr>
            <p:blipFill>
              <a:blip r:embed="rId3"/>
              <a:stretch>
                <a:fillRect/>
              </a:stretch>
            </p:blipFill>
            <p:spPr>
              <a:xfrm>
                <a:off x="805994" y="1408395"/>
                <a:ext cx="3955853" cy="422658"/>
              </a:xfrm>
              <a:prstGeom prst="rect">
                <a:avLst/>
              </a:prstGeom>
            </p:spPr>
          </p:pic>
        </mc:Fallback>
      </mc:AlternateContent>
      <p:sp>
        <p:nvSpPr>
          <p:cNvPr id="4" name="Slide Number Placeholder 3"/>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789297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A594-2F53-4353-9F68-1AB2075E4197}"/>
              </a:ext>
            </a:extLst>
          </p:cNvPr>
          <p:cNvSpPr>
            <a:spLocks noGrp="1"/>
          </p:cNvSpPr>
          <p:nvPr>
            <p:ph type="title"/>
          </p:nvPr>
        </p:nvSpPr>
        <p:spPr/>
        <p:txBody>
          <a:bodyPr/>
          <a:lstStyle/>
          <a:p>
            <a:r>
              <a:rPr lang="en-US" dirty="0">
                <a:cs typeface="Calibri Light"/>
              </a:rPr>
              <a:t>Interesting facts</a:t>
            </a:r>
            <a:endParaRPr lang="en-US" dirty="0"/>
          </a:p>
        </p:txBody>
      </p:sp>
      <p:sp>
        <p:nvSpPr>
          <p:cNvPr id="3" name="Picture Placeholder 2">
            <a:extLst>
              <a:ext uri="{FF2B5EF4-FFF2-40B4-BE49-F238E27FC236}">
                <a16:creationId xmlns:a16="http://schemas.microsoft.com/office/drawing/2014/main" id="{053B179E-BC3F-44DD-A2AC-1A4AD97B103D}"/>
              </a:ext>
            </a:extLst>
          </p:cNvPr>
          <p:cNvSpPr>
            <a:spLocks noGrp="1"/>
          </p:cNvSpPr>
          <p:nvPr>
            <p:ph idx="1"/>
          </p:nvPr>
        </p:nvSpPr>
        <p:spPr/>
        <p:txBody>
          <a:bodyPr vert="horz" lIns="91440" tIns="45720" rIns="91440" bIns="45720" rtlCol="0" anchor="t">
            <a:normAutofit/>
          </a:bodyPr>
          <a:lstStyle/>
          <a:p>
            <a:r>
              <a:rPr lang="en-US" dirty="0">
                <a:cs typeface="Calibri"/>
              </a:rPr>
              <a:t>Data structures used by the kernel</a:t>
            </a:r>
          </a:p>
          <a:p>
            <a:pPr lvl="1"/>
            <a:r>
              <a:rPr lang="en-US" dirty="0">
                <a:cs typeface="Calibri"/>
              </a:rPr>
              <a:t>Linked Lists – DLL, FIFOs</a:t>
            </a:r>
          </a:p>
          <a:p>
            <a:pPr lvl="1"/>
            <a:r>
              <a:rPr lang="en-US" dirty="0">
                <a:cs typeface="Calibri"/>
              </a:rPr>
              <a:t>Bitmaps</a:t>
            </a:r>
          </a:p>
          <a:p>
            <a:pPr lvl="1"/>
            <a:r>
              <a:rPr lang="en-US" dirty="0">
                <a:cs typeface="Calibri"/>
              </a:rPr>
              <a:t>hashing</a:t>
            </a:r>
          </a:p>
          <a:p>
            <a:pPr lvl="1"/>
            <a:r>
              <a:rPr lang="en-US" dirty="0">
                <a:cs typeface="Calibri"/>
              </a:rPr>
              <a:t>Balanced BSTs (</a:t>
            </a:r>
            <a:r>
              <a:rPr lang="en-US" dirty="0" err="1">
                <a:cs typeface="Calibri"/>
              </a:rPr>
              <a:t>rbtree</a:t>
            </a:r>
            <a:r>
              <a:rPr lang="en-US" dirty="0">
                <a:cs typeface="Calibri"/>
              </a:rPr>
              <a:t>)</a:t>
            </a:r>
          </a:p>
          <a:p>
            <a:pPr lvl="1"/>
            <a:endParaRPr lang="en-US" dirty="0">
              <a:cs typeface="Calibri"/>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0826FDD-6A7E-41B2-887F-08D4FBCF0311}"/>
                  </a:ext>
                </a:extLst>
              </p14:cNvPr>
              <p14:cNvContentPartPr/>
              <p14:nvPr/>
            </p14:nvContentPartPr>
            <p14:xfrm>
              <a:off x="1071143" y="1313965"/>
              <a:ext cx="3714750" cy="171450"/>
            </p14:xfrm>
          </p:contentPart>
        </mc:Choice>
        <mc:Fallback xmlns="">
          <p:pic>
            <p:nvPicPr>
              <p:cNvPr id="4" name="Ink 3">
                <a:extLst>
                  <a:ext uri="{FF2B5EF4-FFF2-40B4-BE49-F238E27FC236}">
                    <a16:creationId xmlns:a16="http://schemas.microsoft.com/office/drawing/2014/main" id="{C0826FDD-6A7E-41B2-887F-08D4FBCF0311}"/>
                  </a:ext>
                </a:extLst>
              </p:cNvPr>
              <p:cNvPicPr/>
              <p:nvPr/>
            </p:nvPicPr>
            <p:blipFill>
              <a:blip r:embed="rId3"/>
              <a:stretch>
                <a:fillRect/>
              </a:stretch>
            </p:blipFill>
            <p:spPr>
              <a:xfrm>
                <a:off x="1017181" y="1203352"/>
                <a:ext cx="3822314" cy="392307"/>
              </a:xfrm>
              <a:prstGeom prst="rect">
                <a:avLst/>
              </a:prstGeom>
            </p:spPr>
          </p:pic>
        </mc:Fallback>
      </mc:AlternateContent>
      <p:sp>
        <p:nvSpPr>
          <p:cNvPr id="5" name="Slide Number Placeholder 4"/>
          <p:cNvSpPr>
            <a:spLocks noGrp="1"/>
          </p:cNvSpPr>
          <p:nvPr>
            <p:ph type="sldNum" sz="quarter" idx="12"/>
          </p:nvPr>
        </p:nvSpPr>
        <p:spPr/>
        <p:txBody>
          <a:bodyPr/>
          <a:lstStyle/>
          <a:p>
            <a:fld id="{330EA680-D336-4FF7-8B7A-9848BB0A1C32}" type="slidenum">
              <a:rPr lang="en-US" smtClean="0"/>
              <a:t>12</a:t>
            </a:fld>
            <a:endParaRPr lang="en-US" dirty="0"/>
          </a:p>
        </p:txBody>
      </p:sp>
    </p:spTree>
    <p:extLst>
      <p:ext uri="{BB962C8B-B14F-4D97-AF65-F5344CB8AC3E}">
        <p14:creationId xmlns:p14="http://schemas.microsoft.com/office/powerpoint/2010/main" val="2155374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 do you know what these are?</a:t>
            </a:r>
            <a:endParaRPr lang="en-US" dirty="0"/>
          </a:p>
        </p:txBody>
      </p:sp>
      <p:sp>
        <p:nvSpPr>
          <p:cNvPr id="3" name="Content Placeholder 2"/>
          <p:cNvSpPr>
            <a:spLocks noGrp="1"/>
          </p:cNvSpPr>
          <p:nvPr>
            <p:ph sz="half" idx="1"/>
          </p:nvPr>
        </p:nvSpPr>
        <p:spPr/>
        <p:txBody>
          <a:bodyPr>
            <a:normAutofit/>
          </a:bodyPr>
          <a:lstStyle/>
          <a:p>
            <a:r>
              <a:rPr lang="en-US" dirty="0" smtClean="0"/>
              <a:t>OS</a:t>
            </a:r>
          </a:p>
          <a:p>
            <a:r>
              <a:rPr lang="en-US" dirty="0" smtClean="0"/>
              <a:t>Kernel</a:t>
            </a:r>
          </a:p>
          <a:p>
            <a:r>
              <a:rPr lang="en-US" dirty="0" smtClean="0"/>
              <a:t>OS Utilities</a:t>
            </a:r>
          </a:p>
          <a:p>
            <a:r>
              <a:rPr lang="en-US" dirty="0"/>
              <a:t>m</a:t>
            </a:r>
            <a:r>
              <a:rPr lang="en-US" dirty="0" smtClean="0"/>
              <a:t>an pages</a:t>
            </a:r>
          </a:p>
          <a:p>
            <a:r>
              <a:rPr lang="en-US" dirty="0"/>
              <a:t>s</a:t>
            </a:r>
            <a:r>
              <a:rPr lang="en-US" dirty="0" smtClean="0"/>
              <a:t>hell – bash</a:t>
            </a:r>
          </a:p>
          <a:p>
            <a:r>
              <a:rPr lang="en-US" dirty="0" err="1">
                <a:latin typeface="Courier New" panose="02070309020205020404" pitchFamily="49" charset="0"/>
                <a:cs typeface="Courier New" panose="02070309020205020404" pitchFamily="49" charset="0"/>
              </a:rPr>
              <a:t>gcc</a:t>
            </a:r>
            <a:r>
              <a:rPr lang="en-US" dirty="0"/>
              <a:t>, header files, </a:t>
            </a:r>
            <a:r>
              <a:rPr lang="en-US" dirty="0" smtClean="0"/>
              <a:t>libraries(.so, .a), executables, </a:t>
            </a:r>
            <a:r>
              <a:rPr lang="en-US" dirty="0"/>
              <a:t>object </a:t>
            </a:r>
            <a:r>
              <a:rPr lang="en-US" dirty="0" smtClean="0"/>
              <a:t>files(.o) </a:t>
            </a:r>
            <a:endParaRPr lang="en-US" dirty="0"/>
          </a:p>
          <a:p>
            <a:endParaRPr lang="en-US" dirty="0" smtClean="0"/>
          </a:p>
          <a:p>
            <a:endParaRPr lang="en-US" dirty="0" smtClean="0"/>
          </a:p>
          <a:p>
            <a:endParaRPr lang="en-US" dirty="0"/>
          </a:p>
        </p:txBody>
      </p:sp>
      <p:sp>
        <p:nvSpPr>
          <p:cNvPr id="5" name="Content Placeholder 4"/>
          <p:cNvSpPr>
            <a:spLocks noGrp="1"/>
          </p:cNvSpPr>
          <p:nvPr>
            <p:ph sz="half" idx="2"/>
          </p:nvPr>
        </p:nvSpPr>
        <p:spPr/>
        <p:txBody>
          <a:bodyPr>
            <a:normAutofit/>
          </a:bodyPr>
          <a:lstStyle/>
          <a:p>
            <a:pPr>
              <a:buFont typeface="Courier New" panose="02070309020205020404" pitchFamily="49" charset="0"/>
              <a:buChar char="$"/>
            </a:pPr>
            <a:r>
              <a:rPr lang="en-US" sz="2400" dirty="0" err="1" smtClean="0">
                <a:solidFill>
                  <a:srgbClr val="0070C0"/>
                </a:solidFill>
                <a:latin typeface="Courier New" panose="02070309020205020404" pitchFamily="49" charset="0"/>
                <a:cs typeface="Courier New" panose="02070309020205020404" pitchFamily="49" charset="0"/>
              </a:rPr>
              <a:t>gdb</a:t>
            </a:r>
            <a:r>
              <a:rPr lang="en-US" sz="2400" dirty="0" smtClean="0">
                <a:solidFill>
                  <a:srgbClr val="0070C0"/>
                </a:solidFill>
                <a:latin typeface="Courier New" panose="02070309020205020404" pitchFamily="49" charset="0"/>
                <a:cs typeface="Courier New" panose="02070309020205020404" pitchFamily="49" charset="0"/>
              </a:rPr>
              <a:t> #see </a:t>
            </a:r>
            <a:r>
              <a:rPr lang="en-US" sz="2400" dirty="0">
                <a:solidFill>
                  <a:srgbClr val="0070C0"/>
                </a:solidFill>
                <a:latin typeface="Courier New" panose="02070309020205020404" pitchFamily="49" charset="0"/>
                <a:cs typeface="Courier New" panose="02070309020205020404" pitchFamily="49" charset="0"/>
              </a:rPr>
              <a:t>disassemble </a:t>
            </a:r>
            <a:r>
              <a:rPr lang="en-US" sz="2400" dirty="0" smtClean="0">
                <a:solidFill>
                  <a:srgbClr val="0070C0"/>
                </a:solidFill>
                <a:latin typeface="Courier New" panose="02070309020205020404" pitchFamily="49" charset="0"/>
                <a:cs typeface="Courier New" panose="02070309020205020404" pitchFamily="49" charset="0"/>
              </a:rPr>
              <a:t>options</a:t>
            </a:r>
          </a:p>
          <a:p>
            <a:pPr>
              <a:buFont typeface="Courier New" panose="02070309020205020404" pitchFamily="49" charset="0"/>
              <a:buChar char="$"/>
            </a:pPr>
            <a:r>
              <a:rPr lang="en-US" sz="2400" dirty="0" smtClean="0">
                <a:solidFill>
                  <a:srgbClr val="0070C0"/>
                </a:solidFill>
                <a:latin typeface="Courier New" panose="02070309020205020404" pitchFamily="49" charset="0"/>
                <a:cs typeface="Courier New" panose="02070309020205020404" pitchFamily="49" charset="0"/>
              </a:rPr>
              <a:t>od </a:t>
            </a:r>
            <a:r>
              <a:rPr lang="en-US" sz="2400" dirty="0">
                <a:solidFill>
                  <a:srgbClr val="0070C0"/>
                </a:solidFill>
                <a:latin typeface="Courier New" panose="02070309020205020404" pitchFamily="49" charset="0"/>
                <a:cs typeface="Courier New" panose="02070309020205020404" pitchFamily="49" charset="0"/>
              </a:rPr>
              <a:t>–</a:t>
            </a:r>
            <a:r>
              <a:rPr lang="en-US" sz="2400" dirty="0" smtClean="0">
                <a:solidFill>
                  <a:srgbClr val="0070C0"/>
                </a:solidFill>
                <a:latin typeface="Courier New" panose="02070309020205020404" pitchFamily="49" charset="0"/>
                <a:cs typeface="Courier New" panose="02070309020205020404" pitchFamily="49" charset="0"/>
              </a:rPr>
              <a:t>cx </a:t>
            </a:r>
            <a:r>
              <a:rPr lang="en-US" sz="2400" dirty="0" err="1" smtClean="0">
                <a:solidFill>
                  <a:srgbClr val="0070C0"/>
                </a:solidFill>
                <a:latin typeface="Courier New" panose="02070309020205020404" pitchFamily="49" charset="0"/>
                <a:cs typeface="Courier New" panose="02070309020205020404" pitchFamily="49" charset="0"/>
              </a:rPr>
              <a:t>a.out</a:t>
            </a:r>
            <a:endParaRPr lang="en-US" sz="2400" dirty="0">
              <a:solidFill>
                <a:srgbClr val="0070C0"/>
              </a:solidFill>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US" sz="2400" dirty="0" smtClean="0">
                <a:solidFill>
                  <a:srgbClr val="0070C0"/>
                </a:solidFill>
                <a:latin typeface="Courier New" panose="02070309020205020404" pitchFamily="49" charset="0"/>
                <a:cs typeface="Courier New" panose="02070309020205020404" pitchFamily="49" charset="0"/>
              </a:rPr>
              <a:t># please see: date</a:t>
            </a:r>
            <a:r>
              <a:rPr lang="en-US" sz="2400" dirty="0">
                <a:solidFill>
                  <a:srgbClr val="0070C0"/>
                </a:solidFill>
                <a:latin typeface="Courier New" panose="02070309020205020404" pitchFamily="49" charset="0"/>
                <a:cs typeface="Courier New" panose="02070309020205020404" pitchFamily="49" charset="0"/>
              </a:rPr>
              <a:t>, who, ls, du, </a:t>
            </a:r>
            <a:r>
              <a:rPr lang="en-US" sz="2400" dirty="0" err="1">
                <a:solidFill>
                  <a:srgbClr val="0070C0"/>
                </a:solidFill>
                <a:latin typeface="Courier New" panose="02070309020205020404" pitchFamily="49" charset="0"/>
                <a:cs typeface="Courier New" panose="02070309020205020404" pitchFamily="49" charset="0"/>
              </a:rPr>
              <a:t>ps</a:t>
            </a:r>
            <a:r>
              <a:rPr lang="en-US" sz="2400" dirty="0">
                <a:solidFill>
                  <a:srgbClr val="0070C0"/>
                </a:solidFill>
                <a:latin typeface="Courier New" panose="02070309020205020404" pitchFamily="49" charset="0"/>
                <a:cs typeface="Courier New" panose="02070309020205020404" pitchFamily="49" charset="0"/>
              </a:rPr>
              <a:t>, top, …</a:t>
            </a:r>
          </a:p>
          <a:p>
            <a:pPr>
              <a:buFont typeface="Courier New" panose="02070309020205020404" pitchFamily="49" charset="0"/>
              <a:buChar char="$"/>
            </a:pPr>
            <a:r>
              <a:rPr lang="en-US" sz="2400" dirty="0" smtClean="0">
                <a:solidFill>
                  <a:srgbClr val="0070C0"/>
                </a:solidFill>
                <a:latin typeface="Courier New" panose="02070309020205020404" pitchFamily="49" charset="0"/>
                <a:cs typeface="Courier New" panose="02070309020205020404" pitchFamily="49" charset="0"/>
              </a:rPr>
              <a:t>cat  </a:t>
            </a:r>
            <a:r>
              <a:rPr lang="en-US" sz="2400" dirty="0" err="1" smtClean="0">
                <a:solidFill>
                  <a:srgbClr val="0070C0"/>
                </a:solidFill>
                <a:latin typeface="Courier New" panose="02070309020205020404" pitchFamily="49" charset="0"/>
                <a:cs typeface="Courier New" panose="02070309020205020404" pitchFamily="49" charset="0"/>
              </a:rPr>
              <a:t>myprog.c</a:t>
            </a:r>
            <a:r>
              <a:rPr lang="en-US" sz="2400" dirty="0" smtClean="0">
                <a:solidFill>
                  <a:srgbClr val="0070C0"/>
                </a:solidFill>
                <a:latin typeface="Courier New" panose="02070309020205020404" pitchFamily="49" charset="0"/>
                <a:cs typeface="Courier New" panose="02070309020205020404" pitchFamily="49" charset="0"/>
              </a:rPr>
              <a:t>  | sort</a:t>
            </a:r>
          </a:p>
          <a:p>
            <a:pPr>
              <a:buFont typeface="Courier New" panose="02070309020205020404" pitchFamily="49" charset="0"/>
              <a:buChar char="$"/>
            </a:pPr>
            <a:r>
              <a:rPr lang="en-US" sz="2400" dirty="0" smtClean="0">
                <a:solidFill>
                  <a:srgbClr val="0070C0"/>
                </a:solidFill>
                <a:latin typeface="Courier New" panose="02070309020205020404" pitchFamily="49" charset="0"/>
                <a:cs typeface="Courier New" panose="02070309020205020404" pitchFamily="49" charset="0"/>
              </a:rPr>
              <a:t>ls &gt; </a:t>
            </a:r>
            <a:r>
              <a:rPr lang="en-US" sz="2400" dirty="0" err="1" smtClean="0">
                <a:solidFill>
                  <a:srgbClr val="0070C0"/>
                </a:solidFill>
                <a:latin typeface="Courier New" panose="02070309020205020404" pitchFamily="49" charset="0"/>
                <a:cs typeface="Courier New" panose="02070309020205020404" pitchFamily="49" charset="0"/>
              </a:rPr>
              <a:t>testexample</a:t>
            </a:r>
            <a:endParaRPr lang="en-US" sz="2400" dirty="0" smtClean="0">
              <a:solidFill>
                <a:srgbClr val="0070C0"/>
              </a:solidFill>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US" sz="2400" dirty="0" smtClean="0">
                <a:solidFill>
                  <a:srgbClr val="0070C0"/>
                </a:solidFill>
                <a:latin typeface="Courier New" panose="02070309020205020404" pitchFamily="49" charset="0"/>
                <a:cs typeface="Courier New" panose="02070309020205020404" pitchFamily="49" charset="0"/>
              </a:rPr>
              <a:t>sort &lt; </a:t>
            </a:r>
            <a:r>
              <a:rPr lang="en-US" sz="2400" dirty="0" err="1" smtClean="0">
                <a:solidFill>
                  <a:srgbClr val="0070C0"/>
                </a:solidFill>
                <a:latin typeface="Courier New" panose="02070309020205020404" pitchFamily="49" charset="0"/>
                <a:cs typeface="Courier New" panose="02070309020205020404" pitchFamily="49" charset="0"/>
              </a:rPr>
              <a:t>myprog.c</a:t>
            </a:r>
            <a:endParaRPr lang="en-US" sz="2400" dirty="0" smtClean="0">
              <a:solidFill>
                <a:srgbClr val="0070C0"/>
              </a:solidFill>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US" sz="2400" dirty="0" smtClean="0">
                <a:solidFill>
                  <a:srgbClr val="0070C0"/>
                </a:solidFill>
                <a:latin typeface="Courier New" panose="02070309020205020404" pitchFamily="49" charset="0"/>
                <a:cs typeface="Courier New" panose="02070309020205020404" pitchFamily="49" charset="0"/>
              </a:rPr>
              <a:t>cat </a:t>
            </a:r>
            <a:r>
              <a:rPr lang="en-US" sz="2400" dirty="0" err="1" smtClean="0">
                <a:solidFill>
                  <a:srgbClr val="0070C0"/>
                </a:solidFill>
                <a:latin typeface="Courier New" panose="02070309020205020404" pitchFamily="49" charset="0"/>
                <a:cs typeface="Courier New" panose="02070309020205020404" pitchFamily="49" charset="0"/>
              </a:rPr>
              <a:t>myprog.c</a:t>
            </a:r>
            <a:r>
              <a:rPr lang="en-US" sz="2400" dirty="0" smtClean="0">
                <a:solidFill>
                  <a:srgbClr val="0070C0"/>
                </a:solidFill>
                <a:latin typeface="Courier New" panose="02070309020205020404" pitchFamily="49" charset="0"/>
                <a:cs typeface="Courier New" panose="02070309020205020404" pitchFamily="49" charset="0"/>
              </a:rPr>
              <a:t> | </a:t>
            </a:r>
            <a:r>
              <a:rPr lang="en-US" sz="2400" dirty="0" err="1" smtClean="0">
                <a:solidFill>
                  <a:srgbClr val="0070C0"/>
                </a:solidFill>
                <a:latin typeface="Courier New" panose="02070309020205020404" pitchFamily="49" charset="0"/>
                <a:cs typeface="Courier New" panose="02070309020205020404" pitchFamily="49" charset="0"/>
              </a:rPr>
              <a:t>grep</a:t>
            </a:r>
            <a:r>
              <a:rPr lang="en-US" sz="2400" dirty="0" smtClean="0">
                <a:solidFill>
                  <a:srgbClr val="0070C0"/>
                </a:solidFill>
                <a:latin typeface="Courier New" panose="02070309020205020404" pitchFamily="49" charset="0"/>
                <a:cs typeface="Courier New" panose="02070309020205020404" pitchFamily="49" charset="0"/>
              </a:rPr>
              <a:t> </a:t>
            </a:r>
            <a:r>
              <a:rPr lang="en-US" sz="2400" dirty="0" err="1" smtClean="0">
                <a:solidFill>
                  <a:srgbClr val="0070C0"/>
                </a:solidFill>
                <a:latin typeface="Courier New" panose="02070309020205020404" pitchFamily="49" charset="0"/>
                <a:cs typeface="Courier New" panose="02070309020205020404" pitchFamily="49" charset="0"/>
              </a:rPr>
              <a:t>printf</a:t>
            </a:r>
            <a:r>
              <a:rPr lang="en-US" sz="2400" dirty="0" smtClean="0">
                <a:solidFill>
                  <a:srgbClr val="0070C0"/>
                </a:solidFill>
                <a:latin typeface="Courier New" panose="02070309020205020404" pitchFamily="49" charset="0"/>
                <a:cs typeface="Courier New" panose="02070309020205020404" pitchFamily="49" charset="0"/>
              </a:rPr>
              <a:t> | sort</a:t>
            </a:r>
          </a:p>
        </p:txBody>
      </p:sp>
      <p:sp>
        <p:nvSpPr>
          <p:cNvPr id="4" name="Slide Number Placeholder 3"/>
          <p:cNvSpPr>
            <a:spLocks noGrp="1"/>
          </p:cNvSpPr>
          <p:nvPr>
            <p:ph type="sldNum" sz="quarter" idx="12"/>
          </p:nvPr>
        </p:nvSpPr>
        <p:spPr/>
        <p:txBody>
          <a:bodyPr/>
          <a:lstStyle/>
          <a:p>
            <a:fld id="{330EA680-D336-4FF7-8B7A-9848BB0A1C32}" type="slidenum">
              <a:rPr lang="en-US" smtClean="0"/>
              <a:t>13</a:t>
            </a:fld>
            <a:endParaRPr lang="en-US" dirty="0"/>
          </a:p>
        </p:txBody>
      </p:sp>
    </p:spTree>
    <p:extLst>
      <p:ext uri="{BB962C8B-B14F-4D97-AF65-F5344CB8AC3E}">
        <p14:creationId xmlns:p14="http://schemas.microsoft.com/office/powerpoint/2010/main" val="195603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concepts learnt so far</a:t>
            </a:r>
            <a:endParaRPr lang="en-US" dirty="0"/>
          </a:p>
        </p:txBody>
      </p:sp>
      <p:sp>
        <p:nvSpPr>
          <p:cNvPr id="3" name="Content Placeholder 2"/>
          <p:cNvSpPr>
            <a:spLocks noGrp="1"/>
          </p:cNvSpPr>
          <p:nvPr>
            <p:ph idx="1"/>
          </p:nvPr>
        </p:nvSpPr>
        <p:spPr>
          <a:xfrm>
            <a:off x="838200" y="1515291"/>
            <a:ext cx="10515600" cy="4661672"/>
          </a:xfrm>
        </p:spPr>
        <p:txBody>
          <a:bodyPr>
            <a:normAutofit fontScale="77500" lnSpcReduction="20000"/>
          </a:bodyPr>
          <a:lstStyle/>
          <a:p>
            <a:r>
              <a:rPr lang="en-US" dirty="0" smtClean="0"/>
              <a:t>The OS virtualizes the systems – the hardware, the CPU(s), memory, devices, etc.</a:t>
            </a:r>
          </a:p>
          <a:p>
            <a:pPr lvl="1"/>
            <a:r>
              <a:rPr lang="en-US" dirty="0"/>
              <a:t>M</a:t>
            </a:r>
            <a:r>
              <a:rPr lang="en-US" dirty="0" smtClean="0"/>
              <a:t>akes using it easy</a:t>
            </a:r>
          </a:p>
          <a:p>
            <a:pPr lvl="1"/>
            <a:r>
              <a:rPr lang="en-US" dirty="0" smtClean="0"/>
              <a:t>Ensure user isolation</a:t>
            </a:r>
          </a:p>
          <a:p>
            <a:pPr lvl="1"/>
            <a:r>
              <a:rPr lang="en-US" dirty="0" smtClean="0"/>
              <a:t>Ensures efficient resource usage</a:t>
            </a:r>
          </a:p>
          <a:p>
            <a:r>
              <a:rPr lang="en-US" dirty="0" smtClean="0"/>
              <a:t>OS comprises</a:t>
            </a:r>
          </a:p>
          <a:p>
            <a:pPr lvl="1"/>
            <a:r>
              <a:rPr lang="en-US" dirty="0" smtClean="0"/>
              <a:t>Utilities (or commands) like ls, </a:t>
            </a:r>
            <a:r>
              <a:rPr lang="en-US" dirty="0" err="1" smtClean="0"/>
              <a:t>ps</a:t>
            </a:r>
            <a:r>
              <a:rPr lang="en-US" dirty="0" smtClean="0"/>
              <a:t>, cat, man, …</a:t>
            </a:r>
          </a:p>
          <a:p>
            <a:pPr lvl="1"/>
            <a:r>
              <a:rPr lang="en-US" dirty="0" smtClean="0"/>
              <a:t>Libraries  </a:t>
            </a:r>
          </a:p>
          <a:p>
            <a:pPr lvl="1"/>
            <a:r>
              <a:rPr lang="en-US" dirty="0" smtClean="0"/>
              <a:t>System call interface , or APIs</a:t>
            </a:r>
          </a:p>
          <a:p>
            <a:pPr lvl="1"/>
            <a:r>
              <a:rPr lang="en-US" dirty="0" smtClean="0"/>
              <a:t>The kernel and drivers</a:t>
            </a:r>
          </a:p>
          <a:p>
            <a:r>
              <a:rPr lang="en-US" dirty="0" smtClean="0"/>
              <a:t>Executables are CPU and OS dependent. E.g., ELF (</a:t>
            </a:r>
            <a:r>
              <a:rPr lang="en-US" dirty="0" err="1" smtClean="0"/>
              <a:t>linux</a:t>
            </a:r>
            <a:r>
              <a:rPr lang="en-US" dirty="0" smtClean="0"/>
              <a:t>) , EP (Windows). </a:t>
            </a:r>
          </a:p>
          <a:p>
            <a:r>
              <a:rPr lang="en-US" dirty="0" smtClean="0"/>
              <a:t>Writing in C, python </a:t>
            </a:r>
            <a:r>
              <a:rPr lang="en-US" dirty="0" err="1" smtClean="0"/>
              <a:t>etc</a:t>
            </a:r>
            <a:r>
              <a:rPr lang="en-US" dirty="0" smtClean="0"/>
              <a:t>, enables programs to be portable.</a:t>
            </a:r>
          </a:p>
          <a:p>
            <a:r>
              <a:rPr lang="en-US" dirty="0" smtClean="0"/>
              <a:t>The memory is also virtualized, it means that </a:t>
            </a:r>
            <a:r>
              <a:rPr lang="en-US" dirty="0" err="1" smtClean="0"/>
              <a:t>printf</a:t>
            </a:r>
            <a:r>
              <a:rPr lang="en-US" dirty="0" smtClean="0"/>
              <a:t>(“%</a:t>
            </a:r>
            <a:r>
              <a:rPr lang="en-US" dirty="0" err="1" smtClean="0"/>
              <a:t>p”,&amp;x</a:t>
            </a:r>
            <a:r>
              <a:rPr lang="en-US" dirty="0" smtClean="0"/>
              <a:t>) prints a virtual addresses </a:t>
            </a:r>
            <a:r>
              <a:rPr lang="en-US" b="1" dirty="0"/>
              <a:t>(</a:t>
            </a:r>
            <a:r>
              <a:rPr lang="en-US" b="1" dirty="0" smtClean="0"/>
              <a:t>not physical memory  (RAM) address</a:t>
            </a:r>
            <a:endParaRPr lang="en-US" dirty="0" smtClean="0"/>
          </a:p>
          <a:p>
            <a:r>
              <a:rPr lang="en-US" dirty="0" smtClean="0"/>
              <a:t>Modern operating systems time-share between programs. The timer interrupt is essential for this.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14</a:t>
            </a:fld>
            <a:endParaRPr lang="en-US" dirty="0"/>
          </a:p>
        </p:txBody>
      </p:sp>
    </p:spTree>
    <p:extLst>
      <p:ext uri="{BB962C8B-B14F-4D97-AF65-F5344CB8AC3E}">
        <p14:creationId xmlns:p14="http://schemas.microsoft.com/office/powerpoint/2010/main" val="376471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utilities of interest for the curious to know more about the system</a:t>
            </a:r>
            <a:endParaRPr lang="en-US" dirty="0"/>
          </a:p>
        </p:txBody>
      </p:sp>
      <p:sp>
        <p:nvSpPr>
          <p:cNvPr id="3" name="Content Placeholder 2"/>
          <p:cNvSpPr>
            <a:spLocks noGrp="1"/>
          </p:cNvSpPr>
          <p:nvPr>
            <p:ph idx="1"/>
          </p:nvPr>
        </p:nvSpPr>
        <p:spPr/>
        <p:txBody>
          <a:bodyPr>
            <a:normAutofit fontScale="92500"/>
          </a:bodyPr>
          <a:lstStyle/>
          <a:p>
            <a:r>
              <a:rPr lang="en-US" dirty="0"/>
              <a:t> </a:t>
            </a:r>
            <a:r>
              <a:rPr lang="en-US" sz="2000" dirty="0">
                <a:latin typeface="Courier New" panose="02070309020205020404" pitchFamily="49" charset="0"/>
                <a:cs typeface="Courier New" panose="02070309020205020404" pitchFamily="49" charset="0"/>
              </a:rPr>
              <a:t>od –cx </a:t>
            </a:r>
            <a:r>
              <a:rPr lang="en-US" dirty="0" smtClean="0"/>
              <a:t>&lt;</a:t>
            </a:r>
            <a:r>
              <a:rPr lang="en-US" i="1" dirty="0" smtClean="0"/>
              <a:t>filename</a:t>
            </a:r>
            <a:r>
              <a:rPr lang="en-US" dirty="0" smtClean="0"/>
              <a:t>&gt; to see the dump of the file.</a:t>
            </a:r>
          </a:p>
          <a:p>
            <a:r>
              <a:rPr lang="en-US" dirty="0" smtClean="0"/>
              <a:t> </a:t>
            </a:r>
            <a:r>
              <a:rPr lang="en-US" sz="2000" dirty="0" err="1">
                <a:latin typeface="Courier New" panose="02070309020205020404" pitchFamily="49" charset="0"/>
                <a:cs typeface="Courier New" panose="02070309020205020404" pitchFamily="49" charset="0"/>
              </a:rPr>
              <a:t>objdump</a:t>
            </a:r>
            <a:r>
              <a:rPr lang="en-US" sz="2000" dirty="0">
                <a:latin typeface="Courier New" panose="02070309020205020404" pitchFamily="49" charset="0"/>
                <a:cs typeface="Courier New" panose="02070309020205020404" pitchFamily="49" charset="0"/>
              </a:rPr>
              <a:t> –d </a:t>
            </a:r>
            <a:r>
              <a:rPr lang="en-US" dirty="0" smtClean="0"/>
              <a:t>&lt;</a:t>
            </a:r>
            <a:r>
              <a:rPr lang="en-US" i="1" dirty="0" smtClean="0"/>
              <a:t>executable file or object file</a:t>
            </a:r>
            <a:r>
              <a:rPr lang="en-US" dirty="0" smtClean="0"/>
              <a:t>&gt; to see assembly of a file</a:t>
            </a:r>
          </a:p>
          <a:p>
            <a:r>
              <a:rPr lang="en-US" dirty="0"/>
              <a:t> </a:t>
            </a:r>
            <a:r>
              <a:rPr lang="en-US" sz="2000" dirty="0" err="1">
                <a:latin typeface="Courier New" panose="02070309020205020404" pitchFamily="49" charset="0"/>
                <a:cs typeface="Courier New" panose="02070309020205020404" pitchFamily="49" charset="0"/>
              </a:rPr>
              <a:t>gdb</a:t>
            </a:r>
            <a:r>
              <a:rPr lang="en-US" dirty="0" smtClean="0"/>
              <a:t> &lt;</a:t>
            </a:r>
            <a:r>
              <a:rPr lang="en-US" i="1" dirty="0" smtClean="0"/>
              <a:t>executable file with path</a:t>
            </a:r>
            <a:r>
              <a:rPr lang="en-US" dirty="0" smtClean="0"/>
              <a:t>&gt; to step by step follow the file execution</a:t>
            </a:r>
          </a:p>
          <a:p>
            <a:r>
              <a:rPr lang="en-US" dirty="0"/>
              <a:t> </a:t>
            </a:r>
            <a:r>
              <a:rPr lang="en-US" sz="2000" dirty="0" err="1">
                <a:latin typeface="Courier New" panose="02070309020205020404" pitchFamily="49" charset="0"/>
                <a:cs typeface="Courier New" panose="02070309020205020404" pitchFamily="49" charset="0"/>
              </a:rPr>
              <a:t>strace</a:t>
            </a:r>
            <a:r>
              <a:rPr lang="en-US" dirty="0" smtClean="0"/>
              <a:t> &lt;</a:t>
            </a:r>
            <a:r>
              <a:rPr lang="en-US" i="1" dirty="0" smtClean="0"/>
              <a:t>executable file with path</a:t>
            </a:r>
            <a:r>
              <a:rPr lang="en-US" dirty="0" smtClean="0"/>
              <a:t>&gt; to see the list of system calls made when the program executes</a:t>
            </a:r>
          </a:p>
          <a:p>
            <a:r>
              <a:rPr lang="en-US" dirty="0"/>
              <a:t> </a:t>
            </a:r>
            <a:r>
              <a:rPr lang="en-US" sz="2000" dirty="0" err="1">
                <a:latin typeface="Courier New" panose="02070309020205020404" pitchFamily="49" charset="0"/>
                <a:cs typeface="Courier New" panose="02070309020205020404" pitchFamily="49" charset="0"/>
              </a:rPr>
              <a:t>ltrace</a:t>
            </a:r>
            <a:r>
              <a:rPr lang="en-US" dirty="0" smtClean="0"/>
              <a:t> &lt;</a:t>
            </a:r>
            <a:r>
              <a:rPr lang="en-US" i="1" dirty="0" smtClean="0"/>
              <a:t>executable file with path</a:t>
            </a:r>
            <a:r>
              <a:rPr lang="en-US" dirty="0" smtClean="0"/>
              <a:t>&gt; to see the list of library calls made when the program executes</a:t>
            </a:r>
          </a:p>
          <a:p>
            <a:r>
              <a:rPr lang="en-US" dirty="0"/>
              <a:t> </a:t>
            </a:r>
            <a:r>
              <a:rPr lang="en-US" sz="2000" dirty="0">
                <a:latin typeface="Courier New" panose="02070309020205020404" pitchFamily="49" charset="0"/>
                <a:cs typeface="Courier New" panose="02070309020205020404" pitchFamily="49" charset="0"/>
              </a:rPr>
              <a:t>man</a:t>
            </a:r>
            <a:r>
              <a:rPr lang="en-US" dirty="0" smtClean="0"/>
              <a:t> &lt;</a:t>
            </a:r>
            <a:r>
              <a:rPr lang="en-US" i="1" dirty="0" smtClean="0"/>
              <a:t>command or call</a:t>
            </a:r>
            <a:r>
              <a:rPr lang="en-US" dirty="0" smtClean="0"/>
              <a:t>&gt; to see manual page information, </a:t>
            </a:r>
            <a:r>
              <a:rPr lang="en-US" dirty="0" err="1" smtClean="0"/>
              <a:t>eg</a:t>
            </a:r>
            <a:r>
              <a:rPr lang="en-US" dirty="0" smtClean="0"/>
              <a:t> </a:t>
            </a:r>
            <a:r>
              <a:rPr lang="en-US" sz="2000" dirty="0" smtClean="0">
                <a:latin typeface="Courier New" panose="02070309020205020404" pitchFamily="49" charset="0"/>
                <a:cs typeface="Courier New" panose="02070309020205020404" pitchFamily="49" charset="0"/>
              </a:rPr>
              <a:t>man ls, man 2 </a:t>
            </a:r>
            <a:r>
              <a:rPr lang="en-US" sz="2000" dirty="0" err="1" smtClean="0">
                <a:latin typeface="Courier New" panose="02070309020205020404" pitchFamily="49" charset="0"/>
                <a:cs typeface="Courier New" panose="02070309020205020404" pitchFamily="49" charset="0"/>
              </a:rPr>
              <a:t>printf</a:t>
            </a:r>
            <a:r>
              <a:rPr lang="en-US" sz="2000" dirty="0" smtClean="0">
                <a:latin typeface="Courier New" panose="02070309020205020404" pitchFamily="49" charset="0"/>
                <a:cs typeface="Courier New" panose="02070309020205020404" pitchFamily="49" charset="0"/>
              </a:rPr>
              <a:t>, man 3 </a:t>
            </a:r>
            <a:r>
              <a:rPr lang="en-US" sz="2000" dirty="0" err="1" smtClean="0">
                <a:latin typeface="Courier New" panose="02070309020205020404" pitchFamily="49" charset="0"/>
                <a:cs typeface="Courier New" panose="02070309020205020404" pitchFamily="49" charset="0"/>
              </a:rPr>
              <a:t>printf</a:t>
            </a:r>
            <a:r>
              <a:rPr lang="en-US" sz="2000" dirty="0" smtClean="0">
                <a:latin typeface="Courier New" panose="02070309020205020404" pitchFamily="49" charset="0"/>
                <a:cs typeface="Courier New" panose="02070309020205020404" pitchFamily="49" charset="0"/>
              </a:rPr>
              <a:t>, man </a:t>
            </a:r>
            <a:r>
              <a:rPr lang="en-US" sz="2000" dirty="0" err="1" smtClean="0">
                <a:latin typeface="Courier New" panose="02070309020205020404" pitchFamily="49" charset="0"/>
                <a:cs typeface="Courier New" panose="02070309020205020404" pitchFamily="49" charset="0"/>
              </a:rPr>
              <a:t>ps</a:t>
            </a:r>
            <a:endParaRPr lang="en-US" sz="2000" dirty="0" smtClean="0">
              <a:latin typeface="Courier New" panose="02070309020205020404" pitchFamily="49" charset="0"/>
              <a:cs typeface="Courier New" panose="02070309020205020404" pitchFamily="49" charset="0"/>
            </a:endParaRPr>
          </a:p>
          <a:p>
            <a:r>
              <a:rPr lang="en-US" dirty="0"/>
              <a:t>Other useful tools include </a:t>
            </a:r>
            <a:r>
              <a:rPr lang="en-US" sz="2000" dirty="0" err="1" smtClean="0">
                <a:latin typeface="Courier New" panose="02070309020205020404" pitchFamily="49" charset="0"/>
                <a:cs typeface="Courier New" panose="02070309020205020404" pitchFamily="49" charset="0"/>
              </a:rPr>
              <a:t>ps</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15</a:t>
            </a:fld>
            <a:endParaRPr lang="en-US" dirty="0"/>
          </a:p>
        </p:txBody>
      </p:sp>
    </p:spTree>
    <p:extLst>
      <p:ext uri="{BB962C8B-B14F-4D97-AF65-F5344CB8AC3E}">
        <p14:creationId xmlns:p14="http://schemas.microsoft.com/office/powerpoint/2010/main" val="2206146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repertoire of Linux commands. </a:t>
            </a:r>
            <a:endParaRPr lang="en-US" dirty="0"/>
          </a:p>
        </p:txBody>
      </p:sp>
      <p:sp>
        <p:nvSpPr>
          <p:cNvPr id="3" name="Content Placeholder 2"/>
          <p:cNvSpPr>
            <a:spLocks noGrp="1"/>
          </p:cNvSpPr>
          <p:nvPr>
            <p:ph sz="half" idx="1"/>
          </p:nvPr>
        </p:nvSpPr>
        <p:spPr/>
        <p:txBody>
          <a:bodyPr>
            <a:normAutofit/>
          </a:bodyPr>
          <a:lstStyle/>
          <a:p>
            <a:r>
              <a:rPr lang="en-US" dirty="0" smtClean="0"/>
              <a:t>Disk and directories:   </a:t>
            </a:r>
            <a:r>
              <a:rPr lang="en-US" sz="2400" b="1" dirty="0" smtClean="0">
                <a:latin typeface="Courier New" panose="02070309020205020404" pitchFamily="49" charset="0"/>
                <a:cs typeface="Courier New" panose="02070309020205020404" pitchFamily="49" charset="0"/>
              </a:rPr>
              <a:t>ls,  du</a:t>
            </a:r>
          </a:p>
          <a:p>
            <a:r>
              <a:rPr lang="en-US" dirty="0" smtClean="0"/>
              <a:t>Processes:  </a:t>
            </a:r>
            <a:r>
              <a:rPr lang="en-US" sz="2400" b="1" dirty="0" err="1">
                <a:latin typeface="Courier New" panose="02070309020205020404" pitchFamily="49" charset="0"/>
                <a:cs typeface="Courier New" panose="02070309020205020404" pitchFamily="49" charset="0"/>
              </a:rPr>
              <a:t>ps</a:t>
            </a:r>
            <a:r>
              <a:rPr lang="en-US" sz="2400" b="1" dirty="0">
                <a:latin typeface="Courier New" panose="02070309020205020404" pitchFamily="49" charset="0"/>
                <a:cs typeface="Courier New" panose="02070309020205020404" pitchFamily="49" charset="0"/>
              </a:rPr>
              <a:t>, top, </a:t>
            </a:r>
            <a:r>
              <a:rPr lang="en-US" sz="2400" b="1" dirty="0" err="1">
                <a:latin typeface="Courier New" panose="02070309020205020404" pitchFamily="49" charset="0"/>
                <a:cs typeface="Courier New" panose="02070309020205020404" pitchFamily="49" charset="0"/>
              </a:rPr>
              <a:t>pstree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strace</a:t>
            </a:r>
            <a:endParaRPr lang="en-US" sz="2400" b="1" dirty="0">
              <a:latin typeface="Courier New" panose="02070309020205020404" pitchFamily="49" charset="0"/>
              <a:cs typeface="Courier New" panose="02070309020205020404" pitchFamily="49" charset="0"/>
            </a:endParaRPr>
          </a:p>
          <a:p>
            <a:r>
              <a:rPr lang="en-US" dirty="0" smtClean="0"/>
              <a:t>File content:   </a:t>
            </a:r>
            <a:r>
              <a:rPr lang="en-US" sz="2400" b="1" dirty="0">
                <a:latin typeface="Courier New" panose="02070309020205020404" pitchFamily="49" charset="0"/>
                <a:cs typeface="Courier New" panose="02070309020205020404" pitchFamily="49" charset="0"/>
              </a:rPr>
              <a:t>file, </a:t>
            </a:r>
            <a:r>
              <a:rPr lang="en-US" sz="2400" b="1" dirty="0" err="1" smtClean="0">
                <a:latin typeface="Courier New" panose="02070309020205020404" pitchFamily="49" charset="0"/>
                <a:cs typeface="Courier New" panose="02070309020205020404" pitchFamily="49" charset="0"/>
              </a:rPr>
              <a:t>objdump</a:t>
            </a:r>
            <a:endParaRPr lang="en-US" sz="2400" b="1" dirty="0" smtClean="0">
              <a:latin typeface="Courier New" panose="02070309020205020404" pitchFamily="49" charset="0"/>
              <a:cs typeface="Courier New" panose="02070309020205020404" pitchFamily="49" charset="0"/>
            </a:endParaRPr>
          </a:p>
          <a:p>
            <a:r>
              <a:rPr lang="en-US" dirty="0" smtClean="0"/>
              <a:t>Debugger:  </a:t>
            </a:r>
            <a:r>
              <a:rPr lang="en-US" sz="2400" b="1" dirty="0" err="1" smtClean="0">
                <a:latin typeface="Courier New" panose="02070309020205020404" pitchFamily="49" charset="0"/>
                <a:cs typeface="Courier New" panose="02070309020205020404" pitchFamily="49" charset="0"/>
              </a:rPr>
              <a:t>gdb</a:t>
            </a:r>
            <a:endParaRPr lang="en-US" sz="2400" b="1" dirty="0" smtClean="0">
              <a:latin typeface="Courier New" panose="02070309020205020404" pitchFamily="49" charset="0"/>
              <a:cs typeface="Courier New" panose="02070309020205020404" pitchFamily="49" charset="0"/>
            </a:endParaRPr>
          </a:p>
          <a:p>
            <a:r>
              <a:rPr lang="en-US" dirty="0" smtClean="0"/>
              <a:t>Manual: </a:t>
            </a:r>
            <a:r>
              <a:rPr lang="en-US" sz="2400" b="1" dirty="0">
                <a:latin typeface="Courier New" panose="02070309020205020404" pitchFamily="49" charset="0"/>
                <a:cs typeface="Courier New" panose="02070309020205020404" pitchFamily="49" charset="0"/>
              </a:rPr>
              <a:t>man </a:t>
            </a:r>
            <a:r>
              <a:rPr lang="en-US" sz="2400" b="1" dirty="0" err="1" smtClean="0">
                <a:latin typeface="Courier New" panose="02070309020205020404" pitchFamily="49" charset="0"/>
                <a:cs typeface="Courier New" panose="02070309020205020404" pitchFamily="49" charset="0"/>
              </a:rPr>
              <a:t>man</a:t>
            </a:r>
            <a:endParaRPr lang="en-US" sz="2400" b="1" dirty="0" smtClean="0">
              <a:latin typeface="Courier New" panose="02070309020205020404" pitchFamily="49" charset="0"/>
              <a:cs typeface="Courier New" panose="02070309020205020404" pitchFamily="49" charset="0"/>
            </a:endParaRPr>
          </a:p>
        </p:txBody>
      </p:sp>
      <p:sp>
        <p:nvSpPr>
          <p:cNvPr id="6" name="Content Placeholder 5"/>
          <p:cNvSpPr>
            <a:spLocks noGrp="1"/>
          </p:cNvSpPr>
          <p:nvPr>
            <p:ph sz="half" idx="2"/>
          </p:nvPr>
        </p:nvSpPr>
        <p:spPr/>
        <p:txBody>
          <a:bodyPr>
            <a:normAutofit/>
          </a:bodyPr>
          <a:lstStyle/>
          <a:p>
            <a:pPr marL="0" indent="0">
              <a:buNone/>
            </a:pPr>
            <a:r>
              <a:rPr lang="en-US" dirty="0" smtClean="0"/>
              <a:t>Some good (bash) shell features to pickup</a:t>
            </a:r>
          </a:p>
          <a:p>
            <a:r>
              <a:rPr lang="en-US" dirty="0" smtClean="0"/>
              <a:t>Piping: </a:t>
            </a:r>
            <a:br>
              <a:rPr lang="en-US" dirty="0" smtClean="0"/>
            </a:br>
            <a:r>
              <a:rPr lang="en-US" sz="2000" b="1" dirty="0" smtClean="0">
                <a:latin typeface="Courier New" panose="02070309020205020404" pitchFamily="49" charset="0"/>
                <a:cs typeface="Courier New" panose="02070309020205020404" pitchFamily="49" charset="0"/>
              </a:rPr>
              <a:t>$ cat </a:t>
            </a:r>
            <a:r>
              <a:rPr lang="en-US" sz="2000" b="1" dirty="0" err="1">
                <a:latin typeface="Courier New" panose="02070309020205020404" pitchFamily="49" charset="0"/>
                <a:cs typeface="Courier New" panose="02070309020205020404" pitchFamily="49" charset="0"/>
              </a:rPr>
              <a:t>loopy.c</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grep</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printf</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sort</a:t>
            </a:r>
          </a:p>
          <a:p>
            <a:r>
              <a:rPr lang="en-US" dirty="0" smtClean="0"/>
              <a:t>I/O redirection: </a:t>
            </a:r>
          </a:p>
          <a:p>
            <a:pPr marL="457200" lvl="1" indent="0">
              <a:buNone/>
            </a:pPr>
            <a:r>
              <a:rPr lang="en-US" sz="2000" b="1" dirty="0" smtClean="0">
                <a:latin typeface="Courier New" panose="02070309020205020404" pitchFamily="49" charset="0"/>
                <a:cs typeface="Courier New" panose="02070309020205020404" pitchFamily="49" charset="0"/>
              </a:rPr>
              <a:t>$ ls </a:t>
            </a:r>
            <a:r>
              <a:rPr lang="en-US" sz="2000" b="1" dirty="0">
                <a:latin typeface="Courier New" panose="02070309020205020404" pitchFamily="49" charset="0"/>
                <a:cs typeface="Courier New" panose="02070309020205020404" pitchFamily="49" charset="0"/>
              </a:rPr>
              <a:t>&gt;</a:t>
            </a:r>
            <a:r>
              <a:rPr lang="en-US" sz="2000" b="1" dirty="0" err="1">
                <a:latin typeface="Courier New" panose="02070309020205020404" pitchFamily="49" charset="0"/>
                <a:cs typeface="Courier New" panose="02070309020205020404" pitchFamily="49" charset="0"/>
              </a:rPr>
              <a:t>tempfile</a:t>
            </a:r>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sort </a:t>
            </a:r>
            <a:r>
              <a:rPr lang="en-US" sz="2000" b="1" dirty="0">
                <a:latin typeface="Courier New" panose="02070309020205020404" pitchFamily="49" charset="0"/>
                <a:cs typeface="Courier New" panose="02070309020205020404" pitchFamily="49" charset="0"/>
              </a:rPr>
              <a:t>&lt; </a:t>
            </a:r>
            <a:r>
              <a:rPr lang="en-US" sz="2000" b="1" dirty="0" err="1" smtClean="0">
                <a:latin typeface="Courier New" panose="02070309020205020404" pitchFamily="49" charset="0"/>
                <a:cs typeface="Courier New" panose="02070309020205020404" pitchFamily="49" charset="0"/>
              </a:rPr>
              <a:t>tempfile</a:t>
            </a:r>
            <a:endParaRPr lang="en-US" sz="2000" b="1"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16</a:t>
            </a:fld>
            <a:endParaRPr lang="en-US" dirty="0"/>
          </a:p>
        </p:txBody>
      </p:sp>
      <p:sp>
        <p:nvSpPr>
          <p:cNvPr id="5" name="TextBox 4"/>
          <p:cNvSpPr txBox="1"/>
          <p:nvPr/>
        </p:nvSpPr>
        <p:spPr>
          <a:xfrm>
            <a:off x="838200" y="6033184"/>
            <a:ext cx="10224547" cy="646331"/>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Note: As you progress through the course you will pick up more form the activities we do in the classroom. At the end of every lecture / lab class try to add to this list. You must use them!</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998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fun stuff to explore in Linux</a:t>
            </a:r>
            <a:endParaRPr lang="en-US" dirty="0"/>
          </a:p>
        </p:txBody>
      </p:sp>
      <p:sp>
        <p:nvSpPr>
          <p:cNvPr id="3" name="Content Placeholder 2"/>
          <p:cNvSpPr>
            <a:spLocks noGrp="1"/>
          </p:cNvSpPr>
          <p:nvPr>
            <p:ph sz="half" idx="1"/>
          </p:nvPr>
        </p:nvSpPr>
        <p:spPr/>
        <p:txBody>
          <a:bodyPr>
            <a:normAutofit/>
          </a:bodyPr>
          <a:lstStyle/>
          <a:p>
            <a:r>
              <a:rPr lang="en-US" dirty="0" smtClean="0"/>
              <a:t>You can do very interesting text processing from the command line if you know these:</a:t>
            </a:r>
          </a:p>
          <a:p>
            <a:r>
              <a:rPr lang="en-US" dirty="0" smtClean="0"/>
              <a:t>Search </a:t>
            </a:r>
            <a:r>
              <a:rPr lang="en-US" dirty="0"/>
              <a:t>for something: </a:t>
            </a:r>
            <a:r>
              <a:rPr lang="en-US" sz="2400" b="1" dirty="0" err="1">
                <a:latin typeface="Courier New" panose="02070309020205020404" pitchFamily="49" charset="0"/>
                <a:cs typeface="Courier New" panose="02070309020205020404" pitchFamily="49" charset="0"/>
              </a:rPr>
              <a:t>grep</a:t>
            </a:r>
            <a:r>
              <a:rPr lang="en-US" sz="2400" b="1" dirty="0">
                <a:latin typeface="Courier New" panose="02070309020205020404" pitchFamily="49" charset="0"/>
                <a:cs typeface="Courier New" panose="02070309020205020404" pitchFamily="49" charset="0"/>
              </a:rPr>
              <a:t>	</a:t>
            </a:r>
          </a:p>
          <a:p>
            <a:r>
              <a:rPr lang="en-US" dirty="0" smtClean="0"/>
              <a:t>Edit text: </a:t>
            </a:r>
            <a:r>
              <a:rPr lang="en-US" sz="2400" b="1" dirty="0" err="1">
                <a:latin typeface="Courier New" panose="02070309020205020404" pitchFamily="49" charset="0"/>
                <a:cs typeface="Courier New" panose="02070309020205020404" pitchFamily="49" charset="0"/>
              </a:rPr>
              <a:t>awk</a:t>
            </a:r>
            <a:r>
              <a:rPr lang="en-US" sz="2400" b="1" dirty="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sed</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tr</a:t>
            </a:r>
            <a:endParaRPr lang="en-US" sz="2400" b="1" dirty="0">
              <a:latin typeface="Courier New" panose="02070309020205020404" pitchFamily="49" charset="0"/>
              <a:cs typeface="Courier New" panose="02070309020205020404" pitchFamily="49" charset="0"/>
            </a:endParaRPr>
          </a:p>
          <a:p>
            <a:r>
              <a:rPr lang="en-US" dirty="0" smtClean="0"/>
              <a:t>For example </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tr</a:t>
            </a:r>
            <a:r>
              <a:rPr lang="en-US" sz="1600" dirty="0" smtClean="0">
                <a:latin typeface="Courier New" panose="02070309020205020404" pitchFamily="49" charset="0"/>
                <a:cs typeface="Courier New" panose="02070309020205020404" pitchFamily="49" charset="0"/>
              </a:rPr>
              <a:t> [:lower:] [:upper:] &lt; </a:t>
            </a:r>
            <a:r>
              <a:rPr lang="en-US" sz="1600" dirty="0" err="1" smtClean="0">
                <a:latin typeface="Courier New" panose="02070309020205020404" pitchFamily="49" charset="0"/>
                <a:cs typeface="Courier New" panose="02070309020205020404" pitchFamily="49" charset="0"/>
              </a:rPr>
              <a:t>loopy.c</a:t>
            </a:r>
            <a:r>
              <a:rPr lang="en-US" dirty="0" smtClean="0"/>
              <a:t>  will print the file </a:t>
            </a:r>
            <a:r>
              <a:rPr lang="en-US" dirty="0" err="1" smtClean="0"/>
              <a:t>loopy.c</a:t>
            </a:r>
            <a:r>
              <a:rPr lang="en-US" dirty="0" smtClean="0"/>
              <a:t> with all lower case converted to upper case.</a:t>
            </a:r>
            <a:endParaRPr lang="en-US" dirty="0"/>
          </a:p>
        </p:txBody>
      </p:sp>
      <p:sp>
        <p:nvSpPr>
          <p:cNvPr id="4" name="Content Placeholder 3"/>
          <p:cNvSpPr>
            <a:spLocks noGrp="1"/>
          </p:cNvSpPr>
          <p:nvPr>
            <p:ph sz="half" idx="2"/>
          </p:nvPr>
        </p:nvSpPr>
        <p:spPr/>
        <p:txBody>
          <a:bodyPr>
            <a:normAutofit/>
          </a:bodyPr>
          <a:lstStyle/>
          <a:p>
            <a:r>
              <a:rPr lang="en-US" dirty="0" smtClean="0"/>
              <a:t>bash can also do interesting stuff, for fun try this at the command prompt:</a:t>
            </a:r>
          </a:p>
          <a:p>
            <a:pPr marL="0" indent="0">
              <a:buNone/>
            </a:pPr>
            <a:r>
              <a:rPr lang="en-US" sz="1800" dirty="0" smtClean="0">
                <a:latin typeface="Courier New" panose="02070309020205020404" pitchFamily="49" charset="0"/>
                <a:cs typeface="Courier New" panose="02070309020205020404" pitchFamily="49" charset="0"/>
              </a:rPr>
              <a:t>$ for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in *.c ; do  </a:t>
            </a: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grep</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getpid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&gt;/dev/null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if </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eq</a:t>
            </a:r>
            <a:r>
              <a:rPr lang="en-US" sz="1800" dirty="0">
                <a:latin typeface="Courier New" panose="02070309020205020404" pitchFamily="49" charset="0"/>
                <a:cs typeface="Courier New" panose="02070309020205020404" pitchFamily="49" charset="0"/>
              </a:rPr>
              <a:t> 0 ] ; then </a:t>
            </a: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echo </a:t>
            </a:r>
            <a:r>
              <a:rPr lang="en-US" sz="1800" dirty="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fi</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done</a:t>
            </a:r>
            <a:endParaRPr lang="en-US" sz="1800" dirty="0">
              <a:latin typeface="Courier New" panose="02070309020205020404" pitchFamily="49" charset="0"/>
              <a:cs typeface="Courier New" panose="02070309020205020404" pitchFamily="49" charset="0"/>
            </a:endParaRPr>
          </a:p>
          <a:p>
            <a:pPr marL="0" indent="0">
              <a:buNone/>
            </a:pPr>
            <a:r>
              <a:rPr lang="en-US" dirty="0" smtClean="0"/>
              <a:t>    This will print the names of all files in the current directory containing the word </a:t>
            </a:r>
            <a:r>
              <a:rPr lang="en-US" dirty="0" err="1" smtClean="0">
                <a:latin typeface="Courier New" panose="02070309020205020404" pitchFamily="49" charset="0"/>
                <a:cs typeface="Courier New" panose="02070309020205020404" pitchFamily="49" charset="0"/>
              </a:rPr>
              <a:t>getpid</a:t>
            </a:r>
            <a:r>
              <a:rPr lang="en-US" dirty="0" smtClean="0"/>
              <a:t>.</a:t>
            </a:r>
          </a:p>
        </p:txBody>
      </p:sp>
      <p:sp>
        <p:nvSpPr>
          <p:cNvPr id="5" name="Slide Number Placeholder 4"/>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1219895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A bit of history</a:t>
            </a:r>
            <a:br>
              <a:rPr lang="en-US" dirty="0">
                <a:cs typeface="Calibri Light"/>
              </a:rPr>
            </a:br>
            <a:endParaRPr lang="en-US" dirty="0"/>
          </a:p>
        </p:txBody>
      </p:sp>
      <p:sp>
        <p:nvSpPr>
          <p:cNvPr id="6" name="Text Placeholder 5"/>
          <p:cNvSpPr>
            <a:spLocks noGrp="1"/>
          </p:cNvSpPr>
          <p:nvPr>
            <p:ph type="body" idx="1"/>
          </p:nvPr>
        </p:nvSpPr>
        <p:spPr/>
        <p:txBody>
          <a:bodyPr/>
          <a:lstStyle/>
          <a:p>
            <a:r>
              <a:rPr lang="en-US" dirty="0" smtClean="0">
                <a:solidFill>
                  <a:schemeClr val="accent6">
                    <a:lumMod val="75000"/>
                  </a:schemeClr>
                </a:solidFill>
              </a:rPr>
              <a:t>How we got here </a:t>
            </a:r>
            <a:r>
              <a:rPr lang="en-US"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18</a:t>
            </a:fld>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E5FF-02B2-4376-AC1A-5BBF3738AB30}"/>
              </a:ext>
            </a:extLst>
          </p:cNvPr>
          <p:cNvSpPr>
            <a:spLocks noGrp="1"/>
          </p:cNvSpPr>
          <p:nvPr>
            <p:ph type="title"/>
          </p:nvPr>
        </p:nvSpPr>
        <p:spPr/>
        <p:txBody>
          <a:bodyPr/>
          <a:lstStyle/>
          <a:p>
            <a:r>
              <a:rPr lang="en-US" dirty="0" smtClean="0">
                <a:cs typeface="Calibri Light"/>
              </a:rPr>
              <a:t>OS and Arch are related and have a shared history</a:t>
            </a:r>
            <a:endParaRPr lang="en-US" sz="2800" dirty="0">
              <a:cs typeface="Calibri Light"/>
            </a:endParaRPr>
          </a:p>
        </p:txBody>
      </p:sp>
      <p:sp>
        <p:nvSpPr>
          <p:cNvPr id="3" name="Content Placeholder 2">
            <a:extLst>
              <a:ext uri="{FF2B5EF4-FFF2-40B4-BE49-F238E27FC236}">
                <a16:creationId xmlns:a16="http://schemas.microsoft.com/office/drawing/2014/main" id="{405E7657-AAFE-46DE-BBD0-B539D2A3304B}"/>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19</a:t>
            </a:fld>
            <a:endParaRPr lang="en-US" dirty="0"/>
          </a:p>
        </p:txBody>
      </p:sp>
    </p:spTree>
    <p:extLst>
      <p:ext uri="{BB962C8B-B14F-4D97-AF65-F5344CB8AC3E}">
        <p14:creationId xmlns:p14="http://schemas.microsoft.com/office/powerpoint/2010/main" val="160581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3072-DBA6-4758-AEEE-CD992E476551}"/>
              </a:ext>
            </a:extLst>
          </p:cNvPr>
          <p:cNvSpPr>
            <a:spLocks noGrp="1"/>
          </p:cNvSpPr>
          <p:nvPr>
            <p:ph type="title"/>
          </p:nvPr>
        </p:nvSpPr>
        <p:spPr/>
        <p:txBody>
          <a:bodyPr/>
          <a:lstStyle/>
          <a:p>
            <a:r>
              <a:rPr lang="en-US" dirty="0" smtClean="0">
                <a:cs typeface="Calibri Light"/>
              </a:rPr>
              <a:t>Overview objective</a:t>
            </a:r>
            <a:endParaRPr lang="en-US" dirty="0">
              <a:cs typeface="Calibri Light"/>
            </a:endParaRPr>
          </a:p>
        </p:txBody>
      </p:sp>
      <p:sp>
        <p:nvSpPr>
          <p:cNvPr id="3" name="Content Placeholder 2">
            <a:extLst>
              <a:ext uri="{FF2B5EF4-FFF2-40B4-BE49-F238E27FC236}">
                <a16:creationId xmlns:a16="http://schemas.microsoft.com/office/drawing/2014/main" id="{40B0F333-C4D4-4F88-8F90-74416BE2CC7E}"/>
              </a:ext>
            </a:extLst>
          </p:cNvPr>
          <p:cNvSpPr>
            <a:spLocks noGrp="1"/>
          </p:cNvSpPr>
          <p:nvPr>
            <p:ph idx="1"/>
          </p:nvPr>
        </p:nvSpPr>
        <p:spPr/>
        <p:txBody>
          <a:bodyPr vert="horz" lIns="91440" tIns="45720" rIns="91440" bIns="45720" rtlCol="0" anchor="t">
            <a:normAutofit/>
          </a:bodyPr>
          <a:lstStyle/>
          <a:p>
            <a:r>
              <a:rPr lang="en-US" dirty="0">
                <a:cs typeface="Calibri"/>
              </a:rPr>
              <a:t> Understand how an operating system fits in the larger scheme of things</a:t>
            </a:r>
          </a:p>
          <a:p>
            <a:r>
              <a:rPr lang="en-US" dirty="0">
                <a:cs typeface="Calibri"/>
              </a:rPr>
              <a:t>What does an operating system provide</a:t>
            </a:r>
          </a:p>
          <a:p>
            <a:r>
              <a:rPr lang="en-US" dirty="0" smtClean="0">
                <a:cs typeface="Calibri"/>
              </a:rPr>
              <a:t>What are the main parts of a typical operating system</a:t>
            </a:r>
            <a:endParaRPr lang="en-US" dirty="0">
              <a:cs typeface="Calibri"/>
            </a:endParaRPr>
          </a:p>
          <a:p>
            <a:r>
              <a:rPr lang="en-US" dirty="0">
                <a:highlight>
                  <a:srgbClr val="FFFF00"/>
                </a:highlight>
                <a:cs typeface="Calibri"/>
              </a:rPr>
              <a:t>Some hands on to get a concrete feel of some concepts</a:t>
            </a:r>
          </a:p>
          <a:p>
            <a:r>
              <a:rPr lang="en-US" dirty="0" smtClean="0">
                <a:cs typeface="Calibri"/>
              </a:rPr>
              <a:t>Understand the OS from a systems programmer perspective.</a:t>
            </a:r>
          </a:p>
          <a:p>
            <a:pPr lvl="1"/>
            <a:r>
              <a:rPr lang="en-US" dirty="0">
                <a:highlight>
                  <a:srgbClr val="FFFF00"/>
                </a:highlight>
                <a:cs typeface="Calibri"/>
              </a:rPr>
              <a:t>Familiarize yourself with some tools available on Linux, as an </a:t>
            </a:r>
            <a:r>
              <a:rPr lang="en-US">
                <a:highlight>
                  <a:srgbClr val="FFFF00"/>
                </a:highlight>
                <a:cs typeface="Calibri"/>
              </a:rPr>
              <a:t>example</a:t>
            </a:r>
            <a:r>
              <a:rPr lang="en-US" smtClean="0">
                <a:highlight>
                  <a:srgbClr val="FFFF00"/>
                </a:highlight>
                <a:cs typeface="Calibri"/>
              </a:rPr>
              <a:t>.</a:t>
            </a:r>
            <a:endParaRPr lang="en-US" dirty="0">
              <a:cs typeface="Calibri"/>
            </a:endParaRPr>
          </a:p>
          <a:p>
            <a:r>
              <a:rPr lang="en-US" dirty="0">
                <a:cs typeface="Calibri"/>
              </a:rPr>
              <a:t>A historical </a:t>
            </a:r>
            <a:r>
              <a:rPr lang="en-US" dirty="0" smtClean="0">
                <a:cs typeface="Calibri"/>
              </a:rPr>
              <a:t>note</a:t>
            </a:r>
          </a:p>
          <a:p>
            <a:endParaRPr lang="en-US" dirty="0">
              <a:cs typeface="Calibri"/>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2</a:t>
            </a:fld>
            <a:endParaRPr lang="en-US" dirty="0"/>
          </a:p>
        </p:txBody>
      </p:sp>
    </p:spTree>
    <p:extLst>
      <p:ext uri="{BB962C8B-B14F-4D97-AF65-F5344CB8AC3E}">
        <p14:creationId xmlns:p14="http://schemas.microsoft.com/office/powerpoint/2010/main" val="892700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Digital Computers – </a:t>
            </a:r>
            <a:r>
              <a:rPr lang="en-US" dirty="0" err="1" smtClean="0"/>
              <a:t>Eg</a:t>
            </a:r>
            <a:r>
              <a:rPr lang="en-US" dirty="0" smtClean="0"/>
              <a:t> ENIAC – an approximate visualization</a:t>
            </a:r>
            <a:endParaRPr lang="en-US" dirty="0"/>
          </a:p>
        </p:txBody>
      </p:sp>
      <p:sp>
        <p:nvSpPr>
          <p:cNvPr id="4" name="Rounded Rectangle 3"/>
          <p:cNvSpPr/>
          <p:nvPr/>
        </p:nvSpPr>
        <p:spPr>
          <a:xfrm>
            <a:off x="6730584" y="1793110"/>
            <a:ext cx="1456400" cy="674058"/>
          </a:xfrm>
          <a:prstGeom prst="roundRect">
            <a:avLst/>
          </a:prstGeom>
          <a:pattFill prst="dash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882984" y="1945510"/>
            <a:ext cx="1456400" cy="674058"/>
          </a:xfrm>
          <a:prstGeom prst="roundRect">
            <a:avLst/>
          </a:prstGeom>
          <a:pattFill prst="dash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035384" y="2097910"/>
            <a:ext cx="1456400" cy="674058"/>
          </a:xfrm>
          <a:prstGeom prst="roundRect">
            <a:avLst/>
          </a:prstGeom>
          <a:pattFill prst="dash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187784" y="2250310"/>
            <a:ext cx="1456400" cy="674058"/>
          </a:xfrm>
          <a:prstGeom prst="roundRect">
            <a:avLst/>
          </a:prstGeom>
          <a:pattFill prst="dash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340184" y="2402710"/>
            <a:ext cx="1456400" cy="674058"/>
          </a:xfrm>
          <a:prstGeom prst="roundRect">
            <a:avLst/>
          </a:prstGeom>
          <a:pattFill prst="dash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96584" y="2030790"/>
            <a:ext cx="2913426" cy="646331"/>
          </a:xfrm>
          <a:prstGeom prst="rect">
            <a:avLst/>
          </a:prstGeom>
          <a:noFill/>
        </p:spPr>
        <p:txBody>
          <a:bodyPr wrap="none" rtlCol="0">
            <a:spAutoFit/>
          </a:bodyPr>
          <a:lstStyle/>
          <a:p>
            <a:r>
              <a:rPr lang="en-US" dirty="0" smtClean="0"/>
              <a:t>Accumulators – </a:t>
            </a:r>
            <a:r>
              <a:rPr lang="en-US" dirty="0" err="1" smtClean="0"/>
              <a:t>ie</a:t>
            </a:r>
            <a:r>
              <a:rPr lang="en-US" dirty="0" smtClean="0"/>
              <a:t> registers, </a:t>
            </a:r>
          </a:p>
          <a:p>
            <a:r>
              <a:rPr lang="en-US" dirty="0" smtClean="0"/>
              <a:t>Counters  + arithmetic unit</a:t>
            </a:r>
            <a:endParaRPr lang="en-US" dirty="0"/>
          </a:p>
        </p:txBody>
      </p:sp>
      <p:sp>
        <p:nvSpPr>
          <p:cNvPr id="10" name="Diamond 9"/>
          <p:cNvSpPr/>
          <p:nvPr/>
        </p:nvSpPr>
        <p:spPr>
          <a:xfrm>
            <a:off x="2582635" y="1629514"/>
            <a:ext cx="1858780" cy="1915886"/>
          </a:xfrm>
          <a:prstGeom prst="diamond">
            <a:avLst/>
          </a:prstGeom>
          <a:pattFill prst="solid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p:cNvSpPr/>
          <p:nvPr/>
        </p:nvSpPr>
        <p:spPr>
          <a:xfrm>
            <a:off x="2999952" y="2250310"/>
            <a:ext cx="984263" cy="609601"/>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 Unit</a:t>
            </a:r>
            <a:endParaRPr lang="en-US" dirty="0">
              <a:solidFill>
                <a:schemeClr val="tx1"/>
              </a:solidFill>
            </a:endParaRPr>
          </a:p>
        </p:txBody>
      </p:sp>
      <p:pic>
        <p:nvPicPr>
          <p:cNvPr id="12" name="Picture 11" descr="blue sinusiodal waveform | Free backgrounds and textures | Cr103.c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7526" y="4601981"/>
            <a:ext cx="1526829" cy="718286"/>
          </a:xfrm>
          <a:prstGeom prst="rect">
            <a:avLst/>
          </a:prstGeom>
        </p:spPr>
      </p:pic>
      <p:pic>
        <p:nvPicPr>
          <p:cNvPr id="13" name="Picture 12" descr="File:KL Kernspeicher Makro 1.jp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1231" y="4126548"/>
            <a:ext cx="2504705" cy="1669151"/>
          </a:xfrm>
          <a:prstGeom prst="rect">
            <a:avLst/>
          </a:prstGeom>
        </p:spPr>
      </p:pic>
      <p:sp>
        <p:nvSpPr>
          <p:cNvPr id="14" name="TextBox 13"/>
          <p:cNvSpPr txBox="1"/>
          <p:nvPr/>
        </p:nvSpPr>
        <p:spPr>
          <a:xfrm>
            <a:off x="404734" y="2250310"/>
            <a:ext cx="2165721" cy="1754326"/>
          </a:xfrm>
          <a:prstGeom prst="rect">
            <a:avLst/>
          </a:prstGeom>
          <a:noFill/>
        </p:spPr>
        <p:txBody>
          <a:bodyPr wrap="none" rtlCol="0">
            <a:spAutoFit/>
          </a:bodyPr>
          <a:lstStyle/>
          <a:p>
            <a:r>
              <a:rPr lang="en-US" dirty="0" smtClean="0"/>
              <a:t>Program here         </a:t>
            </a:r>
            <a:r>
              <a:rPr lang="en-US" dirty="0" smtClean="0">
                <a:sym typeface="Wingdings" panose="05000000000000000000" pitchFamily="2" charset="2"/>
              </a:rPr>
              <a:t></a:t>
            </a:r>
          </a:p>
          <a:p>
            <a:r>
              <a:rPr lang="en-US" dirty="0" smtClean="0">
                <a:sym typeface="Wingdings" panose="05000000000000000000" pitchFamily="2" charset="2"/>
              </a:rPr>
              <a:t>By setting up control</a:t>
            </a:r>
            <a:br>
              <a:rPr lang="en-US" dirty="0" smtClean="0">
                <a:sym typeface="Wingdings" panose="05000000000000000000" pitchFamily="2" charset="2"/>
              </a:rPr>
            </a:br>
            <a:r>
              <a:rPr lang="en-US" dirty="0" smtClean="0">
                <a:sym typeface="Wingdings" panose="05000000000000000000" pitchFamily="2" charset="2"/>
              </a:rPr>
              <a:t>wires plugged up</a:t>
            </a:r>
          </a:p>
          <a:p>
            <a:r>
              <a:rPr lang="en-US" dirty="0" smtClean="0">
                <a:sym typeface="Wingdings" panose="05000000000000000000" pitchFamily="2" charset="2"/>
              </a:rPr>
              <a:t>Includes looping etc.</a:t>
            </a:r>
          </a:p>
          <a:p>
            <a:r>
              <a:rPr lang="en-US" dirty="0" smtClean="0">
                <a:sym typeface="Wingdings" panose="05000000000000000000" pitchFamily="2" charset="2"/>
              </a:rPr>
              <a:t>No stored program</a:t>
            </a:r>
          </a:p>
          <a:p>
            <a:r>
              <a:rPr lang="en-US" dirty="0" smtClean="0">
                <a:sym typeface="Wingdings" panose="05000000000000000000" pitchFamily="2" charset="2"/>
              </a:rPr>
              <a:t>No OS</a:t>
            </a:r>
          </a:p>
        </p:txBody>
      </p:sp>
      <p:sp>
        <p:nvSpPr>
          <p:cNvPr id="15" name="Rectangle 14"/>
          <p:cNvSpPr/>
          <p:nvPr/>
        </p:nvSpPr>
        <p:spPr>
          <a:xfrm>
            <a:off x="2522558" y="1602789"/>
            <a:ext cx="6310854" cy="205806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6011056" y="2030790"/>
            <a:ext cx="1176728" cy="1401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p:cNvCxnSpPr>
          <p:nvPr/>
        </p:nvCxnSpPr>
        <p:spPr>
          <a:xfrm>
            <a:off x="4441415" y="2587457"/>
            <a:ext cx="2069816" cy="32111"/>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30EA680-D336-4FF7-8B7A-9848BB0A1C32}" type="slidenum">
              <a:rPr lang="en-US" smtClean="0"/>
              <a:t>20</a:t>
            </a:fld>
            <a:endParaRPr lang="en-US" dirty="0"/>
          </a:p>
        </p:txBody>
      </p:sp>
    </p:spTree>
    <p:extLst>
      <p:ext uri="{BB962C8B-B14F-4D97-AF65-F5344CB8AC3E}">
        <p14:creationId xmlns:p14="http://schemas.microsoft.com/office/powerpoint/2010/main" val="276978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4">
            <a:extLst>
              <a:ext uri="{FF2B5EF4-FFF2-40B4-BE49-F238E27FC236}">
                <a16:creationId xmlns:a16="http://schemas.microsoft.com/office/drawing/2014/main" id="{8FAD7934-FD16-417F-B31E-91F58D517F13}"/>
              </a:ext>
            </a:extLst>
          </p:cNvPr>
          <p:cNvGraphicFramePr/>
          <p:nvPr/>
        </p:nvGraphicFramePr>
        <p:xfrm>
          <a:off x="1696529" y="-53196"/>
          <a:ext cx="8984838"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723" name="Diagram 4">
            <a:extLst>
              <a:ext uri="{FF2B5EF4-FFF2-40B4-BE49-F238E27FC236}">
                <a16:creationId xmlns:a16="http://schemas.microsoft.com/office/drawing/2014/main" id="{E710244B-4B0E-4722-BD6B-CC6F10A06716}"/>
              </a:ext>
            </a:extLst>
          </p:cNvPr>
          <p:cNvGraphicFramePr/>
          <p:nvPr/>
        </p:nvGraphicFramePr>
        <p:xfrm>
          <a:off x="1696528" y="3196087"/>
          <a:ext cx="8984838" cy="365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Slide Number Placeholder 1"/>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2738872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9FF01CAD-95CA-436B-899D-5A1EA3482DED}"/>
              </a:ext>
            </a:extLst>
          </p:cNvPr>
          <p:cNvGraphicFramePr/>
          <p:nvPr>
            <p:extLst>
              <p:ext uri="{D42A27DB-BD31-4B8C-83A1-F6EECF244321}">
                <p14:modId xmlns:p14="http://schemas.microsoft.com/office/powerpoint/2010/main" val="553315093"/>
              </p:ext>
            </p:extLst>
          </p:nvPr>
        </p:nvGraphicFramePr>
        <p:xfrm>
          <a:off x="316302" y="-2296064"/>
          <a:ext cx="11041810" cy="6906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30" name="Diagram 2">
            <a:extLst>
              <a:ext uri="{FF2B5EF4-FFF2-40B4-BE49-F238E27FC236}">
                <a16:creationId xmlns:a16="http://schemas.microsoft.com/office/drawing/2014/main" id="{9F3EB32F-9BB9-4710-99DB-808096F0DB33}"/>
              </a:ext>
            </a:extLst>
          </p:cNvPr>
          <p:cNvGraphicFramePr/>
          <p:nvPr>
            <p:extLst>
              <p:ext uri="{D42A27DB-BD31-4B8C-83A1-F6EECF244321}">
                <p14:modId xmlns:p14="http://schemas.microsoft.com/office/powerpoint/2010/main" val="686762868"/>
              </p:ext>
            </p:extLst>
          </p:nvPr>
        </p:nvGraphicFramePr>
        <p:xfrm>
          <a:off x="179717" y="3066688"/>
          <a:ext cx="11314980" cy="31543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6" name="Diagram 2">
            <a:extLst>
              <a:ext uri="{FF2B5EF4-FFF2-40B4-BE49-F238E27FC236}">
                <a16:creationId xmlns:a16="http://schemas.microsoft.com/office/drawing/2014/main" id="{F3DA170F-0847-4904-B4D4-7CAE5E6A088C}"/>
              </a:ext>
            </a:extLst>
          </p:cNvPr>
          <p:cNvGraphicFramePr/>
          <p:nvPr>
            <p:extLst>
              <p:ext uri="{D42A27DB-BD31-4B8C-83A1-F6EECF244321}">
                <p14:modId xmlns:p14="http://schemas.microsoft.com/office/powerpoint/2010/main" val="3833806903"/>
              </p:ext>
            </p:extLst>
          </p:nvPr>
        </p:nvGraphicFramePr>
        <p:xfrm>
          <a:off x="4607942" y="4748838"/>
          <a:ext cx="6915509" cy="21767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17" name="Diagram 2">
            <a:extLst>
              <a:ext uri="{FF2B5EF4-FFF2-40B4-BE49-F238E27FC236}">
                <a16:creationId xmlns:a16="http://schemas.microsoft.com/office/drawing/2014/main" id="{98F9BB8C-62A3-4233-84C3-5646A9C5E46A}"/>
              </a:ext>
            </a:extLst>
          </p:cNvPr>
          <p:cNvGraphicFramePr/>
          <p:nvPr>
            <p:extLst>
              <p:ext uri="{D42A27DB-BD31-4B8C-83A1-F6EECF244321}">
                <p14:modId xmlns:p14="http://schemas.microsoft.com/office/powerpoint/2010/main" val="2958201723"/>
              </p:ext>
            </p:extLst>
          </p:nvPr>
        </p:nvGraphicFramePr>
        <p:xfrm>
          <a:off x="6937074" y="1557064"/>
          <a:ext cx="4485735" cy="157288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 name="Slide Number Placeholder 2"/>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264471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3</a:t>
            </a:fld>
            <a:endParaRPr lang="en-US" dirty="0"/>
          </a:p>
        </p:txBody>
      </p:sp>
      <p:sp>
        <p:nvSpPr>
          <p:cNvPr id="6" name="Rectangle 5"/>
          <p:cNvSpPr/>
          <p:nvPr/>
        </p:nvSpPr>
        <p:spPr>
          <a:xfrm>
            <a:off x="2538483" y="109181"/>
            <a:ext cx="6755641" cy="6612293"/>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598143" y="1889519"/>
            <a:ext cx="1484244" cy="1468351"/>
          </a:xfrm>
          <a:prstGeom prst="rect">
            <a:avLst/>
          </a:prstGeom>
          <a:pattFill prst="lgCheck">
            <a:fgClr>
              <a:schemeClr val="tx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98143" y="1889518"/>
            <a:ext cx="1484244" cy="1468351"/>
          </a:xfrm>
          <a:prstGeom prst="rect">
            <a:avLst/>
          </a:prstGeom>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8085/</a:t>
            </a:r>
          </a:p>
          <a:p>
            <a:pPr algn="ctr"/>
            <a:r>
              <a:rPr lang="en-US" dirty="0" smtClean="0">
                <a:solidFill>
                  <a:schemeClr val="tx1"/>
                </a:solidFill>
              </a:rPr>
              <a:t>Snapdragon/</a:t>
            </a:r>
            <a:br>
              <a:rPr lang="en-US" dirty="0" smtClean="0">
                <a:solidFill>
                  <a:schemeClr val="tx1"/>
                </a:solidFill>
              </a:rPr>
            </a:br>
            <a:r>
              <a:rPr lang="en-US" dirty="0" smtClean="0">
                <a:solidFill>
                  <a:schemeClr val="tx1"/>
                </a:solidFill>
              </a:rPr>
              <a:t>Corei5/…</a:t>
            </a:r>
            <a:endParaRPr lang="en-US" dirty="0">
              <a:solidFill>
                <a:schemeClr val="tx1"/>
              </a:solidFill>
            </a:endParaRPr>
          </a:p>
        </p:txBody>
      </p:sp>
      <p:grpSp>
        <p:nvGrpSpPr>
          <p:cNvPr id="15" name="Group 14"/>
          <p:cNvGrpSpPr/>
          <p:nvPr/>
        </p:nvGrpSpPr>
        <p:grpSpPr>
          <a:xfrm>
            <a:off x="3891569" y="471865"/>
            <a:ext cx="2975212" cy="544278"/>
            <a:chOff x="3891569" y="471865"/>
            <a:chExt cx="2975212" cy="544278"/>
          </a:xfrm>
        </p:grpSpPr>
        <p:sp>
          <p:nvSpPr>
            <p:cNvPr id="10" name="Rectangle 9"/>
            <p:cNvSpPr/>
            <p:nvPr/>
          </p:nvSpPr>
          <p:spPr>
            <a:xfrm>
              <a:off x="3891569" y="471865"/>
              <a:ext cx="2975212" cy="239701"/>
            </a:xfrm>
            <a:prstGeom prst="rect">
              <a:avLst/>
            </a:prstGeom>
            <a:pattFill prst="dkVert">
              <a:fgClr>
                <a:srgbClr val="00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91569" y="776442"/>
              <a:ext cx="2975212" cy="239701"/>
            </a:xfrm>
            <a:prstGeom prst="rect">
              <a:avLst/>
            </a:prstGeom>
            <a:pattFill prst="dkVert">
              <a:fgClr>
                <a:srgbClr val="00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891569" y="466145"/>
            <a:ext cx="2975212" cy="549998"/>
            <a:chOff x="3891569" y="492786"/>
            <a:chExt cx="2975212" cy="549998"/>
          </a:xfrm>
        </p:grpSpPr>
        <p:sp>
          <p:nvSpPr>
            <p:cNvPr id="11" name="Rectangle 10"/>
            <p:cNvSpPr/>
            <p:nvPr/>
          </p:nvSpPr>
          <p:spPr>
            <a:xfrm>
              <a:off x="3891569" y="492786"/>
              <a:ext cx="2975212" cy="239701"/>
            </a:xfrm>
            <a:prstGeom prst="rect">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RAM</a:t>
              </a:r>
              <a:endParaRPr lang="en-US" dirty="0"/>
            </a:p>
          </p:txBody>
        </p:sp>
        <p:sp>
          <p:nvSpPr>
            <p:cNvPr id="13" name="Rectangle 12"/>
            <p:cNvSpPr/>
            <p:nvPr/>
          </p:nvSpPr>
          <p:spPr>
            <a:xfrm>
              <a:off x="3891569" y="803083"/>
              <a:ext cx="2975212" cy="239701"/>
            </a:xfrm>
            <a:prstGeom prst="rect">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DDR3/…</a:t>
              </a:r>
              <a:endParaRPr lang="en-US" dirty="0"/>
            </a:p>
          </p:txBody>
        </p:sp>
      </p:grpSp>
      <p:sp>
        <p:nvSpPr>
          <p:cNvPr id="23" name="Rectangle 22"/>
          <p:cNvSpPr/>
          <p:nvPr/>
        </p:nvSpPr>
        <p:spPr>
          <a:xfrm>
            <a:off x="8333363" y="3162213"/>
            <a:ext cx="252919" cy="792214"/>
          </a:xfrm>
          <a:prstGeom prst="rect">
            <a:avLst/>
          </a:prstGeom>
          <a:pattFill prst="dkDnDiag">
            <a:fgClr>
              <a:schemeClr val="accent4">
                <a:lumMod val="75000"/>
              </a:schemeClr>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33363" y="4115083"/>
            <a:ext cx="252919" cy="396107"/>
          </a:xfrm>
          <a:prstGeom prst="rect">
            <a:avLst/>
          </a:prstGeom>
          <a:pattFill prst="dkDnDiag">
            <a:fgClr>
              <a:srgbClr val="FF0000"/>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33363" y="5165228"/>
            <a:ext cx="252919" cy="792214"/>
          </a:xfrm>
          <a:prstGeom prst="rect">
            <a:avLst/>
          </a:prstGeom>
          <a:pattFill prst="dkDnDiag">
            <a:fgClr>
              <a:srgbClr val="ED3EB9"/>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8586282" y="4231814"/>
            <a:ext cx="397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586282" y="3576536"/>
            <a:ext cx="397208"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331084" y="4662212"/>
            <a:ext cx="252919" cy="396107"/>
          </a:xfrm>
          <a:prstGeom prst="rect">
            <a:avLst/>
          </a:prstGeom>
          <a:pattFill prst="dkDnDiag">
            <a:fgClr>
              <a:schemeClr val="accent4">
                <a:lumMod val="75000"/>
              </a:schemeClr>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8602496" y="4773320"/>
            <a:ext cx="397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599255" y="5431557"/>
            <a:ext cx="3972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007808" y="2890918"/>
            <a:ext cx="3269187" cy="2771724"/>
            <a:chOff x="9007808" y="2890918"/>
            <a:chExt cx="3269187" cy="2771724"/>
          </a:xfrm>
        </p:grpSpPr>
        <p:sp>
          <p:nvSpPr>
            <p:cNvPr id="16" name="Rounded Rectangle 15"/>
            <p:cNvSpPr/>
            <p:nvPr/>
          </p:nvSpPr>
          <p:spPr>
            <a:xfrm>
              <a:off x="9007808" y="3357871"/>
              <a:ext cx="836579" cy="4164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007808" y="3929577"/>
              <a:ext cx="622571" cy="581613"/>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007808" y="4666434"/>
              <a:ext cx="836580" cy="15564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82200" y="3634027"/>
              <a:ext cx="2294795" cy="1754326"/>
            </a:xfrm>
            <a:prstGeom prst="rect">
              <a:avLst/>
            </a:prstGeom>
            <a:noFill/>
          </p:spPr>
          <p:txBody>
            <a:bodyPr wrap="none" rtlCol="0">
              <a:spAutoFit/>
            </a:bodyPr>
            <a:lstStyle/>
            <a:p>
              <a:r>
                <a:rPr lang="en-US" b="1" dirty="0" smtClean="0"/>
                <a:t>Connectors</a:t>
              </a:r>
              <a:r>
                <a:rPr lang="en-US" dirty="0" smtClean="0"/>
                <a:t> to the</a:t>
              </a:r>
              <a:br>
                <a:rPr lang="en-US" dirty="0" smtClean="0"/>
              </a:br>
              <a:r>
                <a:rPr lang="en-US" dirty="0" smtClean="0"/>
                <a:t>outside peripherals..</a:t>
              </a:r>
              <a:br>
                <a:rPr lang="en-US" dirty="0" smtClean="0"/>
              </a:br>
              <a:r>
                <a:rPr lang="en-US" dirty="0" smtClean="0"/>
                <a:t>* Serial – KBD</a:t>
              </a:r>
            </a:p>
            <a:p>
              <a:r>
                <a:rPr lang="en-US" dirty="0" smtClean="0"/>
                <a:t>* HDMI – Monitor</a:t>
              </a:r>
            </a:p>
            <a:p>
              <a:r>
                <a:rPr lang="en-US" dirty="0" smtClean="0"/>
                <a:t>* Audio Jack – speaker</a:t>
              </a:r>
            </a:p>
            <a:p>
              <a:r>
                <a:rPr lang="en-US" dirty="0" smtClean="0"/>
                <a:t>* USB – Many options</a:t>
              </a:r>
              <a:endParaRPr lang="en-US" dirty="0"/>
            </a:p>
          </p:txBody>
        </p:sp>
        <p:sp>
          <p:nvSpPr>
            <p:cNvPr id="22" name="Rounded Rectangle 21"/>
            <p:cNvSpPr/>
            <p:nvPr/>
          </p:nvSpPr>
          <p:spPr>
            <a:xfrm>
              <a:off x="9007808" y="4977320"/>
              <a:ext cx="470171" cy="685322"/>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lbow Connector 32"/>
            <p:cNvCxnSpPr/>
            <p:nvPr/>
          </p:nvCxnSpPr>
          <p:spPr>
            <a:xfrm flipV="1">
              <a:off x="9844387" y="2890918"/>
              <a:ext cx="797673" cy="6082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7" idx="3"/>
            </p:cNvCxnSpPr>
            <p:nvPr/>
          </p:nvCxnSpPr>
          <p:spPr>
            <a:xfrm flipV="1">
              <a:off x="9630379" y="4015449"/>
              <a:ext cx="351821" cy="2049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9715650" y="4797231"/>
              <a:ext cx="336255" cy="2362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2" idx="3"/>
            </p:cNvCxnSpPr>
            <p:nvPr/>
          </p:nvCxnSpPr>
          <p:spPr>
            <a:xfrm>
              <a:off x="9477979" y="5319981"/>
              <a:ext cx="1054485" cy="342661"/>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4830629" y="4372515"/>
            <a:ext cx="1019271" cy="899123"/>
          </a:xfrm>
          <a:prstGeom prst="rect">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PCH</a:t>
            </a:r>
            <a:endParaRPr lang="en-US" dirty="0">
              <a:solidFill>
                <a:schemeClr val="tx1"/>
              </a:solidFill>
            </a:endParaRPr>
          </a:p>
        </p:txBody>
      </p:sp>
      <p:cxnSp>
        <p:nvCxnSpPr>
          <p:cNvPr id="43" name="Straight Connector 42"/>
          <p:cNvCxnSpPr>
            <a:stCxn id="41" idx="0"/>
            <a:endCxn id="8" idx="2"/>
          </p:cNvCxnSpPr>
          <p:nvPr/>
        </p:nvCxnSpPr>
        <p:spPr>
          <a:xfrm flipV="1">
            <a:off x="5340265" y="3357869"/>
            <a:ext cx="0" cy="1014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0"/>
          </p:cNvCxnSpPr>
          <p:nvPr/>
        </p:nvCxnSpPr>
        <p:spPr>
          <a:xfrm flipH="1" flipV="1">
            <a:off x="5340264" y="1081019"/>
            <a:ext cx="1" cy="808499"/>
          </a:xfrm>
          <a:prstGeom prst="line">
            <a:avLst/>
          </a:prstGeom>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98640" y="3634029"/>
            <a:ext cx="2432446" cy="1857284"/>
            <a:chOff x="5898640" y="3634029"/>
            <a:chExt cx="2432446" cy="1857284"/>
          </a:xfrm>
        </p:grpSpPr>
        <p:cxnSp>
          <p:nvCxnSpPr>
            <p:cNvPr id="50" name="Elbow Connector 49"/>
            <p:cNvCxnSpPr/>
            <p:nvPr/>
          </p:nvCxnSpPr>
          <p:spPr>
            <a:xfrm flipV="1">
              <a:off x="5898640" y="3634029"/>
              <a:ext cx="2368551" cy="1163204"/>
            </a:xfrm>
            <a:prstGeom prst="bentConnector3">
              <a:avLst>
                <a:gd name="adj1" fmla="val 72999"/>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26487" y="4372517"/>
              <a:ext cx="640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7604047" y="4764274"/>
              <a:ext cx="748514" cy="70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76784" y="4860267"/>
              <a:ext cx="754302"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rot="16200000">
            <a:off x="7371177" y="4345726"/>
            <a:ext cx="1387720" cy="369332"/>
          </a:xfrm>
          <a:prstGeom prst="rect">
            <a:avLst/>
          </a:prstGeom>
          <a:noFill/>
        </p:spPr>
        <p:txBody>
          <a:bodyPr wrap="square" rtlCol="0">
            <a:spAutoFit/>
          </a:bodyPr>
          <a:lstStyle/>
          <a:p>
            <a:r>
              <a:rPr lang="en-US" dirty="0" smtClean="0"/>
              <a:t>Controllers…</a:t>
            </a:r>
            <a:endParaRPr lang="en-US" dirty="0"/>
          </a:p>
        </p:txBody>
      </p:sp>
      <p:sp>
        <p:nvSpPr>
          <p:cNvPr id="67" name="Snip Single Corner Rectangle 66"/>
          <p:cNvSpPr/>
          <p:nvPr/>
        </p:nvSpPr>
        <p:spPr>
          <a:xfrm>
            <a:off x="793953" y="4372515"/>
            <a:ext cx="2134794" cy="2006955"/>
          </a:xfrm>
          <a:prstGeom prst="snip1Rect">
            <a:avLst/>
          </a:prstGeom>
          <a:solidFill>
            <a:schemeClr val="bg1">
              <a:lumMod val="8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Hard Disk</a:t>
            </a:r>
            <a:endParaRPr lang="en-US" sz="2800" dirty="0">
              <a:solidFill>
                <a:schemeClr val="tx1"/>
              </a:solidFill>
            </a:endParaRPr>
          </a:p>
        </p:txBody>
      </p:sp>
      <p:sp>
        <p:nvSpPr>
          <p:cNvPr id="68" name="Rectangle 67"/>
          <p:cNvSpPr/>
          <p:nvPr/>
        </p:nvSpPr>
        <p:spPr>
          <a:xfrm>
            <a:off x="4069406" y="5588158"/>
            <a:ext cx="252919" cy="792214"/>
          </a:xfrm>
          <a:prstGeom prst="rect">
            <a:avLst/>
          </a:prstGeom>
          <a:pattFill prst="dkDnDiag">
            <a:fgClr>
              <a:srgbClr val="461E64"/>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3195297" y="5319980"/>
            <a:ext cx="2144968" cy="637463"/>
            <a:chOff x="3195297" y="5319980"/>
            <a:chExt cx="2144968" cy="637463"/>
          </a:xfrm>
        </p:grpSpPr>
        <p:cxnSp>
          <p:nvCxnSpPr>
            <p:cNvPr id="70" name="Elbow Connector 69"/>
            <p:cNvCxnSpPr/>
            <p:nvPr/>
          </p:nvCxnSpPr>
          <p:spPr>
            <a:xfrm rot="10800000" flipV="1">
              <a:off x="4377448" y="5319980"/>
              <a:ext cx="962817" cy="6374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3195297" y="5431558"/>
              <a:ext cx="856382" cy="525885"/>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3473570" y="6057207"/>
            <a:ext cx="1098634" cy="646331"/>
          </a:xfrm>
          <a:prstGeom prst="rect">
            <a:avLst/>
          </a:prstGeom>
          <a:noFill/>
        </p:spPr>
        <p:txBody>
          <a:bodyPr wrap="none" rtlCol="0">
            <a:spAutoFit/>
          </a:bodyPr>
          <a:lstStyle/>
          <a:p>
            <a:r>
              <a:rPr lang="en-US" dirty="0" smtClean="0"/>
              <a:t>SATA </a:t>
            </a:r>
          </a:p>
          <a:p>
            <a:r>
              <a:rPr lang="en-US" dirty="0" smtClean="0"/>
              <a:t>controller</a:t>
            </a:r>
            <a:endParaRPr lang="en-US" dirty="0"/>
          </a:p>
        </p:txBody>
      </p:sp>
    </p:spTree>
    <p:extLst>
      <p:ext uri="{BB962C8B-B14F-4D97-AF65-F5344CB8AC3E}">
        <p14:creationId xmlns:p14="http://schemas.microsoft.com/office/powerpoint/2010/main" val="178943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ppt_x"/>
                                          </p:val>
                                        </p:tav>
                                        <p:tav tm="100000">
                                          <p:val>
                                            <p:strVal val="#ppt_x"/>
                                          </p:val>
                                        </p:tav>
                                      </p:tavLst>
                                    </p:anim>
                                    <p:anim calcmode="lin" valueType="num">
                                      <p:cBhvr additive="base">
                                        <p:cTn id="6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23" grpId="0" animBg="1"/>
      <p:bldP spid="24" grpId="0" animBg="1"/>
      <p:bldP spid="25" grpId="0" animBg="1"/>
      <p:bldP spid="29" grpId="0" animBg="1"/>
      <p:bldP spid="41" grpId="0" animBg="1"/>
      <p:bldP spid="66" grpId="0"/>
      <p:bldP spid="67" grpId="0" animBg="1"/>
      <p:bldP spid="68" grpId="0" animBg="1"/>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4</a:t>
            </a:fld>
            <a:endParaRPr lang="en-US" dirty="0"/>
          </a:p>
        </p:txBody>
      </p:sp>
      <p:sp>
        <p:nvSpPr>
          <p:cNvPr id="6" name="Rectangle 5"/>
          <p:cNvSpPr/>
          <p:nvPr/>
        </p:nvSpPr>
        <p:spPr>
          <a:xfrm>
            <a:off x="2538483" y="109181"/>
            <a:ext cx="6755641" cy="6612293"/>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598143" y="1889519"/>
            <a:ext cx="1484244" cy="1468351"/>
          </a:xfrm>
          <a:prstGeom prst="rect">
            <a:avLst/>
          </a:prstGeom>
          <a:pattFill prst="lgCheck">
            <a:fgClr>
              <a:schemeClr val="tx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98143" y="1889518"/>
            <a:ext cx="1484244" cy="1468351"/>
          </a:xfrm>
          <a:prstGeom prst="rect">
            <a:avLst/>
          </a:prstGeom>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8085/</a:t>
            </a:r>
          </a:p>
          <a:p>
            <a:pPr algn="ctr"/>
            <a:r>
              <a:rPr lang="en-US" dirty="0" smtClean="0">
                <a:solidFill>
                  <a:schemeClr val="tx1"/>
                </a:solidFill>
              </a:rPr>
              <a:t>Snapdragon/</a:t>
            </a:r>
            <a:br>
              <a:rPr lang="en-US" dirty="0" smtClean="0">
                <a:solidFill>
                  <a:schemeClr val="tx1"/>
                </a:solidFill>
              </a:rPr>
            </a:br>
            <a:r>
              <a:rPr lang="en-US" dirty="0" smtClean="0">
                <a:solidFill>
                  <a:schemeClr val="tx1"/>
                </a:solidFill>
              </a:rPr>
              <a:t>Corei5/…</a:t>
            </a:r>
            <a:endParaRPr lang="en-US" dirty="0">
              <a:solidFill>
                <a:schemeClr val="tx1"/>
              </a:solidFill>
            </a:endParaRPr>
          </a:p>
        </p:txBody>
      </p:sp>
      <p:grpSp>
        <p:nvGrpSpPr>
          <p:cNvPr id="15" name="Group 14"/>
          <p:cNvGrpSpPr/>
          <p:nvPr/>
        </p:nvGrpSpPr>
        <p:grpSpPr>
          <a:xfrm>
            <a:off x="3891569" y="471865"/>
            <a:ext cx="2975212" cy="544278"/>
            <a:chOff x="3891569" y="471865"/>
            <a:chExt cx="2975212" cy="544278"/>
          </a:xfrm>
        </p:grpSpPr>
        <p:sp>
          <p:nvSpPr>
            <p:cNvPr id="10" name="Rectangle 9"/>
            <p:cNvSpPr/>
            <p:nvPr/>
          </p:nvSpPr>
          <p:spPr>
            <a:xfrm>
              <a:off x="3891569" y="471865"/>
              <a:ext cx="2975212" cy="239701"/>
            </a:xfrm>
            <a:prstGeom prst="rect">
              <a:avLst/>
            </a:prstGeom>
            <a:pattFill prst="dkVert">
              <a:fgClr>
                <a:srgbClr val="00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91569" y="776442"/>
              <a:ext cx="2975212" cy="239701"/>
            </a:xfrm>
            <a:prstGeom prst="rect">
              <a:avLst/>
            </a:prstGeom>
            <a:pattFill prst="dkVert">
              <a:fgClr>
                <a:srgbClr val="00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891569" y="466145"/>
            <a:ext cx="2975212" cy="549998"/>
            <a:chOff x="3891569" y="492786"/>
            <a:chExt cx="2975212" cy="549998"/>
          </a:xfrm>
        </p:grpSpPr>
        <p:sp>
          <p:nvSpPr>
            <p:cNvPr id="11" name="Rectangle 10"/>
            <p:cNvSpPr/>
            <p:nvPr/>
          </p:nvSpPr>
          <p:spPr>
            <a:xfrm>
              <a:off x="3891569" y="492786"/>
              <a:ext cx="2975212" cy="239701"/>
            </a:xfrm>
            <a:prstGeom prst="rect">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RAM</a:t>
              </a:r>
              <a:endParaRPr lang="en-US" dirty="0"/>
            </a:p>
          </p:txBody>
        </p:sp>
        <p:sp>
          <p:nvSpPr>
            <p:cNvPr id="13" name="Rectangle 12"/>
            <p:cNvSpPr/>
            <p:nvPr/>
          </p:nvSpPr>
          <p:spPr>
            <a:xfrm>
              <a:off x="3891569" y="803083"/>
              <a:ext cx="2975212" cy="239701"/>
            </a:xfrm>
            <a:prstGeom prst="rect">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DDR3/…</a:t>
              </a:r>
              <a:endParaRPr lang="en-US" dirty="0"/>
            </a:p>
          </p:txBody>
        </p:sp>
      </p:grpSp>
      <p:sp>
        <p:nvSpPr>
          <p:cNvPr id="23" name="Rectangle 22"/>
          <p:cNvSpPr/>
          <p:nvPr/>
        </p:nvSpPr>
        <p:spPr>
          <a:xfrm>
            <a:off x="8333363" y="3162213"/>
            <a:ext cx="252919" cy="792214"/>
          </a:xfrm>
          <a:prstGeom prst="rect">
            <a:avLst/>
          </a:prstGeom>
          <a:pattFill prst="dkDnDiag">
            <a:fgClr>
              <a:schemeClr val="accent4">
                <a:lumMod val="75000"/>
              </a:schemeClr>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33363" y="4115083"/>
            <a:ext cx="252919" cy="396107"/>
          </a:xfrm>
          <a:prstGeom prst="rect">
            <a:avLst/>
          </a:prstGeom>
          <a:pattFill prst="dkDnDiag">
            <a:fgClr>
              <a:srgbClr val="FF0000"/>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33363" y="5165228"/>
            <a:ext cx="252919" cy="792214"/>
          </a:xfrm>
          <a:prstGeom prst="rect">
            <a:avLst/>
          </a:prstGeom>
          <a:pattFill prst="dkDnDiag">
            <a:fgClr>
              <a:srgbClr val="ED3EB9"/>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8586282" y="4231814"/>
            <a:ext cx="397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586282" y="3576536"/>
            <a:ext cx="397208"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331084" y="4662212"/>
            <a:ext cx="252919" cy="396107"/>
          </a:xfrm>
          <a:prstGeom prst="rect">
            <a:avLst/>
          </a:prstGeom>
          <a:pattFill prst="dkDnDiag">
            <a:fgClr>
              <a:schemeClr val="accent4">
                <a:lumMod val="75000"/>
              </a:schemeClr>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8602496" y="4773320"/>
            <a:ext cx="397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599255" y="5431557"/>
            <a:ext cx="3972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007808" y="2890918"/>
            <a:ext cx="3269187" cy="2771724"/>
            <a:chOff x="9007808" y="2890918"/>
            <a:chExt cx="3269187" cy="2771724"/>
          </a:xfrm>
        </p:grpSpPr>
        <p:sp>
          <p:nvSpPr>
            <p:cNvPr id="16" name="Rounded Rectangle 15"/>
            <p:cNvSpPr/>
            <p:nvPr/>
          </p:nvSpPr>
          <p:spPr>
            <a:xfrm>
              <a:off x="9007808" y="3357871"/>
              <a:ext cx="836579" cy="4164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007808" y="3929577"/>
              <a:ext cx="622571" cy="581613"/>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007808" y="4666434"/>
              <a:ext cx="836580" cy="15564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82200" y="3634027"/>
              <a:ext cx="2294795" cy="1754326"/>
            </a:xfrm>
            <a:prstGeom prst="rect">
              <a:avLst/>
            </a:prstGeom>
            <a:noFill/>
          </p:spPr>
          <p:txBody>
            <a:bodyPr wrap="none" rtlCol="0">
              <a:spAutoFit/>
            </a:bodyPr>
            <a:lstStyle/>
            <a:p>
              <a:r>
                <a:rPr lang="en-US" b="1" dirty="0" smtClean="0"/>
                <a:t>Connectors</a:t>
              </a:r>
              <a:r>
                <a:rPr lang="en-US" dirty="0" smtClean="0"/>
                <a:t> to the</a:t>
              </a:r>
              <a:br>
                <a:rPr lang="en-US" dirty="0" smtClean="0"/>
              </a:br>
              <a:r>
                <a:rPr lang="en-US" dirty="0" smtClean="0"/>
                <a:t>outside peripherals..</a:t>
              </a:r>
              <a:br>
                <a:rPr lang="en-US" dirty="0" smtClean="0"/>
              </a:br>
              <a:r>
                <a:rPr lang="en-US" dirty="0" smtClean="0"/>
                <a:t>* Serial – KBD</a:t>
              </a:r>
            </a:p>
            <a:p>
              <a:r>
                <a:rPr lang="en-US" dirty="0" smtClean="0"/>
                <a:t>* HDMI – Monitor</a:t>
              </a:r>
            </a:p>
            <a:p>
              <a:r>
                <a:rPr lang="en-US" dirty="0" smtClean="0"/>
                <a:t>* Audio Jack – speaker</a:t>
              </a:r>
            </a:p>
            <a:p>
              <a:r>
                <a:rPr lang="en-US" dirty="0" smtClean="0"/>
                <a:t>* USB – Many options</a:t>
              </a:r>
              <a:endParaRPr lang="en-US" dirty="0"/>
            </a:p>
          </p:txBody>
        </p:sp>
        <p:sp>
          <p:nvSpPr>
            <p:cNvPr id="22" name="Rounded Rectangle 21"/>
            <p:cNvSpPr/>
            <p:nvPr/>
          </p:nvSpPr>
          <p:spPr>
            <a:xfrm>
              <a:off x="9007808" y="4977320"/>
              <a:ext cx="470171" cy="685322"/>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lbow Connector 32"/>
            <p:cNvCxnSpPr/>
            <p:nvPr/>
          </p:nvCxnSpPr>
          <p:spPr>
            <a:xfrm flipV="1">
              <a:off x="9844387" y="2890918"/>
              <a:ext cx="797673" cy="6082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7" idx="3"/>
            </p:cNvCxnSpPr>
            <p:nvPr/>
          </p:nvCxnSpPr>
          <p:spPr>
            <a:xfrm flipV="1">
              <a:off x="9630379" y="4015449"/>
              <a:ext cx="351821" cy="2049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9715650" y="4797231"/>
              <a:ext cx="336255" cy="2362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2" idx="3"/>
            </p:cNvCxnSpPr>
            <p:nvPr/>
          </p:nvCxnSpPr>
          <p:spPr>
            <a:xfrm>
              <a:off x="9477979" y="5319981"/>
              <a:ext cx="1054485" cy="342661"/>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4830629" y="4372515"/>
            <a:ext cx="1019271" cy="899123"/>
          </a:xfrm>
          <a:prstGeom prst="rect">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PCH</a:t>
            </a:r>
            <a:endParaRPr lang="en-US" dirty="0">
              <a:solidFill>
                <a:schemeClr val="tx1"/>
              </a:solidFill>
            </a:endParaRPr>
          </a:p>
        </p:txBody>
      </p:sp>
      <p:cxnSp>
        <p:nvCxnSpPr>
          <p:cNvPr id="43" name="Straight Connector 42"/>
          <p:cNvCxnSpPr>
            <a:stCxn id="41" idx="0"/>
            <a:endCxn id="8" idx="2"/>
          </p:cNvCxnSpPr>
          <p:nvPr/>
        </p:nvCxnSpPr>
        <p:spPr>
          <a:xfrm flipV="1">
            <a:off x="5340265" y="3357869"/>
            <a:ext cx="0" cy="1014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0"/>
          </p:cNvCxnSpPr>
          <p:nvPr/>
        </p:nvCxnSpPr>
        <p:spPr>
          <a:xfrm flipH="1" flipV="1">
            <a:off x="5340264" y="1081019"/>
            <a:ext cx="1" cy="808499"/>
          </a:xfrm>
          <a:prstGeom prst="line">
            <a:avLst/>
          </a:prstGeom>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98640" y="3634029"/>
            <a:ext cx="2432446" cy="1857284"/>
            <a:chOff x="5898640" y="3634029"/>
            <a:chExt cx="2432446" cy="1857284"/>
          </a:xfrm>
        </p:grpSpPr>
        <p:cxnSp>
          <p:nvCxnSpPr>
            <p:cNvPr id="50" name="Elbow Connector 49"/>
            <p:cNvCxnSpPr/>
            <p:nvPr/>
          </p:nvCxnSpPr>
          <p:spPr>
            <a:xfrm flipV="1">
              <a:off x="5898640" y="3634029"/>
              <a:ext cx="2368551" cy="1163204"/>
            </a:xfrm>
            <a:prstGeom prst="bentConnector3">
              <a:avLst>
                <a:gd name="adj1" fmla="val 72999"/>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26487" y="4372517"/>
              <a:ext cx="640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7604047" y="4764274"/>
              <a:ext cx="748514" cy="70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76784" y="4860267"/>
              <a:ext cx="754302"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rot="16200000">
            <a:off x="7371177" y="4345726"/>
            <a:ext cx="1387720" cy="369332"/>
          </a:xfrm>
          <a:prstGeom prst="rect">
            <a:avLst/>
          </a:prstGeom>
          <a:noFill/>
        </p:spPr>
        <p:txBody>
          <a:bodyPr wrap="square" rtlCol="0">
            <a:spAutoFit/>
          </a:bodyPr>
          <a:lstStyle/>
          <a:p>
            <a:r>
              <a:rPr lang="en-US" dirty="0" smtClean="0"/>
              <a:t>Controllers…</a:t>
            </a:r>
            <a:endParaRPr lang="en-US" dirty="0"/>
          </a:p>
        </p:txBody>
      </p:sp>
      <p:sp>
        <p:nvSpPr>
          <p:cNvPr id="67" name="Snip Single Corner Rectangle 66"/>
          <p:cNvSpPr/>
          <p:nvPr/>
        </p:nvSpPr>
        <p:spPr>
          <a:xfrm>
            <a:off x="793953" y="4372515"/>
            <a:ext cx="2134794" cy="2006955"/>
          </a:xfrm>
          <a:prstGeom prst="snip1Rect">
            <a:avLst/>
          </a:prstGeom>
          <a:solidFill>
            <a:schemeClr val="bg1">
              <a:lumMod val="8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Hard Disk</a:t>
            </a:r>
            <a:endParaRPr lang="en-US" sz="2800" dirty="0">
              <a:solidFill>
                <a:schemeClr val="tx1"/>
              </a:solidFill>
            </a:endParaRPr>
          </a:p>
        </p:txBody>
      </p:sp>
      <p:sp>
        <p:nvSpPr>
          <p:cNvPr id="68" name="Rectangle 67"/>
          <p:cNvSpPr/>
          <p:nvPr/>
        </p:nvSpPr>
        <p:spPr>
          <a:xfrm>
            <a:off x="4069406" y="5588158"/>
            <a:ext cx="252919" cy="792214"/>
          </a:xfrm>
          <a:prstGeom prst="rect">
            <a:avLst/>
          </a:prstGeom>
          <a:pattFill prst="dkDnDiag">
            <a:fgClr>
              <a:srgbClr val="461E64"/>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3195297" y="5319980"/>
            <a:ext cx="2144968" cy="637463"/>
            <a:chOff x="3195297" y="5319980"/>
            <a:chExt cx="2144968" cy="637463"/>
          </a:xfrm>
        </p:grpSpPr>
        <p:cxnSp>
          <p:nvCxnSpPr>
            <p:cNvPr id="70" name="Elbow Connector 69"/>
            <p:cNvCxnSpPr/>
            <p:nvPr/>
          </p:nvCxnSpPr>
          <p:spPr>
            <a:xfrm rot="10800000" flipV="1">
              <a:off x="4377448" y="5319980"/>
              <a:ext cx="962817" cy="6374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3195297" y="5431558"/>
              <a:ext cx="856382" cy="525885"/>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3473570" y="6057207"/>
            <a:ext cx="1098634" cy="646331"/>
          </a:xfrm>
          <a:prstGeom prst="rect">
            <a:avLst/>
          </a:prstGeom>
          <a:noFill/>
        </p:spPr>
        <p:txBody>
          <a:bodyPr wrap="none" rtlCol="0">
            <a:spAutoFit/>
          </a:bodyPr>
          <a:lstStyle/>
          <a:p>
            <a:r>
              <a:rPr lang="en-US" dirty="0" smtClean="0"/>
              <a:t>SATA </a:t>
            </a:r>
          </a:p>
          <a:p>
            <a:r>
              <a:rPr lang="en-US" dirty="0" smtClean="0"/>
              <a:t>controller</a:t>
            </a:r>
            <a:endParaRPr lang="en-US" dirty="0"/>
          </a:p>
        </p:txBody>
      </p:sp>
      <p:sp>
        <p:nvSpPr>
          <p:cNvPr id="3" name="TextBox 2"/>
          <p:cNvSpPr txBox="1"/>
          <p:nvPr/>
        </p:nvSpPr>
        <p:spPr>
          <a:xfrm>
            <a:off x="7423798" y="144541"/>
            <a:ext cx="2907271" cy="923330"/>
          </a:xfrm>
          <a:prstGeom prst="rect">
            <a:avLst/>
          </a:prstGeom>
          <a:solidFill>
            <a:srgbClr val="FFFF00"/>
          </a:solidFill>
          <a:ln w="28575">
            <a:solidFill>
              <a:schemeClr val="tx1"/>
            </a:solidFill>
          </a:ln>
        </p:spPr>
        <p:txBody>
          <a:bodyPr wrap="none" rtlCol="0">
            <a:spAutoFit/>
          </a:bodyPr>
          <a:lstStyle/>
          <a:p>
            <a:r>
              <a:rPr lang="en-US" b="1" dirty="0" smtClean="0"/>
              <a:t>Architecture course </a:t>
            </a:r>
            <a:r>
              <a:rPr lang="en-US" dirty="0" smtClean="0"/>
              <a:t>focuses</a:t>
            </a:r>
            <a:r>
              <a:rPr lang="en-US" dirty="0"/>
              <a:t/>
            </a:r>
            <a:br>
              <a:rPr lang="en-US" dirty="0"/>
            </a:br>
            <a:r>
              <a:rPr lang="en-US" dirty="0" smtClean="0"/>
              <a:t>on ALU, interrupts, pipelines,</a:t>
            </a:r>
            <a:br>
              <a:rPr lang="en-US" dirty="0" smtClean="0"/>
            </a:br>
            <a:r>
              <a:rPr lang="en-US" dirty="0" smtClean="0"/>
              <a:t>ISA, </a:t>
            </a:r>
            <a:r>
              <a:rPr lang="en-US" dirty="0" err="1" smtClean="0"/>
              <a:t>etc</a:t>
            </a:r>
            <a:r>
              <a:rPr lang="en-US" dirty="0" smtClean="0"/>
              <a:t> etc.</a:t>
            </a:r>
          </a:p>
        </p:txBody>
      </p:sp>
      <p:sp>
        <p:nvSpPr>
          <p:cNvPr id="47" name="TextBox 46"/>
          <p:cNvSpPr txBox="1"/>
          <p:nvPr/>
        </p:nvSpPr>
        <p:spPr>
          <a:xfrm>
            <a:off x="8904491" y="805587"/>
            <a:ext cx="2677464" cy="1477328"/>
          </a:xfrm>
          <a:prstGeom prst="rect">
            <a:avLst/>
          </a:prstGeom>
          <a:solidFill>
            <a:srgbClr val="FFFF00"/>
          </a:solidFill>
          <a:ln w="28575">
            <a:solidFill>
              <a:schemeClr val="tx1"/>
            </a:solidFill>
          </a:ln>
        </p:spPr>
        <p:txBody>
          <a:bodyPr wrap="none" rtlCol="0">
            <a:spAutoFit/>
          </a:bodyPr>
          <a:lstStyle>
            <a:defPPr>
              <a:defRPr lang="en-US"/>
            </a:defPPr>
          </a:lstStyle>
          <a:p>
            <a:r>
              <a:rPr lang="en-US" b="1" dirty="0"/>
              <a:t>Digital design course</a:t>
            </a:r>
            <a:r>
              <a:rPr lang="en-US" dirty="0"/>
              <a:t/>
            </a:r>
            <a:br>
              <a:rPr lang="en-US" dirty="0"/>
            </a:br>
            <a:r>
              <a:rPr lang="en-US" dirty="0"/>
              <a:t>focusses on digital circuits,</a:t>
            </a:r>
            <a:br>
              <a:rPr lang="en-US" dirty="0"/>
            </a:br>
            <a:r>
              <a:rPr lang="en-US" dirty="0"/>
              <a:t>gates, </a:t>
            </a:r>
            <a:r>
              <a:rPr lang="en-US" dirty="0" err="1"/>
              <a:t>flipflops</a:t>
            </a:r>
            <a:r>
              <a:rPr lang="en-US" dirty="0" smtClean="0"/>
              <a:t>, registers,</a:t>
            </a:r>
            <a:br>
              <a:rPr lang="en-US" dirty="0" smtClean="0"/>
            </a:br>
            <a:r>
              <a:rPr lang="en-US" dirty="0" smtClean="0"/>
              <a:t>adders, </a:t>
            </a:r>
            <a:r>
              <a:rPr lang="en-US" dirty="0"/>
              <a:t>etc.</a:t>
            </a:r>
            <a:br>
              <a:rPr lang="en-US" dirty="0"/>
            </a:br>
            <a:endParaRPr lang="en-US" dirty="0"/>
          </a:p>
        </p:txBody>
      </p:sp>
      <p:sp>
        <p:nvSpPr>
          <p:cNvPr id="20" name="Arc 19"/>
          <p:cNvSpPr/>
          <p:nvPr/>
        </p:nvSpPr>
        <p:spPr>
          <a:xfrm rot="5796314">
            <a:off x="4554951" y="-895898"/>
            <a:ext cx="3473413" cy="3367788"/>
          </a:xfrm>
          <a:prstGeom prst="arc">
            <a:avLst>
              <a:gd name="adj1" fmla="val 16394176"/>
              <a:gd name="adj2" fmla="val 0"/>
            </a:avLst>
          </a:prstGeom>
          <a:ln w="57150" cmpd="thinThick">
            <a:solidFill>
              <a:srgbClr val="FFFF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a:off x="9806414" y="386512"/>
            <a:ext cx="914400" cy="914400"/>
          </a:xfrm>
          <a:prstGeom prst="arc">
            <a:avLst/>
          </a:prstGeom>
          <a:ln w="381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0042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t>5</a:t>
            </a:fld>
            <a:endParaRPr lang="en-US" dirty="0"/>
          </a:p>
        </p:txBody>
      </p:sp>
      <p:sp>
        <p:nvSpPr>
          <p:cNvPr id="6" name="Rectangle 5"/>
          <p:cNvSpPr/>
          <p:nvPr/>
        </p:nvSpPr>
        <p:spPr>
          <a:xfrm>
            <a:off x="2538483" y="109181"/>
            <a:ext cx="6755641" cy="6612293"/>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598143" y="1889519"/>
            <a:ext cx="1484244" cy="1468351"/>
          </a:xfrm>
          <a:prstGeom prst="rect">
            <a:avLst/>
          </a:prstGeom>
          <a:pattFill prst="lgCheck">
            <a:fgClr>
              <a:schemeClr val="tx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98143" y="1889518"/>
            <a:ext cx="1484244" cy="1468351"/>
          </a:xfrm>
          <a:prstGeom prst="rect">
            <a:avLst/>
          </a:prstGeom>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8085/</a:t>
            </a:r>
          </a:p>
          <a:p>
            <a:pPr algn="ctr"/>
            <a:r>
              <a:rPr lang="en-US" dirty="0" smtClean="0">
                <a:solidFill>
                  <a:schemeClr val="tx1"/>
                </a:solidFill>
              </a:rPr>
              <a:t>Snapdragon/</a:t>
            </a:r>
            <a:br>
              <a:rPr lang="en-US" dirty="0" smtClean="0">
                <a:solidFill>
                  <a:schemeClr val="tx1"/>
                </a:solidFill>
              </a:rPr>
            </a:br>
            <a:r>
              <a:rPr lang="en-US" dirty="0" smtClean="0">
                <a:solidFill>
                  <a:schemeClr val="tx1"/>
                </a:solidFill>
              </a:rPr>
              <a:t>Corei5/…</a:t>
            </a:r>
            <a:endParaRPr lang="en-US" dirty="0">
              <a:solidFill>
                <a:schemeClr val="tx1"/>
              </a:solidFill>
            </a:endParaRPr>
          </a:p>
        </p:txBody>
      </p:sp>
      <p:grpSp>
        <p:nvGrpSpPr>
          <p:cNvPr id="15" name="Group 14"/>
          <p:cNvGrpSpPr/>
          <p:nvPr/>
        </p:nvGrpSpPr>
        <p:grpSpPr>
          <a:xfrm>
            <a:off x="3891569" y="471865"/>
            <a:ext cx="2975212" cy="544278"/>
            <a:chOff x="3891569" y="471865"/>
            <a:chExt cx="2975212" cy="544278"/>
          </a:xfrm>
        </p:grpSpPr>
        <p:sp>
          <p:nvSpPr>
            <p:cNvPr id="10" name="Rectangle 9"/>
            <p:cNvSpPr/>
            <p:nvPr/>
          </p:nvSpPr>
          <p:spPr>
            <a:xfrm>
              <a:off x="3891569" y="471865"/>
              <a:ext cx="2975212" cy="239701"/>
            </a:xfrm>
            <a:prstGeom prst="rect">
              <a:avLst/>
            </a:prstGeom>
            <a:pattFill prst="dkVert">
              <a:fgClr>
                <a:srgbClr val="00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91569" y="776442"/>
              <a:ext cx="2975212" cy="239701"/>
            </a:xfrm>
            <a:prstGeom prst="rect">
              <a:avLst/>
            </a:prstGeom>
            <a:pattFill prst="dkVert">
              <a:fgClr>
                <a:srgbClr val="00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891569" y="466145"/>
            <a:ext cx="2975212" cy="549998"/>
            <a:chOff x="3891569" y="492786"/>
            <a:chExt cx="2975212" cy="549998"/>
          </a:xfrm>
        </p:grpSpPr>
        <p:sp>
          <p:nvSpPr>
            <p:cNvPr id="11" name="Rectangle 10"/>
            <p:cNvSpPr/>
            <p:nvPr/>
          </p:nvSpPr>
          <p:spPr>
            <a:xfrm>
              <a:off x="3891569" y="492786"/>
              <a:ext cx="2975212" cy="239701"/>
            </a:xfrm>
            <a:prstGeom prst="rect">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RAM</a:t>
              </a:r>
              <a:endParaRPr lang="en-US" dirty="0"/>
            </a:p>
          </p:txBody>
        </p:sp>
        <p:sp>
          <p:nvSpPr>
            <p:cNvPr id="13" name="Rectangle 12"/>
            <p:cNvSpPr/>
            <p:nvPr/>
          </p:nvSpPr>
          <p:spPr>
            <a:xfrm>
              <a:off x="3891569" y="803083"/>
              <a:ext cx="2975212" cy="239701"/>
            </a:xfrm>
            <a:prstGeom prst="rect">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DDR3/…</a:t>
              </a:r>
              <a:endParaRPr lang="en-US" dirty="0"/>
            </a:p>
          </p:txBody>
        </p:sp>
      </p:grpSp>
      <p:sp>
        <p:nvSpPr>
          <p:cNvPr id="23" name="Rectangle 22"/>
          <p:cNvSpPr/>
          <p:nvPr/>
        </p:nvSpPr>
        <p:spPr>
          <a:xfrm>
            <a:off x="8333363" y="3162213"/>
            <a:ext cx="252919" cy="792214"/>
          </a:xfrm>
          <a:prstGeom prst="rect">
            <a:avLst/>
          </a:prstGeom>
          <a:pattFill prst="dkDnDiag">
            <a:fgClr>
              <a:schemeClr val="accent4">
                <a:lumMod val="75000"/>
              </a:schemeClr>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33363" y="4115083"/>
            <a:ext cx="252919" cy="396107"/>
          </a:xfrm>
          <a:prstGeom prst="rect">
            <a:avLst/>
          </a:prstGeom>
          <a:pattFill prst="dkDnDiag">
            <a:fgClr>
              <a:srgbClr val="FF0000"/>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33363" y="5165228"/>
            <a:ext cx="252919" cy="792214"/>
          </a:xfrm>
          <a:prstGeom prst="rect">
            <a:avLst/>
          </a:prstGeom>
          <a:pattFill prst="dkDnDiag">
            <a:fgClr>
              <a:srgbClr val="ED3EB9"/>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8586282" y="4231814"/>
            <a:ext cx="397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586282" y="3576536"/>
            <a:ext cx="397208"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331084" y="4662212"/>
            <a:ext cx="252919" cy="396107"/>
          </a:xfrm>
          <a:prstGeom prst="rect">
            <a:avLst/>
          </a:prstGeom>
          <a:pattFill prst="dkDnDiag">
            <a:fgClr>
              <a:schemeClr val="accent4">
                <a:lumMod val="75000"/>
              </a:schemeClr>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8602496" y="4773320"/>
            <a:ext cx="397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599255" y="5431557"/>
            <a:ext cx="3972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007808" y="2890918"/>
            <a:ext cx="3269187" cy="2771724"/>
            <a:chOff x="9007808" y="2890918"/>
            <a:chExt cx="3269187" cy="2771724"/>
          </a:xfrm>
        </p:grpSpPr>
        <p:sp>
          <p:nvSpPr>
            <p:cNvPr id="16" name="Rounded Rectangle 15"/>
            <p:cNvSpPr/>
            <p:nvPr/>
          </p:nvSpPr>
          <p:spPr>
            <a:xfrm>
              <a:off x="9007808" y="3357871"/>
              <a:ext cx="836579" cy="4164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007808" y="3929577"/>
              <a:ext cx="622571" cy="581613"/>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007808" y="4666434"/>
              <a:ext cx="836580" cy="15564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82200" y="3634027"/>
              <a:ext cx="2294795" cy="1754326"/>
            </a:xfrm>
            <a:prstGeom prst="rect">
              <a:avLst/>
            </a:prstGeom>
            <a:noFill/>
          </p:spPr>
          <p:txBody>
            <a:bodyPr wrap="none" rtlCol="0">
              <a:spAutoFit/>
            </a:bodyPr>
            <a:lstStyle/>
            <a:p>
              <a:r>
                <a:rPr lang="en-US" b="1" dirty="0" smtClean="0"/>
                <a:t>Connectors</a:t>
              </a:r>
              <a:r>
                <a:rPr lang="en-US" dirty="0" smtClean="0"/>
                <a:t> to the</a:t>
              </a:r>
              <a:br>
                <a:rPr lang="en-US" dirty="0" smtClean="0"/>
              </a:br>
              <a:r>
                <a:rPr lang="en-US" dirty="0" smtClean="0"/>
                <a:t>outside peripherals..</a:t>
              </a:r>
              <a:br>
                <a:rPr lang="en-US" dirty="0" smtClean="0"/>
              </a:br>
              <a:r>
                <a:rPr lang="en-US" dirty="0" smtClean="0"/>
                <a:t>* Serial – KBD</a:t>
              </a:r>
            </a:p>
            <a:p>
              <a:r>
                <a:rPr lang="en-US" dirty="0" smtClean="0"/>
                <a:t>* HDMI – Monitor</a:t>
              </a:r>
            </a:p>
            <a:p>
              <a:r>
                <a:rPr lang="en-US" dirty="0" smtClean="0"/>
                <a:t>* Audio Jack – speaker</a:t>
              </a:r>
            </a:p>
            <a:p>
              <a:r>
                <a:rPr lang="en-US" dirty="0" smtClean="0"/>
                <a:t>* USB – Many options</a:t>
              </a:r>
              <a:endParaRPr lang="en-US" dirty="0"/>
            </a:p>
          </p:txBody>
        </p:sp>
        <p:sp>
          <p:nvSpPr>
            <p:cNvPr id="22" name="Rounded Rectangle 21"/>
            <p:cNvSpPr/>
            <p:nvPr/>
          </p:nvSpPr>
          <p:spPr>
            <a:xfrm>
              <a:off x="9007808" y="4977320"/>
              <a:ext cx="470171" cy="685322"/>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lbow Connector 32"/>
            <p:cNvCxnSpPr/>
            <p:nvPr/>
          </p:nvCxnSpPr>
          <p:spPr>
            <a:xfrm flipV="1">
              <a:off x="9844387" y="2890918"/>
              <a:ext cx="797673" cy="6082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7" idx="3"/>
            </p:cNvCxnSpPr>
            <p:nvPr/>
          </p:nvCxnSpPr>
          <p:spPr>
            <a:xfrm flipV="1">
              <a:off x="9630379" y="4015449"/>
              <a:ext cx="351821" cy="2049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9715650" y="4797231"/>
              <a:ext cx="336255" cy="2362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2" idx="3"/>
            </p:cNvCxnSpPr>
            <p:nvPr/>
          </p:nvCxnSpPr>
          <p:spPr>
            <a:xfrm>
              <a:off x="9477979" y="5319981"/>
              <a:ext cx="1054485" cy="342661"/>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4830629" y="4372515"/>
            <a:ext cx="1019271" cy="899123"/>
          </a:xfrm>
          <a:prstGeom prst="rect">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PCH</a:t>
            </a:r>
            <a:endParaRPr lang="en-US" dirty="0">
              <a:solidFill>
                <a:schemeClr val="tx1"/>
              </a:solidFill>
            </a:endParaRPr>
          </a:p>
        </p:txBody>
      </p:sp>
      <p:cxnSp>
        <p:nvCxnSpPr>
          <p:cNvPr id="43" name="Straight Connector 42"/>
          <p:cNvCxnSpPr>
            <a:stCxn id="41" idx="0"/>
            <a:endCxn id="8" idx="2"/>
          </p:cNvCxnSpPr>
          <p:nvPr/>
        </p:nvCxnSpPr>
        <p:spPr>
          <a:xfrm flipV="1">
            <a:off x="5340265" y="3357869"/>
            <a:ext cx="0" cy="1014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0"/>
          </p:cNvCxnSpPr>
          <p:nvPr/>
        </p:nvCxnSpPr>
        <p:spPr>
          <a:xfrm flipH="1" flipV="1">
            <a:off x="5340264" y="1081019"/>
            <a:ext cx="1" cy="808499"/>
          </a:xfrm>
          <a:prstGeom prst="line">
            <a:avLst/>
          </a:prstGeom>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98640" y="3634029"/>
            <a:ext cx="2432446" cy="1857284"/>
            <a:chOff x="5898640" y="3634029"/>
            <a:chExt cx="2432446" cy="1857284"/>
          </a:xfrm>
        </p:grpSpPr>
        <p:cxnSp>
          <p:nvCxnSpPr>
            <p:cNvPr id="50" name="Elbow Connector 49"/>
            <p:cNvCxnSpPr/>
            <p:nvPr/>
          </p:nvCxnSpPr>
          <p:spPr>
            <a:xfrm flipV="1">
              <a:off x="5898640" y="3634029"/>
              <a:ext cx="2368551" cy="1163204"/>
            </a:xfrm>
            <a:prstGeom prst="bentConnector3">
              <a:avLst>
                <a:gd name="adj1" fmla="val 72999"/>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26487" y="4372517"/>
              <a:ext cx="640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7604047" y="4764274"/>
              <a:ext cx="748514" cy="70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76784" y="4860267"/>
              <a:ext cx="754302"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rot="16200000">
            <a:off x="7371177" y="4345726"/>
            <a:ext cx="1387720" cy="369332"/>
          </a:xfrm>
          <a:prstGeom prst="rect">
            <a:avLst/>
          </a:prstGeom>
          <a:noFill/>
        </p:spPr>
        <p:txBody>
          <a:bodyPr wrap="square" rtlCol="0">
            <a:spAutoFit/>
          </a:bodyPr>
          <a:lstStyle/>
          <a:p>
            <a:r>
              <a:rPr lang="en-US" dirty="0" smtClean="0"/>
              <a:t>Controllers…</a:t>
            </a:r>
            <a:endParaRPr lang="en-US" dirty="0"/>
          </a:p>
        </p:txBody>
      </p:sp>
      <p:sp>
        <p:nvSpPr>
          <p:cNvPr id="67" name="Snip Single Corner Rectangle 66"/>
          <p:cNvSpPr/>
          <p:nvPr/>
        </p:nvSpPr>
        <p:spPr>
          <a:xfrm>
            <a:off x="793953" y="4372515"/>
            <a:ext cx="2134794" cy="2006955"/>
          </a:xfrm>
          <a:prstGeom prst="snip1Rect">
            <a:avLst/>
          </a:prstGeom>
          <a:solidFill>
            <a:schemeClr val="bg1">
              <a:lumMod val="8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Hard Disk</a:t>
            </a:r>
            <a:endParaRPr lang="en-US" sz="2800" dirty="0">
              <a:solidFill>
                <a:schemeClr val="tx1"/>
              </a:solidFill>
            </a:endParaRPr>
          </a:p>
        </p:txBody>
      </p:sp>
      <p:sp>
        <p:nvSpPr>
          <p:cNvPr id="68" name="Rectangle 67"/>
          <p:cNvSpPr/>
          <p:nvPr/>
        </p:nvSpPr>
        <p:spPr>
          <a:xfrm>
            <a:off x="4069406" y="5588158"/>
            <a:ext cx="252919" cy="792214"/>
          </a:xfrm>
          <a:prstGeom prst="rect">
            <a:avLst/>
          </a:prstGeom>
          <a:pattFill prst="dkDnDiag">
            <a:fgClr>
              <a:srgbClr val="461E64"/>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3195297" y="5319980"/>
            <a:ext cx="2144968" cy="637463"/>
            <a:chOff x="3195297" y="5319980"/>
            <a:chExt cx="2144968" cy="637463"/>
          </a:xfrm>
        </p:grpSpPr>
        <p:cxnSp>
          <p:nvCxnSpPr>
            <p:cNvPr id="70" name="Elbow Connector 69"/>
            <p:cNvCxnSpPr/>
            <p:nvPr/>
          </p:nvCxnSpPr>
          <p:spPr>
            <a:xfrm rot="10800000" flipV="1">
              <a:off x="4377448" y="5319980"/>
              <a:ext cx="962817" cy="6374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3195297" y="5431558"/>
              <a:ext cx="856382" cy="525885"/>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3473570" y="6057207"/>
            <a:ext cx="1098634" cy="646331"/>
          </a:xfrm>
          <a:prstGeom prst="rect">
            <a:avLst/>
          </a:prstGeom>
          <a:noFill/>
        </p:spPr>
        <p:txBody>
          <a:bodyPr wrap="none" rtlCol="0">
            <a:spAutoFit/>
          </a:bodyPr>
          <a:lstStyle/>
          <a:p>
            <a:r>
              <a:rPr lang="en-US" dirty="0" smtClean="0"/>
              <a:t>SATA </a:t>
            </a:r>
          </a:p>
          <a:p>
            <a:r>
              <a:rPr lang="en-US" dirty="0" smtClean="0"/>
              <a:t>controller</a:t>
            </a:r>
            <a:endParaRPr lang="en-US" dirty="0"/>
          </a:p>
        </p:txBody>
      </p:sp>
      <p:sp>
        <p:nvSpPr>
          <p:cNvPr id="3" name="TextBox 2"/>
          <p:cNvSpPr txBox="1"/>
          <p:nvPr/>
        </p:nvSpPr>
        <p:spPr>
          <a:xfrm>
            <a:off x="7423798" y="144541"/>
            <a:ext cx="2907271" cy="923330"/>
          </a:xfrm>
          <a:prstGeom prst="rect">
            <a:avLst/>
          </a:prstGeom>
          <a:solidFill>
            <a:srgbClr val="FFFF00"/>
          </a:solidFill>
          <a:ln w="28575">
            <a:solidFill>
              <a:schemeClr val="tx1"/>
            </a:solidFill>
          </a:ln>
        </p:spPr>
        <p:txBody>
          <a:bodyPr wrap="none" rtlCol="0">
            <a:spAutoFit/>
          </a:bodyPr>
          <a:lstStyle/>
          <a:p>
            <a:r>
              <a:rPr lang="en-US" b="1" dirty="0" smtClean="0"/>
              <a:t>Architecture course </a:t>
            </a:r>
            <a:r>
              <a:rPr lang="en-US" dirty="0" smtClean="0"/>
              <a:t>focuses</a:t>
            </a:r>
            <a:r>
              <a:rPr lang="en-US" dirty="0"/>
              <a:t/>
            </a:r>
            <a:br>
              <a:rPr lang="en-US" dirty="0"/>
            </a:br>
            <a:r>
              <a:rPr lang="en-US" dirty="0" smtClean="0"/>
              <a:t>on ALU, interrupts, pipelines,</a:t>
            </a:r>
            <a:br>
              <a:rPr lang="en-US" dirty="0" smtClean="0"/>
            </a:br>
            <a:r>
              <a:rPr lang="en-US" dirty="0" smtClean="0"/>
              <a:t>ISA, </a:t>
            </a:r>
            <a:r>
              <a:rPr lang="en-US" dirty="0" err="1" smtClean="0"/>
              <a:t>etc</a:t>
            </a:r>
            <a:r>
              <a:rPr lang="en-US" dirty="0" smtClean="0"/>
              <a:t> etc.</a:t>
            </a:r>
          </a:p>
        </p:txBody>
      </p:sp>
      <p:sp>
        <p:nvSpPr>
          <p:cNvPr id="47" name="TextBox 46"/>
          <p:cNvSpPr txBox="1"/>
          <p:nvPr/>
        </p:nvSpPr>
        <p:spPr>
          <a:xfrm>
            <a:off x="8904491" y="805587"/>
            <a:ext cx="2677464" cy="1477328"/>
          </a:xfrm>
          <a:prstGeom prst="rect">
            <a:avLst/>
          </a:prstGeom>
          <a:solidFill>
            <a:srgbClr val="FFFF00"/>
          </a:solidFill>
          <a:ln w="28575">
            <a:solidFill>
              <a:schemeClr val="tx1"/>
            </a:solidFill>
          </a:ln>
        </p:spPr>
        <p:txBody>
          <a:bodyPr wrap="none" rtlCol="0">
            <a:spAutoFit/>
          </a:bodyPr>
          <a:lstStyle>
            <a:defPPr>
              <a:defRPr lang="en-US"/>
            </a:defPPr>
          </a:lstStyle>
          <a:p>
            <a:r>
              <a:rPr lang="en-US" b="1" dirty="0"/>
              <a:t>Digital design course</a:t>
            </a:r>
            <a:r>
              <a:rPr lang="en-US" dirty="0"/>
              <a:t/>
            </a:r>
            <a:br>
              <a:rPr lang="en-US" dirty="0"/>
            </a:br>
            <a:r>
              <a:rPr lang="en-US" dirty="0"/>
              <a:t>focusses on digital circuits,</a:t>
            </a:r>
            <a:br>
              <a:rPr lang="en-US" dirty="0"/>
            </a:br>
            <a:r>
              <a:rPr lang="en-US" dirty="0"/>
              <a:t>gates, </a:t>
            </a:r>
            <a:r>
              <a:rPr lang="en-US" dirty="0" err="1"/>
              <a:t>flipflops</a:t>
            </a:r>
            <a:r>
              <a:rPr lang="en-US" dirty="0" smtClean="0"/>
              <a:t>, registers,</a:t>
            </a:r>
            <a:br>
              <a:rPr lang="en-US" dirty="0" smtClean="0"/>
            </a:br>
            <a:r>
              <a:rPr lang="en-US" dirty="0" smtClean="0"/>
              <a:t>adders, </a:t>
            </a:r>
            <a:r>
              <a:rPr lang="en-US" dirty="0"/>
              <a:t>etc.</a:t>
            </a:r>
            <a:br>
              <a:rPr lang="en-US" dirty="0"/>
            </a:br>
            <a:endParaRPr lang="en-US" dirty="0"/>
          </a:p>
        </p:txBody>
      </p:sp>
      <p:sp>
        <p:nvSpPr>
          <p:cNvPr id="20" name="Arc 19"/>
          <p:cNvSpPr/>
          <p:nvPr/>
        </p:nvSpPr>
        <p:spPr>
          <a:xfrm rot="5796314">
            <a:off x="4554951" y="-895898"/>
            <a:ext cx="3473413" cy="3367788"/>
          </a:xfrm>
          <a:prstGeom prst="arc">
            <a:avLst>
              <a:gd name="adj1" fmla="val 16394176"/>
              <a:gd name="adj2" fmla="val 0"/>
            </a:avLst>
          </a:prstGeom>
          <a:ln w="57150" cmpd="thinThick">
            <a:solidFill>
              <a:srgbClr val="FFFF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a:off x="9806414" y="386512"/>
            <a:ext cx="914400" cy="914400"/>
          </a:xfrm>
          <a:prstGeom prst="arc">
            <a:avLst/>
          </a:prstGeom>
          <a:ln w="381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loud 4"/>
          <p:cNvSpPr/>
          <p:nvPr/>
        </p:nvSpPr>
        <p:spPr>
          <a:xfrm>
            <a:off x="122021" y="1853819"/>
            <a:ext cx="3456771" cy="925954"/>
          </a:xfrm>
          <a:prstGeom prst="cloud">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OPERATING SYSTEMS</a:t>
            </a:r>
            <a:endParaRPr lang="en-US" sz="2400" b="1" dirty="0">
              <a:solidFill>
                <a:schemeClr val="tx1"/>
              </a:solidFill>
            </a:endParaRPr>
          </a:p>
        </p:txBody>
      </p:sp>
      <p:sp>
        <p:nvSpPr>
          <p:cNvPr id="7" name="Arc 6"/>
          <p:cNvSpPr/>
          <p:nvPr/>
        </p:nvSpPr>
        <p:spPr>
          <a:xfrm rot="13214514">
            <a:off x="299529" y="2677218"/>
            <a:ext cx="1972425" cy="2380600"/>
          </a:xfrm>
          <a:prstGeom prst="arc">
            <a:avLst>
              <a:gd name="adj1" fmla="val 14179242"/>
              <a:gd name="adj2" fmla="val 2596131"/>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rot="5400000">
            <a:off x="-118617" y="732785"/>
            <a:ext cx="5584643" cy="2932559"/>
          </a:xfrm>
          <a:prstGeom prst="arc">
            <a:avLst>
              <a:gd name="adj1" fmla="val 13727442"/>
              <a:gd name="adj2" fmla="val 0"/>
            </a:avLst>
          </a:prstGeom>
          <a:ln>
            <a:solidFill>
              <a:srgbClr val="002060"/>
            </a:solidFill>
            <a:prstDash val="dash"/>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6" name="Group 45"/>
          <p:cNvGrpSpPr/>
          <p:nvPr/>
        </p:nvGrpSpPr>
        <p:grpSpPr>
          <a:xfrm>
            <a:off x="123873" y="464628"/>
            <a:ext cx="914400" cy="1108474"/>
            <a:chOff x="11330132" y="2390706"/>
            <a:chExt cx="914400" cy="1108474"/>
          </a:xfrm>
        </p:grpSpPr>
        <p:sp>
          <p:nvSpPr>
            <p:cNvPr id="34" name="Oval 33"/>
            <p:cNvSpPr/>
            <p:nvPr/>
          </p:nvSpPr>
          <p:spPr>
            <a:xfrm>
              <a:off x="11353800" y="2623693"/>
              <a:ext cx="838200" cy="875487"/>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1812054" y="2781957"/>
              <a:ext cx="182880" cy="29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516738" y="2781957"/>
              <a:ext cx="182880" cy="29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p:cNvSpPr/>
            <p:nvPr/>
          </p:nvSpPr>
          <p:spPr>
            <a:xfrm rot="7935052">
              <a:off x="11330132" y="2390706"/>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1" name="Arc 50"/>
          <p:cNvSpPr/>
          <p:nvPr/>
        </p:nvSpPr>
        <p:spPr>
          <a:xfrm>
            <a:off x="492782" y="1284145"/>
            <a:ext cx="1047658" cy="1254254"/>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57189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BAAE7534-FB12-43A4-B48F-542A8B087BE5}"/>
              </a:ext>
            </a:extLst>
          </p:cNvPr>
          <p:cNvGrpSpPr/>
          <p:nvPr/>
        </p:nvGrpSpPr>
        <p:grpSpPr>
          <a:xfrm>
            <a:off x="5675902" y="1014894"/>
            <a:ext cx="6119280" cy="990600"/>
            <a:chOff x="8781412" y="425422"/>
            <a:chExt cx="6119280" cy="990600"/>
          </a:xfrm>
        </p:grpSpPr>
        <mc:AlternateContent xmlns:mc="http://schemas.openxmlformats.org/markup-compatibility/2006" xmlns:p14="http://schemas.microsoft.com/office/powerpoint/2010/main">
          <mc:Choice Requires="p14">
            <p:contentPart p14:bwMode="auto" r:id="rId2">
              <p14:nvContentPartPr>
                <p14:cNvPr id="45" name="Ink 44">
                  <a:extLst>
                    <a:ext uri="{FF2B5EF4-FFF2-40B4-BE49-F238E27FC236}">
                      <a16:creationId xmlns:a16="http://schemas.microsoft.com/office/drawing/2014/main" id="{D1590E51-226E-4195-A206-0AC72E2AF5C5}"/>
                    </a:ext>
                  </a:extLst>
                </p14:cNvPr>
                <p14:cNvContentPartPr/>
                <p14:nvPr/>
              </p14:nvContentPartPr>
              <p14:xfrm>
                <a:off x="8781412" y="425422"/>
                <a:ext cx="2724150" cy="990600"/>
              </p14:xfrm>
            </p:contentPart>
          </mc:Choice>
          <mc:Fallback xmlns="">
            <p:pic>
              <p:nvPicPr>
                <p:cNvPr id="45" name="Ink 44">
                  <a:extLst>
                    <a:ext uri="{FF2B5EF4-FFF2-40B4-BE49-F238E27FC236}">
                      <a16:creationId xmlns:a16="http://schemas.microsoft.com/office/drawing/2014/main" id="{D1590E51-226E-4195-A206-0AC72E2AF5C5}"/>
                    </a:ext>
                  </a:extLst>
                </p:cNvPr>
                <p:cNvPicPr/>
                <p:nvPr/>
              </p:nvPicPr>
              <p:blipFill>
                <a:blip r:embed="rId3"/>
                <a:stretch>
                  <a:fillRect/>
                </a:stretch>
              </p:blipFill>
              <p:spPr>
                <a:xfrm>
                  <a:off x="8745762" y="389479"/>
                  <a:ext cx="2795810" cy="1062127"/>
                </a:xfrm>
                <a:prstGeom prst="rect">
                  <a:avLst/>
                </a:prstGeom>
              </p:spPr>
            </p:pic>
          </mc:Fallback>
        </mc:AlternateContent>
        <p:sp>
          <p:nvSpPr>
            <p:cNvPr id="50" name="TextBox 49">
              <a:extLst>
                <a:ext uri="{FF2B5EF4-FFF2-40B4-BE49-F238E27FC236}">
                  <a16:creationId xmlns:a16="http://schemas.microsoft.com/office/drawing/2014/main" id="{54D44289-DD55-436F-A586-F6A1A2D1F980}"/>
                </a:ext>
              </a:extLst>
            </p:cNvPr>
            <p:cNvSpPr txBox="1"/>
            <p:nvPr/>
          </p:nvSpPr>
          <p:spPr>
            <a:xfrm>
              <a:off x="10575981" y="569341"/>
              <a:ext cx="43247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ED7D31"/>
                  </a:solidFill>
                  <a:cs typeface="Calibri"/>
                </a:rPr>
                <a:t>Commands – cd, ls, cat, rm, ...</a:t>
              </a:r>
            </a:p>
          </p:txBody>
        </p:sp>
      </p:gr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7A2164F5-2C4B-42FE-B892-5CDE471F240D}"/>
                  </a:ext>
                </a:extLst>
              </p14:cNvPr>
              <p14:cNvContentPartPr/>
              <p14:nvPr/>
            </p14:nvContentPartPr>
            <p14:xfrm>
              <a:off x="2358271" y="5611907"/>
              <a:ext cx="7467600" cy="1066800"/>
            </p14:xfrm>
          </p:contentPart>
        </mc:Choice>
        <mc:Fallback xmlns="">
          <p:pic>
            <p:nvPicPr>
              <p:cNvPr id="12" name="Ink 11">
                <a:extLst>
                  <a:ext uri="{FF2B5EF4-FFF2-40B4-BE49-F238E27FC236}">
                    <a16:creationId xmlns:a16="http://schemas.microsoft.com/office/drawing/2014/main" id="{7A2164F5-2C4B-42FE-B892-5CDE471F240D}"/>
                  </a:ext>
                </a:extLst>
              </p:cNvPr>
              <p:cNvPicPr/>
              <p:nvPr/>
            </p:nvPicPr>
            <p:blipFill>
              <a:blip r:embed="rId5"/>
              <a:stretch>
                <a:fillRect/>
              </a:stretch>
            </p:blipFill>
            <p:spPr>
              <a:xfrm>
                <a:off x="2322632" y="5576024"/>
                <a:ext cx="7539238" cy="1138207"/>
              </a:xfrm>
              <a:prstGeom prst="rect">
                <a:avLst/>
              </a:prstGeom>
            </p:spPr>
          </p:pic>
        </mc:Fallback>
      </mc:AlternateContent>
      <p:grpSp>
        <p:nvGrpSpPr>
          <p:cNvPr id="70" name="Group 69">
            <a:extLst>
              <a:ext uri="{FF2B5EF4-FFF2-40B4-BE49-F238E27FC236}">
                <a16:creationId xmlns:a16="http://schemas.microsoft.com/office/drawing/2014/main" id="{DD1C5977-BEA1-4B15-9277-00BE82F66215}"/>
              </a:ext>
            </a:extLst>
          </p:cNvPr>
          <p:cNvGrpSpPr/>
          <p:nvPr/>
        </p:nvGrpSpPr>
        <p:grpSpPr>
          <a:xfrm>
            <a:off x="367844" y="4907151"/>
            <a:ext cx="11132425" cy="1584833"/>
            <a:chOff x="367844" y="4907151"/>
            <a:chExt cx="11132425" cy="1584833"/>
          </a:xfrm>
        </p:grpSpPr>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4DB7303C-8133-4CDD-8C24-4D3A6D7753E6}"/>
                    </a:ext>
                  </a:extLst>
                </p14:cNvPr>
                <p14:cNvContentPartPr/>
                <p14:nvPr/>
              </p14:nvContentPartPr>
              <p14:xfrm>
                <a:off x="367844" y="5910959"/>
                <a:ext cx="2247900" cy="581025"/>
              </p14:xfrm>
            </p:contentPart>
          </mc:Choice>
          <mc:Fallback xmlns="">
            <p:pic>
              <p:nvPicPr>
                <p:cNvPr id="13" name="Ink 12">
                  <a:extLst>
                    <a:ext uri="{FF2B5EF4-FFF2-40B4-BE49-F238E27FC236}">
                      <a16:creationId xmlns:a16="http://schemas.microsoft.com/office/drawing/2014/main" id="{4DB7303C-8133-4CDD-8C24-4D3A6D7753E6}"/>
                    </a:ext>
                  </a:extLst>
                </p:cNvPr>
                <p:cNvPicPr/>
                <p:nvPr/>
              </p:nvPicPr>
              <p:blipFill>
                <a:blip r:embed="rId7"/>
                <a:stretch>
                  <a:fillRect/>
                </a:stretch>
              </p:blipFill>
              <p:spPr>
                <a:xfrm>
                  <a:off x="331872" y="5875518"/>
                  <a:ext cx="2319485" cy="65226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B66F1CA0-4DF2-4A00-A3FC-F8B9B9417B6A}"/>
                    </a:ext>
                  </a:extLst>
                </p14:cNvPr>
                <p14:cNvContentPartPr/>
                <p14:nvPr/>
              </p14:nvContentPartPr>
              <p14:xfrm>
                <a:off x="9747669" y="4907151"/>
                <a:ext cx="1752600" cy="1114425"/>
              </p14:xfrm>
            </p:contentPart>
          </mc:Choice>
          <mc:Fallback xmlns="">
            <p:pic>
              <p:nvPicPr>
                <p:cNvPr id="14" name="Ink 13">
                  <a:extLst>
                    <a:ext uri="{FF2B5EF4-FFF2-40B4-BE49-F238E27FC236}">
                      <a16:creationId xmlns:a16="http://schemas.microsoft.com/office/drawing/2014/main" id="{B66F1CA0-4DF2-4A00-A3FC-F8B9B9417B6A}"/>
                    </a:ext>
                  </a:extLst>
                </p:cNvPr>
                <p:cNvPicPr/>
                <p:nvPr/>
              </p:nvPicPr>
              <p:blipFill>
                <a:blip r:embed="rId9"/>
                <a:stretch>
                  <a:fillRect/>
                </a:stretch>
              </p:blipFill>
              <p:spPr>
                <a:xfrm>
                  <a:off x="9711762" y="4871515"/>
                  <a:ext cx="1824054" cy="118605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6665A8D-BD2E-4D36-BA54-A2CD6F5554EB}"/>
                    </a:ext>
                  </a:extLst>
                </p14:cNvPr>
                <p14:cNvContentPartPr/>
                <p14:nvPr/>
              </p14:nvContentPartPr>
              <p14:xfrm>
                <a:off x="9809823" y="5917587"/>
                <a:ext cx="1628775" cy="495300"/>
              </p14:xfrm>
            </p:contentPart>
          </mc:Choice>
          <mc:Fallback xmlns="">
            <p:pic>
              <p:nvPicPr>
                <p:cNvPr id="15" name="Ink 14">
                  <a:extLst>
                    <a:ext uri="{FF2B5EF4-FFF2-40B4-BE49-F238E27FC236}">
                      <a16:creationId xmlns:a16="http://schemas.microsoft.com/office/drawing/2014/main" id="{F6665A8D-BD2E-4D36-BA54-A2CD6F5554EB}"/>
                    </a:ext>
                  </a:extLst>
                </p:cNvPr>
                <p:cNvPicPr/>
                <p:nvPr/>
              </p:nvPicPr>
              <p:blipFill>
                <a:blip r:embed="rId11"/>
                <a:stretch>
                  <a:fillRect/>
                </a:stretch>
              </p:blipFill>
              <p:spPr>
                <a:xfrm>
                  <a:off x="9773748" y="5881301"/>
                  <a:ext cx="1700564" cy="56750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47BD5E3A-A24F-46EA-8EFB-FD0B44631FCA}"/>
                  </a:ext>
                </a:extLst>
              </p14:cNvPr>
              <p14:cNvContentPartPr/>
              <p14:nvPr/>
            </p14:nvContentPartPr>
            <p14:xfrm>
              <a:off x="3849245" y="6329335"/>
              <a:ext cx="19050" cy="19050"/>
            </p14:xfrm>
          </p:contentPart>
        </mc:Choice>
        <mc:Fallback xmlns="">
          <p:pic>
            <p:nvPicPr>
              <p:cNvPr id="17" name="Ink 16">
                <a:extLst>
                  <a:ext uri="{FF2B5EF4-FFF2-40B4-BE49-F238E27FC236}">
                    <a16:creationId xmlns:a16="http://schemas.microsoft.com/office/drawing/2014/main" id="{47BD5E3A-A24F-46EA-8EFB-FD0B44631FCA}"/>
                  </a:ext>
                </a:extLst>
              </p:cNvPr>
              <p:cNvPicPr/>
              <p:nvPr/>
            </p:nvPicPr>
            <p:blipFill>
              <a:blip r:embed="rId13"/>
              <a:stretch>
                <a:fillRect/>
              </a:stretch>
            </p:blipFill>
            <p:spPr>
              <a:xfrm>
                <a:off x="1944245" y="4424335"/>
                <a:ext cx="3810000" cy="3810000"/>
              </a:xfrm>
              <a:prstGeom prst="rect">
                <a:avLst/>
              </a:prstGeom>
            </p:spPr>
          </p:pic>
        </mc:Fallback>
      </mc:AlternateContent>
      <p:sp>
        <p:nvSpPr>
          <p:cNvPr id="19" name="TextBox 18">
            <a:extLst>
              <a:ext uri="{FF2B5EF4-FFF2-40B4-BE49-F238E27FC236}">
                <a16:creationId xmlns:a16="http://schemas.microsoft.com/office/drawing/2014/main" id="{F364B1E8-74F2-4ECC-B914-1A409BF17326}"/>
              </a:ext>
            </a:extLst>
          </p:cNvPr>
          <p:cNvSpPr txBox="1"/>
          <p:nvPr/>
        </p:nvSpPr>
        <p:spPr>
          <a:xfrm>
            <a:off x="5356105" y="5758672"/>
            <a:ext cx="1923691" cy="537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0000"/>
                </a:solidFill>
                <a:cs typeface="Calibri"/>
              </a:rPr>
              <a:t>Hardware</a:t>
            </a:r>
          </a:p>
        </p:txBody>
      </p:sp>
      <p:grpSp>
        <p:nvGrpSpPr>
          <p:cNvPr id="69" name="Group 68">
            <a:extLst>
              <a:ext uri="{FF2B5EF4-FFF2-40B4-BE49-F238E27FC236}">
                <a16:creationId xmlns:a16="http://schemas.microsoft.com/office/drawing/2014/main" id="{60899989-40D6-4F2A-8846-E961352A6F5B}"/>
              </a:ext>
            </a:extLst>
          </p:cNvPr>
          <p:cNvGrpSpPr/>
          <p:nvPr/>
        </p:nvGrpSpPr>
        <p:grpSpPr>
          <a:xfrm>
            <a:off x="2882079" y="5177654"/>
            <a:ext cx="6152653" cy="813542"/>
            <a:chOff x="2882079" y="5177654"/>
            <a:chExt cx="6152653" cy="813542"/>
          </a:xfrm>
        </p:grpSpPr>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C1CDD070-8BC0-4992-9DE9-C9FE68A58E15}"/>
                    </a:ext>
                  </a:extLst>
                </p14:cNvPr>
                <p14:cNvContentPartPr/>
                <p14:nvPr/>
              </p14:nvContentPartPr>
              <p14:xfrm>
                <a:off x="4412390" y="5362507"/>
                <a:ext cx="1562100" cy="409575"/>
              </p14:xfrm>
            </p:contentPart>
          </mc:Choice>
          <mc:Fallback xmlns="">
            <p:pic>
              <p:nvPicPr>
                <p:cNvPr id="5" name="Ink 4">
                  <a:extLst>
                    <a:ext uri="{FF2B5EF4-FFF2-40B4-BE49-F238E27FC236}">
                      <a16:creationId xmlns:a16="http://schemas.microsoft.com/office/drawing/2014/main" id="{C1CDD070-8BC0-4992-9DE9-C9FE68A58E15}"/>
                    </a:ext>
                  </a:extLst>
                </p:cNvPr>
                <p:cNvPicPr/>
                <p:nvPr/>
              </p:nvPicPr>
              <p:blipFill>
                <a:blip r:embed="rId15"/>
                <a:stretch>
                  <a:fillRect/>
                </a:stretch>
              </p:blipFill>
              <p:spPr>
                <a:xfrm>
                  <a:off x="4376683" y="5326642"/>
                  <a:ext cx="1633875" cy="48094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B1BB60FD-A100-40B1-A35D-DC20ABDD2E1E}"/>
                    </a:ext>
                  </a:extLst>
                </p14:cNvPr>
                <p14:cNvContentPartPr/>
                <p14:nvPr/>
              </p14:nvContentPartPr>
              <p14:xfrm>
                <a:off x="6471602" y="5322902"/>
                <a:ext cx="1076325" cy="438150"/>
              </p14:xfrm>
            </p:contentPart>
          </mc:Choice>
          <mc:Fallback xmlns="">
            <p:pic>
              <p:nvPicPr>
                <p:cNvPr id="6" name="Ink 5">
                  <a:extLst>
                    <a:ext uri="{FF2B5EF4-FFF2-40B4-BE49-F238E27FC236}">
                      <a16:creationId xmlns:a16="http://schemas.microsoft.com/office/drawing/2014/main" id="{B1BB60FD-A100-40B1-A35D-DC20ABDD2E1E}"/>
                    </a:ext>
                  </a:extLst>
                </p:cNvPr>
                <p:cNvPicPr/>
                <p:nvPr/>
              </p:nvPicPr>
              <p:blipFill>
                <a:blip r:embed="rId17"/>
                <a:stretch>
                  <a:fillRect/>
                </a:stretch>
              </p:blipFill>
              <p:spPr>
                <a:xfrm>
                  <a:off x="6436000" y="5287142"/>
                  <a:ext cx="1147888" cy="51003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A1C09D8B-8D2C-43B4-B865-C4E3879F0DF0}"/>
                    </a:ext>
                  </a:extLst>
                </p14:cNvPr>
                <p14:cNvContentPartPr/>
                <p14:nvPr/>
              </p14:nvContentPartPr>
              <p14:xfrm>
                <a:off x="7898924" y="5177654"/>
                <a:ext cx="952500" cy="409575"/>
              </p14:xfrm>
            </p:contentPart>
          </mc:Choice>
          <mc:Fallback xmlns="">
            <p:pic>
              <p:nvPicPr>
                <p:cNvPr id="7" name="Ink 6">
                  <a:extLst>
                    <a:ext uri="{FF2B5EF4-FFF2-40B4-BE49-F238E27FC236}">
                      <a16:creationId xmlns:a16="http://schemas.microsoft.com/office/drawing/2014/main" id="{A1C09D8B-8D2C-43B4-B865-C4E3879F0DF0}"/>
                    </a:ext>
                  </a:extLst>
                </p:cNvPr>
                <p:cNvPicPr/>
                <p:nvPr/>
              </p:nvPicPr>
              <p:blipFill>
                <a:blip r:embed="rId19"/>
                <a:stretch>
                  <a:fillRect/>
                </a:stretch>
              </p:blipFill>
              <p:spPr>
                <a:xfrm>
                  <a:off x="7862831" y="5142086"/>
                  <a:ext cx="1024326" cy="48107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 name="Ink 7">
                  <a:extLst>
                    <a:ext uri="{FF2B5EF4-FFF2-40B4-BE49-F238E27FC236}">
                      <a16:creationId xmlns:a16="http://schemas.microsoft.com/office/drawing/2014/main" id="{285415E8-30A0-464F-863C-31B5CBA781C5}"/>
                    </a:ext>
                  </a:extLst>
                </p14:cNvPr>
                <p14:cNvContentPartPr/>
                <p14:nvPr/>
              </p14:nvContentPartPr>
              <p14:xfrm>
                <a:off x="2882079" y="5466934"/>
                <a:ext cx="1352550" cy="333375"/>
              </p14:xfrm>
            </p:contentPart>
          </mc:Choice>
          <mc:Fallback xmlns="">
            <p:pic>
              <p:nvPicPr>
                <p:cNvPr id="8" name="Ink 7">
                  <a:extLst>
                    <a:ext uri="{FF2B5EF4-FFF2-40B4-BE49-F238E27FC236}">
                      <a16:creationId xmlns:a16="http://schemas.microsoft.com/office/drawing/2014/main" id="{285415E8-30A0-464F-863C-31B5CBA781C5}"/>
                    </a:ext>
                  </a:extLst>
                </p:cNvPr>
                <p:cNvPicPr/>
                <p:nvPr/>
              </p:nvPicPr>
              <p:blipFill>
                <a:blip r:embed="rId21"/>
                <a:stretch>
                  <a:fillRect/>
                </a:stretch>
              </p:blipFill>
              <p:spPr>
                <a:xfrm>
                  <a:off x="2846136" y="5430579"/>
                  <a:ext cx="1424077" cy="405721"/>
                </a:xfrm>
                <a:prstGeom prst="rect">
                  <a:avLst/>
                </a:prstGeom>
              </p:spPr>
            </p:pic>
          </mc:Fallback>
        </mc:AlternateContent>
        <p:sp>
          <p:nvSpPr>
            <p:cNvPr id="20" name="TextBox 19">
              <a:extLst>
                <a:ext uri="{FF2B5EF4-FFF2-40B4-BE49-F238E27FC236}">
                  <a16:creationId xmlns:a16="http://schemas.microsoft.com/office/drawing/2014/main" id="{221320F3-100E-4987-8C68-05681178900F}"/>
                </a:ext>
              </a:extLst>
            </p:cNvPr>
            <p:cNvSpPr txBox="1"/>
            <p:nvPr/>
          </p:nvSpPr>
          <p:spPr>
            <a:xfrm>
              <a:off x="7901795" y="5241985"/>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GPU</a:t>
              </a:r>
            </a:p>
          </p:txBody>
        </p:sp>
        <p:sp>
          <p:nvSpPr>
            <p:cNvPr id="21" name="TextBox 20">
              <a:extLst>
                <a:ext uri="{FF2B5EF4-FFF2-40B4-BE49-F238E27FC236}">
                  <a16:creationId xmlns:a16="http://schemas.microsoft.com/office/drawing/2014/main" id="{62282772-FDB8-4C89-92DB-7EE84B33F94D}"/>
                </a:ext>
              </a:extLst>
            </p:cNvPr>
            <p:cNvSpPr txBox="1"/>
            <p:nvPr/>
          </p:nvSpPr>
          <p:spPr>
            <a:xfrm>
              <a:off x="2999116" y="5529531"/>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CPU(s)</a:t>
              </a:r>
            </a:p>
          </p:txBody>
        </p:sp>
        <p:sp>
          <p:nvSpPr>
            <p:cNvPr id="22" name="TextBox 21">
              <a:extLst>
                <a:ext uri="{FF2B5EF4-FFF2-40B4-BE49-F238E27FC236}">
                  <a16:creationId xmlns:a16="http://schemas.microsoft.com/office/drawing/2014/main" id="{6E820A74-519B-4AEB-9F8A-88ABBF845BCA}"/>
                </a:ext>
              </a:extLst>
            </p:cNvPr>
            <p:cNvSpPr txBox="1"/>
            <p:nvPr/>
          </p:nvSpPr>
          <p:spPr>
            <a:xfrm>
              <a:off x="6449682" y="5328249"/>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Bridges</a:t>
              </a:r>
            </a:p>
          </p:txBody>
        </p:sp>
        <p:sp>
          <p:nvSpPr>
            <p:cNvPr id="23" name="TextBox 22">
              <a:extLst>
                <a:ext uri="{FF2B5EF4-FFF2-40B4-BE49-F238E27FC236}">
                  <a16:creationId xmlns:a16="http://schemas.microsoft.com/office/drawing/2014/main" id="{DA9D9BDD-8CB1-430A-9A41-8297B512C222}"/>
                </a:ext>
              </a:extLst>
            </p:cNvPr>
            <p:cNvSpPr txBox="1"/>
            <p:nvPr/>
          </p:nvSpPr>
          <p:spPr>
            <a:xfrm>
              <a:off x="4638135" y="5500777"/>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RAM</a:t>
              </a:r>
              <a:endParaRPr lang="en-US" dirty="0"/>
            </a:p>
          </p:txBody>
        </p:sp>
      </p:grpSp>
      <p:grpSp>
        <p:nvGrpSpPr>
          <p:cNvPr id="72" name="Group 71">
            <a:extLst>
              <a:ext uri="{FF2B5EF4-FFF2-40B4-BE49-F238E27FC236}">
                <a16:creationId xmlns:a16="http://schemas.microsoft.com/office/drawing/2014/main" id="{1ADA4C50-2643-4717-8DFA-4DCA2D360C33}"/>
              </a:ext>
            </a:extLst>
          </p:cNvPr>
          <p:cNvGrpSpPr/>
          <p:nvPr/>
        </p:nvGrpSpPr>
        <p:grpSpPr>
          <a:xfrm>
            <a:off x="1595565" y="456925"/>
            <a:ext cx="2886075" cy="923925"/>
            <a:chOff x="1595565" y="456925"/>
            <a:chExt cx="2886075" cy="923925"/>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47E2663D-6859-41E8-96D7-1775BE646EF4}"/>
                    </a:ext>
                  </a:extLst>
                </p14:cNvPr>
                <p14:cNvContentPartPr/>
                <p14:nvPr/>
              </p14:nvContentPartPr>
              <p14:xfrm>
                <a:off x="1595565" y="456925"/>
                <a:ext cx="2886075" cy="923925"/>
              </p14:xfrm>
            </p:contentPart>
          </mc:Choice>
          <mc:Fallback xmlns="">
            <p:pic>
              <p:nvPicPr>
                <p:cNvPr id="16" name="Ink 15">
                  <a:extLst>
                    <a:ext uri="{FF2B5EF4-FFF2-40B4-BE49-F238E27FC236}">
                      <a16:creationId xmlns:a16="http://schemas.microsoft.com/office/drawing/2014/main" id="{47E2663D-6859-41E8-96D7-1775BE646EF4}"/>
                    </a:ext>
                  </a:extLst>
                </p:cNvPr>
                <p:cNvPicPr/>
                <p:nvPr/>
              </p:nvPicPr>
              <p:blipFill>
                <a:blip r:embed="rId23"/>
                <a:stretch>
                  <a:fillRect/>
                </a:stretch>
              </p:blipFill>
              <p:spPr>
                <a:xfrm>
                  <a:off x="1559521" y="420905"/>
                  <a:ext cx="2957803" cy="995606"/>
                </a:xfrm>
                <a:prstGeom prst="rect">
                  <a:avLst/>
                </a:prstGeom>
              </p:spPr>
            </p:pic>
          </mc:Fallback>
        </mc:AlternateContent>
        <p:sp>
          <p:nvSpPr>
            <p:cNvPr id="25" name="TextBox 24">
              <a:extLst>
                <a:ext uri="{FF2B5EF4-FFF2-40B4-BE49-F238E27FC236}">
                  <a16:creationId xmlns:a16="http://schemas.microsoft.com/office/drawing/2014/main" id="{726D7961-9F5E-478F-81D5-42A539F799DB}"/>
                </a:ext>
              </a:extLst>
            </p:cNvPr>
            <p:cNvSpPr txBox="1"/>
            <p:nvPr/>
          </p:nvSpPr>
          <p:spPr>
            <a:xfrm>
              <a:off x="2409643" y="684361"/>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GUI</a:t>
              </a:r>
              <a:endParaRPr lang="en-US" dirty="0"/>
            </a:p>
          </p:txBody>
        </p:sp>
      </p:grpSp>
      <p:grpSp>
        <p:nvGrpSpPr>
          <p:cNvPr id="71" name="Group 70">
            <a:extLst>
              <a:ext uri="{FF2B5EF4-FFF2-40B4-BE49-F238E27FC236}">
                <a16:creationId xmlns:a16="http://schemas.microsoft.com/office/drawing/2014/main" id="{91B8163C-05AE-430E-A2DB-6519449C05B0}"/>
              </a:ext>
            </a:extLst>
          </p:cNvPr>
          <p:cNvGrpSpPr/>
          <p:nvPr/>
        </p:nvGrpSpPr>
        <p:grpSpPr>
          <a:xfrm>
            <a:off x="4450753" y="36123"/>
            <a:ext cx="4132708" cy="920150"/>
            <a:chOff x="4450753" y="36123"/>
            <a:chExt cx="4132708" cy="920150"/>
          </a:xfrm>
        </p:grpSpPr>
        <p:sp>
          <p:nvSpPr>
            <p:cNvPr id="26" name="Oval 25">
              <a:extLst>
                <a:ext uri="{FF2B5EF4-FFF2-40B4-BE49-F238E27FC236}">
                  <a16:creationId xmlns:a16="http://schemas.microsoft.com/office/drawing/2014/main" id="{05E0545A-F2F8-45F2-B9B8-EA5729627052}"/>
                </a:ext>
              </a:extLst>
            </p:cNvPr>
            <p:cNvSpPr/>
            <p:nvPr/>
          </p:nvSpPr>
          <p:spPr>
            <a:xfrm>
              <a:off x="7663311" y="36123"/>
              <a:ext cx="920150" cy="92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7FB3A771-EEA3-401A-A611-AFF12D2E0229}"/>
                    </a:ext>
                  </a:extLst>
                </p14:cNvPr>
                <p14:cNvContentPartPr/>
                <p14:nvPr/>
              </p14:nvContentPartPr>
              <p14:xfrm>
                <a:off x="7886870" y="604766"/>
                <a:ext cx="438150" cy="114300"/>
              </p14:xfrm>
            </p:contentPart>
          </mc:Choice>
          <mc:Fallback xmlns="">
            <p:pic>
              <p:nvPicPr>
                <p:cNvPr id="27" name="Ink 26">
                  <a:extLst>
                    <a:ext uri="{FF2B5EF4-FFF2-40B4-BE49-F238E27FC236}">
                      <a16:creationId xmlns:a16="http://schemas.microsoft.com/office/drawing/2014/main" id="{7FB3A771-EEA3-401A-A611-AFF12D2E0229}"/>
                    </a:ext>
                  </a:extLst>
                </p:cNvPr>
                <p:cNvPicPr/>
                <p:nvPr/>
              </p:nvPicPr>
              <p:blipFill>
                <a:blip r:embed="rId25"/>
                <a:stretch>
                  <a:fillRect/>
                </a:stretch>
              </p:blipFill>
              <p:spPr>
                <a:xfrm>
                  <a:off x="7850985" y="569294"/>
                  <a:ext cx="509560" cy="185603"/>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0C1830D0-6685-497B-A596-EC497312E82A}"/>
                    </a:ext>
                  </a:extLst>
                </p14:cNvPr>
                <p14:cNvContentPartPr/>
                <p14:nvPr/>
              </p14:nvContentPartPr>
              <p14:xfrm>
                <a:off x="7892133" y="458424"/>
                <a:ext cx="85725" cy="28575"/>
              </p14:xfrm>
            </p:contentPart>
          </mc:Choice>
          <mc:Fallback xmlns="">
            <p:pic>
              <p:nvPicPr>
                <p:cNvPr id="31" name="Ink 30">
                  <a:extLst>
                    <a:ext uri="{FF2B5EF4-FFF2-40B4-BE49-F238E27FC236}">
                      <a16:creationId xmlns:a16="http://schemas.microsoft.com/office/drawing/2014/main" id="{0C1830D0-6685-497B-A596-EC497312E82A}"/>
                    </a:ext>
                  </a:extLst>
                </p:cNvPr>
                <p:cNvPicPr/>
                <p:nvPr/>
              </p:nvPicPr>
              <p:blipFill>
                <a:blip r:embed="rId27"/>
                <a:stretch>
                  <a:fillRect/>
                </a:stretch>
              </p:blipFill>
              <p:spPr>
                <a:xfrm>
                  <a:off x="7855023" y="420825"/>
                  <a:ext cx="159575" cy="10339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1CA08577-C788-4CF6-8F7C-052971F9CCAD}"/>
                    </a:ext>
                  </a:extLst>
                </p14:cNvPr>
                <p14:cNvContentPartPr/>
                <p14:nvPr/>
              </p14:nvContentPartPr>
              <p14:xfrm>
                <a:off x="8146621" y="369443"/>
                <a:ext cx="180975" cy="47625"/>
              </p14:xfrm>
            </p:contentPart>
          </mc:Choice>
          <mc:Fallback xmlns="">
            <p:pic>
              <p:nvPicPr>
                <p:cNvPr id="32" name="Ink 31">
                  <a:extLst>
                    <a:ext uri="{FF2B5EF4-FFF2-40B4-BE49-F238E27FC236}">
                      <a16:creationId xmlns:a16="http://schemas.microsoft.com/office/drawing/2014/main" id="{1CA08577-C788-4CF6-8F7C-052971F9CCAD}"/>
                    </a:ext>
                  </a:extLst>
                </p:cNvPr>
                <p:cNvPicPr/>
                <p:nvPr/>
              </p:nvPicPr>
              <p:blipFill>
                <a:blip r:embed="rId29"/>
                <a:stretch>
                  <a:fillRect/>
                </a:stretch>
              </p:blipFill>
              <p:spPr>
                <a:xfrm>
                  <a:off x="8110855" y="334680"/>
                  <a:ext cx="252149" cy="11680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a:extLst>
                    <a:ext uri="{FF2B5EF4-FFF2-40B4-BE49-F238E27FC236}">
                      <a16:creationId xmlns:a16="http://schemas.microsoft.com/office/drawing/2014/main" id="{4B6A5F9F-85E3-4A52-BE17-2D7E6AF0B7E9}"/>
                    </a:ext>
                  </a:extLst>
                </p14:cNvPr>
                <p14:cNvContentPartPr/>
                <p14:nvPr/>
              </p14:nvContentPartPr>
              <p14:xfrm>
                <a:off x="7890571" y="707385"/>
                <a:ext cx="228600" cy="47625"/>
              </p14:xfrm>
            </p:contentPart>
          </mc:Choice>
          <mc:Fallback xmlns="">
            <p:pic>
              <p:nvPicPr>
                <p:cNvPr id="34" name="Ink 33">
                  <a:extLst>
                    <a:ext uri="{FF2B5EF4-FFF2-40B4-BE49-F238E27FC236}">
                      <a16:creationId xmlns:a16="http://schemas.microsoft.com/office/drawing/2014/main" id="{4B6A5F9F-85E3-4A52-BE17-2D7E6AF0B7E9}"/>
                    </a:ext>
                  </a:extLst>
                </p:cNvPr>
                <p:cNvPicPr/>
                <p:nvPr/>
              </p:nvPicPr>
              <p:blipFill>
                <a:blip r:embed="rId31"/>
                <a:stretch>
                  <a:fillRect/>
                </a:stretch>
              </p:blipFill>
              <p:spPr>
                <a:xfrm>
                  <a:off x="7855293" y="674414"/>
                  <a:ext cx="298450" cy="1139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70D7D077-2323-497B-89D2-2EA9DC5BFEA5}"/>
                    </a:ext>
                  </a:extLst>
                </p14:cNvPr>
                <p14:cNvContentPartPr/>
                <p14:nvPr/>
              </p14:nvContentPartPr>
              <p14:xfrm>
                <a:off x="8173993" y="602912"/>
                <a:ext cx="133350" cy="180975"/>
              </p14:xfrm>
            </p:contentPart>
          </mc:Choice>
          <mc:Fallback xmlns="">
            <p:pic>
              <p:nvPicPr>
                <p:cNvPr id="35" name="Ink 34">
                  <a:extLst>
                    <a:ext uri="{FF2B5EF4-FFF2-40B4-BE49-F238E27FC236}">
                      <a16:creationId xmlns:a16="http://schemas.microsoft.com/office/drawing/2014/main" id="{70D7D077-2323-497B-89D2-2EA9DC5BFEA5}"/>
                    </a:ext>
                  </a:extLst>
                </p:cNvPr>
                <p:cNvPicPr/>
                <p:nvPr/>
              </p:nvPicPr>
              <p:blipFill>
                <a:blip r:embed="rId33"/>
                <a:stretch>
                  <a:fillRect/>
                </a:stretch>
              </p:blipFill>
              <p:spPr>
                <a:xfrm>
                  <a:off x="8139434" y="567146"/>
                  <a:ext cx="202818" cy="25214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E0EF9359-6DF5-4614-8475-68849D9F1589}"/>
                    </a:ext>
                  </a:extLst>
                </p14:cNvPr>
                <p14:cNvContentPartPr/>
                <p14:nvPr/>
              </p14:nvContentPartPr>
              <p14:xfrm>
                <a:off x="4450753" y="849870"/>
                <a:ext cx="381000" cy="66674"/>
              </p14:xfrm>
            </p:contentPart>
          </mc:Choice>
          <mc:Fallback xmlns="">
            <p:pic>
              <p:nvPicPr>
                <p:cNvPr id="36" name="Ink 35">
                  <a:extLst>
                    <a:ext uri="{FF2B5EF4-FFF2-40B4-BE49-F238E27FC236}">
                      <a16:creationId xmlns:a16="http://schemas.microsoft.com/office/drawing/2014/main" id="{E0EF9359-6DF5-4614-8475-68849D9F1589}"/>
                    </a:ext>
                  </a:extLst>
                </p:cNvPr>
                <p:cNvPicPr/>
                <p:nvPr/>
              </p:nvPicPr>
              <p:blipFill>
                <a:blip r:embed="rId35"/>
                <a:stretch>
                  <a:fillRect/>
                </a:stretch>
              </p:blipFill>
              <p:spPr>
                <a:xfrm>
                  <a:off x="4441868" y="841358"/>
                  <a:ext cx="398415" cy="8405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7" name="Ink 36">
                  <a:extLst>
                    <a:ext uri="{FF2B5EF4-FFF2-40B4-BE49-F238E27FC236}">
                      <a16:creationId xmlns:a16="http://schemas.microsoft.com/office/drawing/2014/main" id="{2CC5057A-9F1B-48E8-8CAB-825513A4C4A3}"/>
                    </a:ext>
                  </a:extLst>
                </p14:cNvPr>
                <p14:cNvContentPartPr/>
                <p14:nvPr/>
              </p14:nvContentPartPr>
              <p14:xfrm>
                <a:off x="5243703" y="823298"/>
                <a:ext cx="390524" cy="57150"/>
              </p14:xfrm>
            </p:contentPart>
          </mc:Choice>
          <mc:Fallback xmlns="">
            <p:pic>
              <p:nvPicPr>
                <p:cNvPr id="37" name="Ink 36">
                  <a:extLst>
                    <a:ext uri="{FF2B5EF4-FFF2-40B4-BE49-F238E27FC236}">
                      <a16:creationId xmlns:a16="http://schemas.microsoft.com/office/drawing/2014/main" id="{2CC5057A-9F1B-48E8-8CAB-825513A4C4A3}"/>
                    </a:ext>
                  </a:extLst>
                </p:cNvPr>
                <p:cNvPicPr/>
                <p:nvPr/>
              </p:nvPicPr>
              <p:blipFill>
                <a:blip r:embed="rId37"/>
                <a:stretch>
                  <a:fillRect/>
                </a:stretch>
              </p:blipFill>
              <p:spPr>
                <a:xfrm>
                  <a:off x="5234621" y="814274"/>
                  <a:ext cx="408325" cy="75573"/>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Ink 37">
                  <a:extLst>
                    <a:ext uri="{FF2B5EF4-FFF2-40B4-BE49-F238E27FC236}">
                      <a16:creationId xmlns:a16="http://schemas.microsoft.com/office/drawing/2014/main" id="{0C91241A-848E-4CCA-BFD1-B3ADDCDFE1E9}"/>
                    </a:ext>
                  </a:extLst>
                </p14:cNvPr>
                <p14:cNvContentPartPr/>
                <p14:nvPr/>
              </p14:nvContentPartPr>
              <p14:xfrm>
                <a:off x="6049869" y="812679"/>
                <a:ext cx="371475" cy="38100"/>
              </p14:xfrm>
            </p:contentPart>
          </mc:Choice>
          <mc:Fallback xmlns="">
            <p:pic>
              <p:nvPicPr>
                <p:cNvPr id="38" name="Ink 37">
                  <a:extLst>
                    <a:ext uri="{FF2B5EF4-FFF2-40B4-BE49-F238E27FC236}">
                      <a16:creationId xmlns:a16="http://schemas.microsoft.com/office/drawing/2014/main" id="{0C91241A-848E-4CCA-BFD1-B3ADDCDFE1E9}"/>
                    </a:ext>
                  </a:extLst>
                </p:cNvPr>
                <p:cNvPicPr/>
                <p:nvPr/>
              </p:nvPicPr>
              <p:blipFill>
                <a:blip r:embed="rId39"/>
                <a:stretch>
                  <a:fillRect/>
                </a:stretch>
              </p:blipFill>
              <p:spPr>
                <a:xfrm>
                  <a:off x="6041205" y="804212"/>
                  <a:ext cx="389164" cy="5538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9" name="Ink 38">
                  <a:extLst>
                    <a:ext uri="{FF2B5EF4-FFF2-40B4-BE49-F238E27FC236}">
                      <a16:creationId xmlns:a16="http://schemas.microsoft.com/office/drawing/2014/main" id="{8DCB25A7-02D7-463C-BE8B-870F3848C83C}"/>
                    </a:ext>
                  </a:extLst>
                </p14:cNvPr>
                <p14:cNvContentPartPr/>
                <p14:nvPr/>
              </p14:nvContentPartPr>
              <p14:xfrm>
                <a:off x="6869251" y="771539"/>
                <a:ext cx="266699" cy="19050"/>
              </p14:xfrm>
            </p:contentPart>
          </mc:Choice>
          <mc:Fallback xmlns="">
            <p:pic>
              <p:nvPicPr>
                <p:cNvPr id="39" name="Ink 38">
                  <a:extLst>
                    <a:ext uri="{FF2B5EF4-FFF2-40B4-BE49-F238E27FC236}">
                      <a16:creationId xmlns:a16="http://schemas.microsoft.com/office/drawing/2014/main" id="{8DCB25A7-02D7-463C-BE8B-870F3848C83C}"/>
                    </a:ext>
                  </a:extLst>
                </p:cNvPr>
                <p:cNvPicPr/>
                <p:nvPr/>
              </p:nvPicPr>
              <p:blipFill>
                <a:blip r:embed="rId41"/>
                <a:stretch>
                  <a:fillRect/>
                </a:stretch>
              </p:blipFill>
              <p:spPr>
                <a:xfrm>
                  <a:off x="6860155" y="759816"/>
                  <a:ext cx="284527" cy="42985"/>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0" name="Ink 39">
                  <a:extLst>
                    <a:ext uri="{FF2B5EF4-FFF2-40B4-BE49-F238E27FC236}">
                      <a16:creationId xmlns:a16="http://schemas.microsoft.com/office/drawing/2014/main" id="{EBD8B705-FCC4-4776-8ADC-496B1B675721}"/>
                    </a:ext>
                  </a:extLst>
                </p14:cNvPr>
                <p14:cNvContentPartPr/>
                <p14:nvPr/>
              </p14:nvContentPartPr>
              <p14:xfrm>
                <a:off x="7516826" y="717139"/>
                <a:ext cx="247649" cy="66674"/>
              </p14:xfrm>
            </p:contentPart>
          </mc:Choice>
          <mc:Fallback xmlns="">
            <p:pic>
              <p:nvPicPr>
                <p:cNvPr id="40" name="Ink 39">
                  <a:extLst>
                    <a:ext uri="{FF2B5EF4-FFF2-40B4-BE49-F238E27FC236}">
                      <a16:creationId xmlns:a16="http://schemas.microsoft.com/office/drawing/2014/main" id="{EBD8B705-FCC4-4776-8ADC-496B1B675721}"/>
                    </a:ext>
                  </a:extLst>
                </p:cNvPr>
                <p:cNvPicPr/>
                <p:nvPr/>
              </p:nvPicPr>
              <p:blipFill>
                <a:blip r:embed="rId43"/>
                <a:stretch>
                  <a:fillRect/>
                </a:stretch>
              </p:blipFill>
              <p:spPr>
                <a:xfrm>
                  <a:off x="7507801" y="708366"/>
                  <a:ext cx="265338" cy="8386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3" name="Ink 42">
                <a:extLst>
                  <a:ext uri="{FF2B5EF4-FFF2-40B4-BE49-F238E27FC236}">
                    <a16:creationId xmlns:a16="http://schemas.microsoft.com/office/drawing/2014/main" id="{81090D37-070F-43C6-B0CF-CCC6B241B711}"/>
                  </a:ext>
                </a:extLst>
              </p14:cNvPr>
              <p14:cNvContentPartPr/>
              <p14:nvPr/>
            </p14:nvContentPartPr>
            <p14:xfrm>
              <a:off x="-2094153" y="688838"/>
              <a:ext cx="19050" cy="19050"/>
            </p14:xfrm>
          </p:contentPart>
        </mc:Choice>
        <mc:Fallback xmlns="">
          <p:pic>
            <p:nvPicPr>
              <p:cNvPr id="43" name="Ink 42">
                <a:extLst>
                  <a:ext uri="{FF2B5EF4-FFF2-40B4-BE49-F238E27FC236}">
                    <a16:creationId xmlns:a16="http://schemas.microsoft.com/office/drawing/2014/main" id="{81090D37-070F-43C6-B0CF-CCC6B241B711}"/>
                  </a:ext>
                </a:extLst>
              </p:cNvPr>
              <p:cNvPicPr/>
              <p:nvPr/>
            </p:nvPicPr>
            <p:blipFill>
              <a:blip r:embed="rId45"/>
              <a:stretch>
                <a:fillRect/>
              </a:stretch>
            </p:blipFill>
            <p:spPr>
              <a:xfrm>
                <a:off x="-2570403" y="231638"/>
                <a:ext cx="952500" cy="952500"/>
              </a:xfrm>
              <a:prstGeom prst="rect">
                <a:avLst/>
              </a:prstGeom>
            </p:spPr>
          </p:pic>
        </mc:Fallback>
      </mc:AlternateContent>
      <p:grpSp>
        <p:nvGrpSpPr>
          <p:cNvPr id="75" name="Group 74">
            <a:extLst>
              <a:ext uri="{FF2B5EF4-FFF2-40B4-BE49-F238E27FC236}">
                <a16:creationId xmlns:a16="http://schemas.microsoft.com/office/drawing/2014/main" id="{C35790E9-907C-4D64-929D-BEA46EA90DD0}"/>
              </a:ext>
            </a:extLst>
          </p:cNvPr>
          <p:cNvGrpSpPr/>
          <p:nvPr/>
        </p:nvGrpSpPr>
        <p:grpSpPr>
          <a:xfrm>
            <a:off x="5626963" y="1986667"/>
            <a:ext cx="6211351" cy="1285875"/>
            <a:chOff x="5626963" y="1986667"/>
            <a:chExt cx="6211351" cy="1285875"/>
          </a:xfrm>
        </p:grpSpPr>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25DD83D0-F0CD-408F-B5D9-0F63BFC5F04C}"/>
                    </a:ext>
                  </a:extLst>
                </p14:cNvPr>
                <p14:cNvContentPartPr/>
                <p14:nvPr/>
              </p14:nvContentPartPr>
              <p14:xfrm>
                <a:off x="5626963" y="1986667"/>
                <a:ext cx="2971800" cy="1285875"/>
              </p14:xfrm>
            </p:contentPart>
          </mc:Choice>
          <mc:Fallback xmlns="">
            <p:pic>
              <p:nvPicPr>
                <p:cNvPr id="46" name="Ink 45">
                  <a:extLst>
                    <a:ext uri="{FF2B5EF4-FFF2-40B4-BE49-F238E27FC236}">
                      <a16:creationId xmlns:a16="http://schemas.microsoft.com/office/drawing/2014/main" id="{25DD83D0-F0CD-408F-B5D9-0F63BFC5F04C}"/>
                    </a:ext>
                  </a:extLst>
                </p:cNvPr>
                <p:cNvPicPr/>
                <p:nvPr/>
              </p:nvPicPr>
              <p:blipFill>
                <a:blip r:embed="rId47"/>
                <a:stretch>
                  <a:fillRect/>
                </a:stretch>
              </p:blipFill>
              <p:spPr>
                <a:xfrm>
                  <a:off x="5590980" y="1950547"/>
                  <a:ext cx="3043405" cy="1357754"/>
                </a:xfrm>
                <a:prstGeom prst="rect">
                  <a:avLst/>
                </a:prstGeom>
              </p:spPr>
            </p:pic>
          </mc:Fallback>
        </mc:AlternateContent>
        <p:sp>
          <p:nvSpPr>
            <p:cNvPr id="51" name="TextBox 50">
              <a:extLst>
                <a:ext uri="{FF2B5EF4-FFF2-40B4-BE49-F238E27FC236}">
                  <a16:creationId xmlns:a16="http://schemas.microsoft.com/office/drawing/2014/main" id="{58BA8E56-3200-4F63-8477-3A6AA37DA8D4}"/>
                </a:ext>
              </a:extLst>
            </p:cNvPr>
            <p:cNvSpPr txBox="1"/>
            <p:nvPr/>
          </p:nvSpPr>
          <p:spPr>
            <a:xfrm>
              <a:off x="7513603" y="2553416"/>
              <a:ext cx="43247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ED7D31"/>
                  </a:solidFill>
                  <a:cs typeface="Calibri"/>
                </a:rPr>
                <a:t>vi , </a:t>
              </a:r>
              <a:r>
                <a:rPr lang="en-US" sz="2400" b="1" dirty="0" err="1">
                  <a:solidFill>
                    <a:srgbClr val="ED7D31"/>
                  </a:solidFill>
                  <a:cs typeface="Calibri"/>
                </a:rPr>
                <a:t>gedit</a:t>
              </a:r>
              <a:r>
                <a:rPr lang="en-US" sz="2400" b="1" dirty="0">
                  <a:solidFill>
                    <a:srgbClr val="ED7D31"/>
                  </a:solidFill>
                  <a:cs typeface="Calibri"/>
                </a:rPr>
                <a:t>, atom, nano</a:t>
              </a:r>
            </a:p>
          </p:txBody>
        </p:sp>
      </p:grpSp>
      <p:grpSp>
        <p:nvGrpSpPr>
          <p:cNvPr id="76" name="Group 75">
            <a:extLst>
              <a:ext uri="{FF2B5EF4-FFF2-40B4-BE49-F238E27FC236}">
                <a16:creationId xmlns:a16="http://schemas.microsoft.com/office/drawing/2014/main" id="{8BB9F7E8-4BBA-446E-8B12-5A4BC453E9D2}"/>
              </a:ext>
            </a:extLst>
          </p:cNvPr>
          <p:cNvGrpSpPr/>
          <p:nvPr/>
        </p:nvGrpSpPr>
        <p:grpSpPr>
          <a:xfrm>
            <a:off x="5587315" y="2145115"/>
            <a:ext cx="6912357" cy="1952625"/>
            <a:chOff x="5587315" y="2145115"/>
            <a:chExt cx="6912357" cy="1952625"/>
          </a:xfrm>
        </p:grpSpPr>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20930C43-E201-43B7-9CCD-176C28A3FAE2}"/>
                    </a:ext>
                  </a:extLst>
                </p14:cNvPr>
                <p14:cNvContentPartPr/>
                <p14:nvPr/>
              </p14:nvContentPartPr>
              <p14:xfrm>
                <a:off x="5587315" y="2145115"/>
                <a:ext cx="3248025" cy="1952625"/>
              </p14:xfrm>
            </p:contentPart>
          </mc:Choice>
          <mc:Fallback xmlns="">
            <p:pic>
              <p:nvPicPr>
                <p:cNvPr id="47" name="Ink 46">
                  <a:extLst>
                    <a:ext uri="{FF2B5EF4-FFF2-40B4-BE49-F238E27FC236}">
                      <a16:creationId xmlns:a16="http://schemas.microsoft.com/office/drawing/2014/main" id="{20930C43-E201-43B7-9CCD-176C28A3FAE2}"/>
                    </a:ext>
                  </a:extLst>
                </p:cNvPr>
                <p:cNvPicPr/>
                <p:nvPr/>
              </p:nvPicPr>
              <p:blipFill>
                <a:blip r:embed="rId49"/>
                <a:stretch>
                  <a:fillRect/>
                </a:stretch>
              </p:blipFill>
              <p:spPr>
                <a:xfrm>
                  <a:off x="5551334" y="2109168"/>
                  <a:ext cx="3319628" cy="2024159"/>
                </a:xfrm>
                <a:prstGeom prst="rect">
                  <a:avLst/>
                </a:prstGeom>
              </p:spPr>
            </p:pic>
          </mc:Fallback>
        </mc:AlternateContent>
        <p:sp>
          <p:nvSpPr>
            <p:cNvPr id="52" name="TextBox 51">
              <a:extLst>
                <a:ext uri="{FF2B5EF4-FFF2-40B4-BE49-F238E27FC236}">
                  <a16:creationId xmlns:a16="http://schemas.microsoft.com/office/drawing/2014/main" id="{69CF7EEE-F848-4087-85DA-4CFCFF1F86FF}"/>
                </a:ext>
              </a:extLst>
            </p:cNvPr>
            <p:cNvSpPr txBox="1"/>
            <p:nvPr/>
          </p:nvSpPr>
          <p:spPr>
            <a:xfrm>
              <a:off x="8174961" y="3487944"/>
              <a:ext cx="43247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solidFill>
                    <a:srgbClr val="ED7D31"/>
                  </a:solidFill>
                  <a:cs typeface="Calibri"/>
                </a:rPr>
                <a:t>gcc</a:t>
              </a:r>
              <a:r>
                <a:rPr lang="en-US" sz="2400" b="1" dirty="0">
                  <a:solidFill>
                    <a:srgbClr val="ED7D31"/>
                  </a:solidFill>
                  <a:cs typeface="Calibri"/>
                </a:rPr>
                <a:t>, g++, python ... </a:t>
              </a:r>
            </a:p>
          </p:txBody>
        </p:sp>
      </p:grpSp>
      <p:grpSp>
        <p:nvGrpSpPr>
          <p:cNvPr id="77" name="Group 76">
            <a:extLst>
              <a:ext uri="{FF2B5EF4-FFF2-40B4-BE49-F238E27FC236}">
                <a16:creationId xmlns:a16="http://schemas.microsoft.com/office/drawing/2014/main" id="{09C11151-6753-4F2A-B8B3-939104E1D5D7}"/>
              </a:ext>
            </a:extLst>
          </p:cNvPr>
          <p:cNvGrpSpPr/>
          <p:nvPr/>
        </p:nvGrpSpPr>
        <p:grpSpPr>
          <a:xfrm>
            <a:off x="10086504" y="1639843"/>
            <a:ext cx="920242" cy="2175481"/>
            <a:chOff x="10086504" y="1639843"/>
            <a:chExt cx="920242" cy="2175481"/>
          </a:xfrm>
        </p:grpSpPr>
        <mc:AlternateContent xmlns:mc="http://schemas.openxmlformats.org/markup-compatibility/2006" xmlns:p14="http://schemas.microsoft.com/office/powerpoint/2010/main">
          <mc:Choice Requires="p14">
            <p:contentPart p14:bwMode="auto" r:id="rId50">
              <p14:nvContentPartPr>
                <p14:cNvPr id="53" name="Ink 52">
                  <a:extLst>
                    <a:ext uri="{FF2B5EF4-FFF2-40B4-BE49-F238E27FC236}">
                      <a16:creationId xmlns:a16="http://schemas.microsoft.com/office/drawing/2014/main" id="{3BD854F1-973B-4043-B8C8-9F3F65816855}"/>
                    </a:ext>
                  </a:extLst>
                </p14:cNvPr>
                <p14:cNvContentPartPr/>
                <p14:nvPr/>
              </p14:nvContentPartPr>
              <p14:xfrm>
                <a:off x="10760513" y="1666250"/>
                <a:ext cx="19050" cy="19050"/>
              </p14:xfrm>
            </p:contentPart>
          </mc:Choice>
          <mc:Fallback xmlns="">
            <p:pic>
              <p:nvPicPr>
                <p:cNvPr id="53" name="Ink 52">
                  <a:extLst>
                    <a:ext uri="{FF2B5EF4-FFF2-40B4-BE49-F238E27FC236}">
                      <a16:creationId xmlns:a16="http://schemas.microsoft.com/office/drawing/2014/main" id="{3BD854F1-973B-4043-B8C8-9F3F65816855}"/>
                    </a:ext>
                  </a:extLst>
                </p:cNvPr>
                <p:cNvPicPr/>
                <p:nvPr/>
              </p:nvPicPr>
              <p:blipFill>
                <a:blip r:embed="rId51"/>
                <a:stretch>
                  <a:fillRect/>
                </a:stretch>
              </p:blipFill>
              <p:spPr>
                <a:xfrm>
                  <a:off x="10677687" y="1634500"/>
                  <a:ext cx="183874" cy="8223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4" name="Ink 53">
                  <a:extLst>
                    <a:ext uri="{FF2B5EF4-FFF2-40B4-BE49-F238E27FC236}">
                      <a16:creationId xmlns:a16="http://schemas.microsoft.com/office/drawing/2014/main" id="{D311024D-2D74-474A-8FC2-2DD6878F6F4A}"/>
                    </a:ext>
                  </a:extLst>
                </p14:cNvPr>
                <p14:cNvContentPartPr/>
                <p14:nvPr/>
              </p14:nvContentPartPr>
              <p14:xfrm>
                <a:off x="10853025" y="2022760"/>
                <a:ext cx="19050" cy="19050"/>
              </p14:xfrm>
            </p:contentPart>
          </mc:Choice>
          <mc:Fallback xmlns="">
            <p:pic>
              <p:nvPicPr>
                <p:cNvPr id="54" name="Ink 53">
                  <a:extLst>
                    <a:ext uri="{FF2B5EF4-FFF2-40B4-BE49-F238E27FC236}">
                      <a16:creationId xmlns:a16="http://schemas.microsoft.com/office/drawing/2014/main" id="{D311024D-2D74-474A-8FC2-2DD6878F6F4A}"/>
                    </a:ext>
                  </a:extLst>
                </p:cNvPr>
                <p:cNvPicPr/>
                <p:nvPr/>
              </p:nvPicPr>
              <p:blipFill>
                <a:blip r:embed="rId13"/>
                <a:stretch>
                  <a:fillRect/>
                </a:stretch>
              </p:blipFill>
              <p:spPr>
                <a:xfrm>
                  <a:off x="8967075" y="136810"/>
                  <a:ext cx="3810000" cy="3810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8" name="Ink 57">
                  <a:extLst>
                    <a:ext uri="{FF2B5EF4-FFF2-40B4-BE49-F238E27FC236}">
                      <a16:creationId xmlns:a16="http://schemas.microsoft.com/office/drawing/2014/main" id="{FDA09A41-CEA3-4E82-9A35-8F5DA78E428C}"/>
                    </a:ext>
                  </a:extLst>
                </p14:cNvPr>
                <p14:cNvContentPartPr/>
                <p14:nvPr/>
              </p14:nvContentPartPr>
              <p14:xfrm>
                <a:off x="10271527" y="1745475"/>
                <a:ext cx="323850" cy="228600"/>
              </p14:xfrm>
            </p:contentPart>
          </mc:Choice>
          <mc:Fallback xmlns="">
            <p:pic>
              <p:nvPicPr>
                <p:cNvPr id="58" name="Ink 57">
                  <a:extLst>
                    <a:ext uri="{FF2B5EF4-FFF2-40B4-BE49-F238E27FC236}">
                      <a16:creationId xmlns:a16="http://schemas.microsoft.com/office/drawing/2014/main" id="{FDA09A41-CEA3-4E82-9A35-8F5DA78E428C}"/>
                    </a:ext>
                  </a:extLst>
                </p:cNvPr>
                <p:cNvPicPr/>
                <p:nvPr/>
              </p:nvPicPr>
              <p:blipFill>
                <a:blip r:embed="rId54"/>
                <a:stretch>
                  <a:fillRect/>
                </a:stretch>
              </p:blipFill>
              <p:spPr>
                <a:xfrm>
                  <a:off x="10235821" y="1709835"/>
                  <a:ext cx="394904"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2" name="Ink 61">
                  <a:extLst>
                    <a:ext uri="{FF2B5EF4-FFF2-40B4-BE49-F238E27FC236}">
                      <a16:creationId xmlns:a16="http://schemas.microsoft.com/office/drawing/2014/main" id="{98FAAF3D-38BF-49AF-B4EC-3623C0FD8C28}"/>
                    </a:ext>
                  </a:extLst>
                </p14:cNvPr>
                <p14:cNvContentPartPr/>
                <p14:nvPr/>
              </p14:nvContentPartPr>
              <p14:xfrm>
                <a:off x="10086504" y="1639843"/>
                <a:ext cx="142875" cy="304800"/>
              </p14:xfrm>
            </p:contentPart>
          </mc:Choice>
          <mc:Fallback xmlns="">
            <p:pic>
              <p:nvPicPr>
                <p:cNvPr id="62" name="Ink 61">
                  <a:extLst>
                    <a:ext uri="{FF2B5EF4-FFF2-40B4-BE49-F238E27FC236}">
                      <a16:creationId xmlns:a16="http://schemas.microsoft.com/office/drawing/2014/main" id="{98FAAF3D-38BF-49AF-B4EC-3623C0FD8C28}"/>
                    </a:ext>
                  </a:extLst>
                </p:cNvPr>
                <p:cNvPicPr/>
                <p:nvPr/>
              </p:nvPicPr>
              <p:blipFill>
                <a:blip r:embed="rId56"/>
                <a:stretch>
                  <a:fillRect/>
                </a:stretch>
              </p:blipFill>
              <p:spPr>
                <a:xfrm>
                  <a:off x="10050604" y="1604319"/>
                  <a:ext cx="215038" cy="375494"/>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9D6BF6BF-A237-463C-96F0-FEDEEB15EE7F}"/>
                    </a:ext>
                  </a:extLst>
                </p14:cNvPr>
                <p14:cNvContentPartPr/>
                <p14:nvPr/>
              </p14:nvContentPartPr>
              <p14:xfrm>
                <a:off x="10754705" y="2462013"/>
                <a:ext cx="123825" cy="400050"/>
              </p14:xfrm>
            </p:contentPart>
          </mc:Choice>
          <mc:Fallback xmlns="">
            <p:pic>
              <p:nvPicPr>
                <p:cNvPr id="59" name="Ink 58">
                  <a:extLst>
                    <a:ext uri="{FF2B5EF4-FFF2-40B4-BE49-F238E27FC236}">
                      <a16:creationId xmlns:a16="http://schemas.microsoft.com/office/drawing/2014/main" id="{9D6BF6BF-A237-463C-96F0-FEDEEB15EE7F}"/>
                    </a:ext>
                  </a:extLst>
                </p:cNvPr>
                <p:cNvPicPr/>
                <p:nvPr/>
              </p:nvPicPr>
              <p:blipFill>
                <a:blip r:embed="rId58"/>
                <a:stretch>
                  <a:fillRect/>
                </a:stretch>
              </p:blipFill>
              <p:spPr>
                <a:xfrm>
                  <a:off x="10720271" y="2426005"/>
                  <a:ext cx="193042" cy="471706"/>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0" name="Ink 59">
                  <a:extLst>
                    <a:ext uri="{FF2B5EF4-FFF2-40B4-BE49-F238E27FC236}">
                      <a16:creationId xmlns:a16="http://schemas.microsoft.com/office/drawing/2014/main" id="{E5F7798C-CDCB-4E48-9434-B08B57F2B419}"/>
                    </a:ext>
                  </a:extLst>
                </p14:cNvPr>
                <p14:cNvContentPartPr/>
                <p14:nvPr/>
              </p14:nvContentPartPr>
              <p14:xfrm>
                <a:off x="10759097" y="3109010"/>
                <a:ext cx="247649" cy="457200"/>
              </p14:xfrm>
            </p:contentPart>
          </mc:Choice>
          <mc:Fallback xmlns="">
            <p:pic>
              <p:nvPicPr>
                <p:cNvPr id="60" name="Ink 59">
                  <a:extLst>
                    <a:ext uri="{FF2B5EF4-FFF2-40B4-BE49-F238E27FC236}">
                      <a16:creationId xmlns:a16="http://schemas.microsoft.com/office/drawing/2014/main" id="{E5F7798C-CDCB-4E48-9434-B08B57F2B419}"/>
                    </a:ext>
                  </a:extLst>
                </p:cNvPr>
                <p:cNvPicPr/>
                <p:nvPr/>
              </p:nvPicPr>
              <p:blipFill>
                <a:blip r:embed="rId60"/>
                <a:stretch>
                  <a:fillRect/>
                </a:stretch>
              </p:blipFill>
              <p:spPr>
                <a:xfrm>
                  <a:off x="10722997" y="3073676"/>
                  <a:ext cx="319489" cy="528225"/>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1" name="Ink 60">
                  <a:extLst>
                    <a:ext uri="{FF2B5EF4-FFF2-40B4-BE49-F238E27FC236}">
                      <a16:creationId xmlns:a16="http://schemas.microsoft.com/office/drawing/2014/main" id="{94C753B7-C292-4CAC-BC7B-2DC1436C7F71}"/>
                    </a:ext>
                  </a:extLst>
                </p14:cNvPr>
                <p14:cNvContentPartPr/>
                <p14:nvPr/>
              </p14:nvContentPartPr>
              <p14:xfrm>
                <a:off x="10356300" y="3729599"/>
                <a:ext cx="295275" cy="85725"/>
              </p14:xfrm>
            </p:contentPart>
          </mc:Choice>
          <mc:Fallback xmlns="">
            <p:pic>
              <p:nvPicPr>
                <p:cNvPr id="61" name="Ink 60">
                  <a:extLst>
                    <a:ext uri="{FF2B5EF4-FFF2-40B4-BE49-F238E27FC236}">
                      <a16:creationId xmlns:a16="http://schemas.microsoft.com/office/drawing/2014/main" id="{94C753B7-C292-4CAC-BC7B-2DC1436C7F71}"/>
                    </a:ext>
                  </a:extLst>
                </p:cNvPr>
                <p:cNvPicPr/>
                <p:nvPr/>
              </p:nvPicPr>
              <p:blipFill>
                <a:blip r:embed="rId62"/>
                <a:stretch>
                  <a:fillRect/>
                </a:stretch>
              </p:blipFill>
              <p:spPr>
                <a:xfrm>
                  <a:off x="10320025" y="3695516"/>
                  <a:ext cx="367461" cy="154236"/>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BFD24CFC-E86C-428B-B9FE-E166E0FDBEF3}"/>
                    </a:ext>
                  </a:extLst>
                </p14:cNvPr>
                <p14:cNvContentPartPr/>
                <p14:nvPr/>
              </p14:nvContentPartPr>
              <p14:xfrm>
                <a:off x="10252504" y="2145115"/>
                <a:ext cx="66674" cy="304800"/>
              </p14:xfrm>
            </p:contentPart>
          </mc:Choice>
          <mc:Fallback xmlns="">
            <p:pic>
              <p:nvPicPr>
                <p:cNvPr id="63" name="Ink 62">
                  <a:extLst>
                    <a:ext uri="{FF2B5EF4-FFF2-40B4-BE49-F238E27FC236}">
                      <a16:creationId xmlns:a16="http://schemas.microsoft.com/office/drawing/2014/main" id="{BFD24CFC-E86C-428B-B9FE-E166E0FDBEF3}"/>
                    </a:ext>
                  </a:extLst>
                </p:cNvPr>
                <p:cNvPicPr/>
                <p:nvPr/>
              </p:nvPicPr>
              <p:blipFill>
                <a:blip r:embed="rId64"/>
                <a:stretch>
                  <a:fillRect/>
                </a:stretch>
              </p:blipFill>
              <p:spPr>
                <a:xfrm>
                  <a:off x="10216236" y="2108958"/>
                  <a:ext cx="139576" cy="376752"/>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2E0C239C-AB1C-4EDA-8356-70AC75BAD8EC}"/>
                    </a:ext>
                  </a:extLst>
                </p14:cNvPr>
                <p14:cNvContentPartPr/>
                <p14:nvPr/>
              </p14:nvContentPartPr>
              <p14:xfrm>
                <a:off x="10252503" y="2554439"/>
                <a:ext cx="57150" cy="180975"/>
              </p14:xfrm>
            </p:contentPart>
          </mc:Choice>
          <mc:Fallback xmlns="">
            <p:pic>
              <p:nvPicPr>
                <p:cNvPr id="64" name="Ink 63">
                  <a:extLst>
                    <a:ext uri="{FF2B5EF4-FFF2-40B4-BE49-F238E27FC236}">
                      <a16:creationId xmlns:a16="http://schemas.microsoft.com/office/drawing/2014/main" id="{2E0C239C-AB1C-4EDA-8356-70AC75BAD8EC}"/>
                    </a:ext>
                  </a:extLst>
                </p:cNvPr>
                <p:cNvPicPr/>
                <p:nvPr/>
              </p:nvPicPr>
              <p:blipFill>
                <a:blip r:embed="rId66"/>
                <a:stretch>
                  <a:fillRect/>
                </a:stretch>
              </p:blipFill>
              <p:spPr>
                <a:xfrm>
                  <a:off x="10215280" y="2519161"/>
                  <a:ext cx="131971" cy="251178"/>
                </a:xfrm>
                <a:prstGeom prst="rect">
                  <a:avLst/>
                </a:prstGeom>
              </p:spPr>
            </p:pic>
          </mc:Fallback>
        </mc:AlternateContent>
      </p:grpSp>
      <p:grpSp>
        <p:nvGrpSpPr>
          <p:cNvPr id="73" name="Group 72">
            <a:extLst>
              <a:ext uri="{FF2B5EF4-FFF2-40B4-BE49-F238E27FC236}">
                <a16:creationId xmlns:a16="http://schemas.microsoft.com/office/drawing/2014/main" id="{A88397AF-C4F8-4AB1-8198-10FAC9144116}"/>
              </a:ext>
            </a:extLst>
          </p:cNvPr>
          <p:cNvGrpSpPr/>
          <p:nvPr/>
        </p:nvGrpSpPr>
        <p:grpSpPr>
          <a:xfrm>
            <a:off x="1013096" y="1022772"/>
            <a:ext cx="5304314" cy="1253872"/>
            <a:chOff x="1013096" y="1022772"/>
            <a:chExt cx="5304314" cy="1253872"/>
          </a:xfrm>
        </p:grpSpPr>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CED31D28-2099-4186-A2CD-1A12801A4E4E}"/>
                    </a:ext>
                  </a:extLst>
                </p14:cNvPr>
                <p14:cNvContentPartPr/>
                <p14:nvPr/>
              </p14:nvContentPartPr>
              <p14:xfrm>
                <a:off x="3708671" y="1022772"/>
                <a:ext cx="2019300" cy="1095375"/>
              </p14:xfrm>
            </p:contentPart>
          </mc:Choice>
          <mc:Fallback xmlns="">
            <p:pic>
              <p:nvPicPr>
                <p:cNvPr id="44" name="Ink 43">
                  <a:extLst>
                    <a:ext uri="{FF2B5EF4-FFF2-40B4-BE49-F238E27FC236}">
                      <a16:creationId xmlns:a16="http://schemas.microsoft.com/office/drawing/2014/main" id="{CED31D28-2099-4186-A2CD-1A12801A4E4E}"/>
                    </a:ext>
                  </a:extLst>
                </p:cNvPr>
                <p:cNvPicPr/>
                <p:nvPr/>
              </p:nvPicPr>
              <p:blipFill>
                <a:blip r:embed="rId68"/>
                <a:stretch>
                  <a:fillRect/>
                </a:stretch>
              </p:blipFill>
              <p:spPr>
                <a:xfrm>
                  <a:off x="3673106" y="987182"/>
                  <a:ext cx="2090789" cy="1166914"/>
                </a:xfrm>
                <a:prstGeom prst="rect">
                  <a:avLst/>
                </a:prstGeom>
              </p:spPr>
            </p:pic>
          </mc:Fallback>
        </mc:AlternateContent>
        <p:sp>
          <p:nvSpPr>
            <p:cNvPr id="49" name="TextBox 48">
              <a:extLst>
                <a:ext uri="{FF2B5EF4-FFF2-40B4-BE49-F238E27FC236}">
                  <a16:creationId xmlns:a16="http://schemas.microsoft.com/office/drawing/2014/main" id="{00C8C1FC-6459-4CEB-9945-3499B603C5C7}"/>
                </a:ext>
              </a:extLst>
            </p:cNvPr>
            <p:cNvSpPr txBox="1"/>
            <p:nvPr/>
          </p:nvSpPr>
          <p:spPr>
            <a:xfrm>
              <a:off x="4595002" y="1374474"/>
              <a:ext cx="172240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ED7D31"/>
                  </a:solidFill>
                  <a:cs typeface="Calibri"/>
                </a:rPr>
                <a:t>Terminal &amp;</a:t>
              </a:r>
              <a:endParaRPr lang="en-US" dirty="0">
                <a:solidFill>
                  <a:srgbClr val="000000"/>
                </a:solidFill>
                <a:cs typeface="Calibri"/>
              </a:endParaRPr>
            </a:p>
            <a:p>
              <a:pPr algn="l"/>
              <a:r>
                <a:rPr lang="en-US" sz="2400" b="1" dirty="0">
                  <a:solidFill>
                    <a:srgbClr val="ED7D31"/>
                  </a:solidFill>
                  <a:cs typeface="Calibri"/>
                </a:rPr>
                <a:t>Shell</a:t>
              </a:r>
              <a:endParaRPr lang="en-US" dirty="0">
                <a:cs typeface="Calibri"/>
              </a:endParaRPr>
            </a:p>
          </p:txBody>
        </p:sp>
        <mc:AlternateContent xmlns:mc="http://schemas.openxmlformats.org/markup-compatibility/2006" xmlns:p14="http://schemas.microsoft.com/office/powerpoint/2010/main">
          <mc:Choice Requires="p14">
            <p:contentPart p14:bwMode="auto" r:id="rId69">
              <p14:nvContentPartPr>
                <p14:cNvPr id="66" name="Ink 65">
                  <a:extLst>
                    <a:ext uri="{FF2B5EF4-FFF2-40B4-BE49-F238E27FC236}">
                      <a16:creationId xmlns:a16="http://schemas.microsoft.com/office/drawing/2014/main" id="{CEA41E34-CF63-4547-8311-61EFFE42705C}"/>
                    </a:ext>
                  </a:extLst>
                </p14:cNvPr>
                <p14:cNvContentPartPr/>
                <p14:nvPr/>
              </p14:nvContentPartPr>
              <p14:xfrm>
                <a:off x="1013096" y="1203795"/>
                <a:ext cx="1047749" cy="638175"/>
              </p14:xfrm>
            </p:contentPart>
          </mc:Choice>
          <mc:Fallback xmlns="">
            <p:pic>
              <p:nvPicPr>
                <p:cNvPr id="66" name="Ink 65">
                  <a:extLst>
                    <a:ext uri="{FF2B5EF4-FFF2-40B4-BE49-F238E27FC236}">
                      <a16:creationId xmlns:a16="http://schemas.microsoft.com/office/drawing/2014/main" id="{CEA41E34-CF63-4547-8311-61EFFE42705C}"/>
                    </a:ext>
                  </a:extLst>
                </p:cNvPr>
                <p:cNvPicPr/>
                <p:nvPr/>
              </p:nvPicPr>
              <p:blipFill>
                <a:blip r:embed="rId70"/>
                <a:stretch>
                  <a:fillRect/>
                </a:stretch>
              </p:blipFill>
              <p:spPr>
                <a:xfrm>
                  <a:off x="977377" y="1168040"/>
                  <a:ext cx="1119547" cy="710046"/>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7" name="Ink 66">
                  <a:extLst>
                    <a:ext uri="{FF2B5EF4-FFF2-40B4-BE49-F238E27FC236}">
                      <a16:creationId xmlns:a16="http://schemas.microsoft.com/office/drawing/2014/main" id="{FABF77E9-C512-420E-80EA-7630EE757B59}"/>
                    </a:ext>
                  </a:extLst>
                </p14:cNvPr>
                <p14:cNvContentPartPr/>
                <p14:nvPr/>
              </p14:nvContentPartPr>
              <p14:xfrm>
                <a:off x="2401160" y="1230203"/>
                <a:ext cx="590550" cy="609600"/>
              </p14:xfrm>
            </p:contentPart>
          </mc:Choice>
          <mc:Fallback xmlns="">
            <p:pic>
              <p:nvPicPr>
                <p:cNvPr id="67" name="Ink 66">
                  <a:extLst>
                    <a:ext uri="{FF2B5EF4-FFF2-40B4-BE49-F238E27FC236}">
                      <a16:creationId xmlns:a16="http://schemas.microsoft.com/office/drawing/2014/main" id="{FABF77E9-C512-420E-80EA-7630EE757B59}"/>
                    </a:ext>
                  </a:extLst>
                </p:cNvPr>
                <p:cNvPicPr/>
                <p:nvPr/>
              </p:nvPicPr>
              <p:blipFill>
                <a:blip r:embed="rId72"/>
                <a:stretch>
                  <a:fillRect/>
                </a:stretch>
              </p:blipFill>
              <p:spPr>
                <a:xfrm>
                  <a:off x="2365770" y="1194132"/>
                  <a:ext cx="661688" cy="681381"/>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8" name="Ink 67">
                  <a:extLst>
                    <a:ext uri="{FF2B5EF4-FFF2-40B4-BE49-F238E27FC236}">
                      <a16:creationId xmlns:a16="http://schemas.microsoft.com/office/drawing/2014/main" id="{4E5948C5-708A-47D9-BCC1-658DE8BD3225}"/>
                    </a:ext>
                  </a:extLst>
                </p14:cNvPr>
                <p14:cNvContentPartPr/>
                <p14:nvPr/>
              </p14:nvContentPartPr>
              <p14:xfrm>
                <a:off x="3482925" y="1362244"/>
                <a:ext cx="742950" cy="914400"/>
              </p14:xfrm>
            </p:contentPart>
          </mc:Choice>
          <mc:Fallback xmlns="">
            <p:pic>
              <p:nvPicPr>
                <p:cNvPr id="68" name="Ink 67">
                  <a:extLst>
                    <a:ext uri="{FF2B5EF4-FFF2-40B4-BE49-F238E27FC236}">
                      <a16:creationId xmlns:a16="http://schemas.microsoft.com/office/drawing/2014/main" id="{4E5948C5-708A-47D9-BCC1-658DE8BD3225}"/>
                    </a:ext>
                  </a:extLst>
                </p:cNvPr>
                <p:cNvPicPr/>
                <p:nvPr/>
              </p:nvPicPr>
              <p:blipFill>
                <a:blip r:embed="rId74"/>
                <a:stretch>
                  <a:fillRect/>
                </a:stretch>
              </p:blipFill>
              <p:spPr>
                <a:xfrm>
                  <a:off x="3447098" y="1326506"/>
                  <a:ext cx="814965" cy="986238"/>
                </a:xfrm>
                <a:prstGeom prst="rect">
                  <a:avLst/>
                </a:prstGeom>
              </p:spPr>
            </p:pic>
          </mc:Fallback>
        </mc:AlternateContent>
      </p:grpSp>
      <p:grpSp>
        <p:nvGrpSpPr>
          <p:cNvPr id="2" name="Group 1">
            <a:extLst>
              <a:ext uri="{FF2B5EF4-FFF2-40B4-BE49-F238E27FC236}">
                <a16:creationId xmlns:a16="http://schemas.microsoft.com/office/drawing/2014/main" id="{EE8AC7B7-9785-470F-AE8E-DCE94607A8F1}"/>
              </a:ext>
            </a:extLst>
          </p:cNvPr>
          <p:cNvGrpSpPr/>
          <p:nvPr/>
        </p:nvGrpSpPr>
        <p:grpSpPr>
          <a:xfrm>
            <a:off x="1009291" y="3029310"/>
            <a:ext cx="3912617" cy="1653394"/>
            <a:chOff x="1009291" y="3029310"/>
            <a:chExt cx="3912617" cy="1653394"/>
          </a:xfrm>
        </p:grpSpPr>
        <p:sp>
          <p:nvSpPr>
            <p:cNvPr id="79" name="Rectangle: Rounded Corners 78">
              <a:extLst>
                <a:ext uri="{FF2B5EF4-FFF2-40B4-BE49-F238E27FC236}">
                  <a16:creationId xmlns:a16="http://schemas.microsoft.com/office/drawing/2014/main" id="{2CEBC38F-19B3-452A-9C99-B88F9055E8F6}"/>
                </a:ext>
              </a:extLst>
            </p:cNvPr>
            <p:cNvSpPr/>
            <p:nvPr/>
          </p:nvSpPr>
          <p:spPr>
            <a:xfrm>
              <a:off x="1009291" y="3029310"/>
              <a:ext cx="3896261" cy="1653394"/>
            </a:xfrm>
            <a:prstGeom prst="roundRec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highlight>
                  <a:srgbClr val="FFFF00"/>
                </a:highlight>
              </a:endParaRPr>
            </a:p>
          </p:txBody>
        </p:sp>
        <p:sp>
          <p:nvSpPr>
            <p:cNvPr id="80" name="TextBox 79">
              <a:extLst>
                <a:ext uri="{FF2B5EF4-FFF2-40B4-BE49-F238E27FC236}">
                  <a16:creationId xmlns:a16="http://schemas.microsoft.com/office/drawing/2014/main" id="{DB500B37-D27E-4E51-B954-78955802DAB2}"/>
                </a:ext>
              </a:extLst>
            </p:cNvPr>
            <p:cNvSpPr txBox="1"/>
            <p:nvPr/>
          </p:nvSpPr>
          <p:spPr>
            <a:xfrm>
              <a:off x="1301690" y="3573312"/>
              <a:ext cx="36202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highlight>
                    <a:srgbClr val="FFFF00"/>
                  </a:highlight>
                  <a:cs typeface="Calibri"/>
                </a:rPr>
                <a:t>Where is the OS ?</a:t>
              </a:r>
            </a:p>
          </p:txBody>
        </p:sp>
      </p:grpSp>
      <p:sp>
        <p:nvSpPr>
          <p:cNvPr id="3" name="Slide Number Placeholder 2"/>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41066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BAAE7534-FB12-43A4-B48F-542A8B087BE5}"/>
              </a:ext>
            </a:extLst>
          </p:cNvPr>
          <p:cNvGrpSpPr/>
          <p:nvPr/>
        </p:nvGrpSpPr>
        <p:grpSpPr>
          <a:xfrm>
            <a:off x="5675902" y="1014894"/>
            <a:ext cx="2724150" cy="990600"/>
            <a:chOff x="8781412" y="425422"/>
            <a:chExt cx="2724150" cy="990600"/>
          </a:xfrm>
        </p:grpSpPr>
        <mc:AlternateContent xmlns:mc="http://schemas.openxmlformats.org/markup-compatibility/2006" xmlns:p14="http://schemas.microsoft.com/office/powerpoint/2010/main">
          <mc:Choice Requires="p14">
            <p:contentPart p14:bwMode="auto" r:id="rId2">
              <p14:nvContentPartPr>
                <p14:cNvPr id="45" name="Ink 44">
                  <a:extLst>
                    <a:ext uri="{FF2B5EF4-FFF2-40B4-BE49-F238E27FC236}">
                      <a16:creationId xmlns:a16="http://schemas.microsoft.com/office/drawing/2014/main" id="{D1590E51-226E-4195-A206-0AC72E2AF5C5}"/>
                    </a:ext>
                  </a:extLst>
                </p14:cNvPr>
                <p14:cNvContentPartPr/>
                <p14:nvPr/>
              </p14:nvContentPartPr>
              <p14:xfrm>
                <a:off x="8781412" y="425422"/>
                <a:ext cx="2724150" cy="990600"/>
              </p14:xfrm>
            </p:contentPart>
          </mc:Choice>
          <mc:Fallback xmlns="">
            <p:pic>
              <p:nvPicPr>
                <p:cNvPr id="45" name="Ink 44">
                  <a:extLst>
                    <a:ext uri="{FF2B5EF4-FFF2-40B4-BE49-F238E27FC236}">
                      <a16:creationId xmlns:a16="http://schemas.microsoft.com/office/drawing/2014/main" id="{D1590E51-226E-4195-A206-0AC72E2AF5C5}"/>
                    </a:ext>
                  </a:extLst>
                </p:cNvPr>
                <p:cNvPicPr/>
                <p:nvPr/>
              </p:nvPicPr>
              <p:blipFill>
                <a:blip r:embed="rId3"/>
                <a:stretch>
                  <a:fillRect/>
                </a:stretch>
              </p:blipFill>
              <p:spPr>
                <a:xfrm>
                  <a:off x="8772052" y="416063"/>
                  <a:ext cx="2742870" cy="1009318"/>
                </a:xfrm>
                <a:prstGeom prst="rect">
                  <a:avLst/>
                </a:prstGeom>
              </p:spPr>
            </p:pic>
          </mc:Fallback>
        </mc:AlternateContent>
        <p:sp>
          <p:nvSpPr>
            <p:cNvPr id="50" name="TextBox 49">
              <a:extLst>
                <a:ext uri="{FF2B5EF4-FFF2-40B4-BE49-F238E27FC236}">
                  <a16:creationId xmlns:a16="http://schemas.microsoft.com/office/drawing/2014/main" id="{54D44289-DD55-436F-A586-F6A1A2D1F980}"/>
                </a:ext>
              </a:extLst>
            </p:cNvPr>
            <p:cNvSpPr txBox="1"/>
            <p:nvPr/>
          </p:nvSpPr>
          <p:spPr>
            <a:xfrm>
              <a:off x="10575981" y="669982"/>
              <a:ext cx="442825" cy="461665"/>
            </a:xfrm>
            <a:prstGeom prst="rect">
              <a:avLst/>
            </a:prstGeom>
            <a:noFill/>
            <a:ln w="76200" cmpd="thinThick">
              <a:solidFill>
                <a:schemeClr val="accent4">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ED7D31"/>
                  </a:solidFill>
                  <a:cs typeface="Calibri"/>
                </a:rPr>
                <a:t>ls</a:t>
              </a:r>
            </a:p>
          </p:txBody>
        </p:sp>
      </p:gr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4DB7303C-8133-4CDD-8C24-4D3A6D7753E6}"/>
                  </a:ext>
                </a:extLst>
              </p14:cNvPr>
              <p14:cNvContentPartPr/>
              <p14:nvPr/>
            </p14:nvContentPartPr>
            <p14:xfrm>
              <a:off x="367844" y="5910959"/>
              <a:ext cx="2247900" cy="581025"/>
            </p14:xfrm>
          </p:contentPart>
        </mc:Choice>
        <mc:Fallback xmlns="">
          <p:pic>
            <p:nvPicPr>
              <p:cNvPr id="13" name="Ink 12">
                <a:extLst>
                  <a:ext uri="{FF2B5EF4-FFF2-40B4-BE49-F238E27FC236}">
                    <a16:creationId xmlns:a16="http://schemas.microsoft.com/office/drawing/2014/main" id="{4DB7303C-8133-4CDD-8C24-4D3A6D7753E6}"/>
                  </a:ext>
                </a:extLst>
              </p:cNvPr>
              <p:cNvPicPr/>
              <p:nvPr/>
            </p:nvPicPr>
            <p:blipFill>
              <a:blip r:embed="rId7"/>
              <a:stretch>
                <a:fillRect/>
              </a:stretch>
            </p:blipFill>
            <p:spPr>
              <a:xfrm>
                <a:off x="331872" y="5875160"/>
                <a:ext cx="2319485" cy="65226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B66F1CA0-4DF2-4A00-A3FC-F8B9B9417B6A}"/>
                  </a:ext>
                </a:extLst>
              </p14:cNvPr>
              <p14:cNvContentPartPr/>
              <p14:nvPr/>
            </p14:nvContentPartPr>
            <p14:xfrm>
              <a:off x="9747669" y="4907151"/>
              <a:ext cx="1752600" cy="1114425"/>
            </p14:xfrm>
          </p:contentPart>
        </mc:Choice>
        <mc:Fallback xmlns="">
          <p:pic>
            <p:nvPicPr>
              <p:cNvPr id="14" name="Ink 13">
                <a:extLst>
                  <a:ext uri="{FF2B5EF4-FFF2-40B4-BE49-F238E27FC236}">
                    <a16:creationId xmlns:a16="http://schemas.microsoft.com/office/drawing/2014/main" id="{B66F1CA0-4DF2-4A00-A3FC-F8B9B9417B6A}"/>
                  </a:ext>
                </a:extLst>
              </p:cNvPr>
              <p:cNvPicPr/>
              <p:nvPr/>
            </p:nvPicPr>
            <p:blipFill>
              <a:blip r:embed="rId9"/>
              <a:stretch>
                <a:fillRect/>
              </a:stretch>
            </p:blipFill>
            <p:spPr>
              <a:xfrm>
                <a:off x="9711762" y="4871155"/>
                <a:ext cx="1824054" cy="118605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6665A8D-BD2E-4D36-BA54-A2CD6F5554EB}"/>
                  </a:ext>
                </a:extLst>
              </p14:cNvPr>
              <p14:cNvContentPartPr/>
              <p14:nvPr/>
            </p14:nvContentPartPr>
            <p14:xfrm>
              <a:off x="9809823" y="5917587"/>
              <a:ext cx="1628775" cy="495300"/>
            </p14:xfrm>
          </p:contentPart>
        </mc:Choice>
        <mc:Fallback xmlns="">
          <p:pic>
            <p:nvPicPr>
              <p:cNvPr id="15" name="Ink 14">
                <a:extLst>
                  <a:ext uri="{FF2B5EF4-FFF2-40B4-BE49-F238E27FC236}">
                    <a16:creationId xmlns:a16="http://schemas.microsoft.com/office/drawing/2014/main" id="{F6665A8D-BD2E-4D36-BA54-A2CD6F5554EB}"/>
                  </a:ext>
                </a:extLst>
              </p:cNvPr>
              <p:cNvPicPr/>
              <p:nvPr/>
            </p:nvPicPr>
            <p:blipFill>
              <a:blip r:embed="rId11"/>
              <a:stretch>
                <a:fillRect/>
              </a:stretch>
            </p:blipFill>
            <p:spPr>
              <a:xfrm>
                <a:off x="9773748" y="5881301"/>
                <a:ext cx="1700564" cy="567509"/>
              </a:xfrm>
              <a:prstGeom prst="rect">
                <a:avLst/>
              </a:prstGeom>
            </p:spPr>
          </p:pic>
        </mc:Fallback>
      </mc:AlternateContent>
      <p:sp>
        <p:nvSpPr>
          <p:cNvPr id="19" name="TextBox 18">
            <a:extLst>
              <a:ext uri="{FF2B5EF4-FFF2-40B4-BE49-F238E27FC236}">
                <a16:creationId xmlns:a16="http://schemas.microsoft.com/office/drawing/2014/main" id="{F364B1E8-74F2-4ECC-B914-1A409BF17326}"/>
              </a:ext>
            </a:extLst>
          </p:cNvPr>
          <p:cNvSpPr txBox="1"/>
          <p:nvPr/>
        </p:nvSpPr>
        <p:spPr>
          <a:xfrm>
            <a:off x="5356105" y="5758672"/>
            <a:ext cx="1923691" cy="537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0000"/>
                </a:solidFill>
                <a:cs typeface="Calibri"/>
              </a:rPr>
              <a:t>Hardware</a:t>
            </a:r>
          </a:p>
        </p:txBody>
      </p:sp>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C1CDD070-8BC0-4992-9DE9-C9FE68A58E15}"/>
                  </a:ext>
                </a:extLst>
              </p14:cNvPr>
              <p14:cNvContentPartPr/>
              <p14:nvPr/>
            </p14:nvContentPartPr>
            <p14:xfrm>
              <a:off x="4412390" y="5362507"/>
              <a:ext cx="1562100" cy="409575"/>
            </p14:xfrm>
          </p:contentPart>
        </mc:Choice>
        <mc:Fallback xmlns="">
          <p:pic>
            <p:nvPicPr>
              <p:cNvPr id="5" name="Ink 4">
                <a:extLst>
                  <a:ext uri="{FF2B5EF4-FFF2-40B4-BE49-F238E27FC236}">
                    <a16:creationId xmlns:a16="http://schemas.microsoft.com/office/drawing/2014/main" id="{C1CDD070-8BC0-4992-9DE9-C9FE68A58E15}"/>
                  </a:ext>
                </a:extLst>
              </p:cNvPr>
              <p:cNvPicPr/>
              <p:nvPr/>
            </p:nvPicPr>
            <p:blipFill>
              <a:blip r:embed="rId13"/>
              <a:stretch>
                <a:fillRect/>
              </a:stretch>
            </p:blipFill>
            <p:spPr>
              <a:xfrm>
                <a:off x="4376314" y="5326642"/>
                <a:ext cx="1633892" cy="48094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A1C09D8B-8D2C-43B4-B865-C4E3879F0DF0}"/>
                  </a:ext>
                </a:extLst>
              </p14:cNvPr>
              <p14:cNvContentPartPr/>
              <p14:nvPr/>
            </p14:nvContentPartPr>
            <p14:xfrm>
              <a:off x="7898924" y="5177654"/>
              <a:ext cx="952500" cy="409575"/>
            </p14:xfrm>
          </p:contentPart>
        </mc:Choice>
        <mc:Fallback xmlns="">
          <p:pic>
            <p:nvPicPr>
              <p:cNvPr id="7" name="Ink 6">
                <a:extLst>
                  <a:ext uri="{FF2B5EF4-FFF2-40B4-BE49-F238E27FC236}">
                    <a16:creationId xmlns:a16="http://schemas.microsoft.com/office/drawing/2014/main" id="{A1C09D8B-8D2C-43B4-B865-C4E3879F0DF0}"/>
                  </a:ext>
                </a:extLst>
              </p:cNvPr>
              <p:cNvPicPr/>
              <p:nvPr/>
            </p:nvPicPr>
            <p:blipFill>
              <a:blip r:embed="rId17"/>
              <a:stretch>
                <a:fillRect/>
              </a:stretch>
            </p:blipFill>
            <p:spPr>
              <a:xfrm>
                <a:off x="7862831" y="5141695"/>
                <a:ext cx="1024326" cy="48113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 name="Ink 7">
                <a:extLst>
                  <a:ext uri="{FF2B5EF4-FFF2-40B4-BE49-F238E27FC236}">
                    <a16:creationId xmlns:a16="http://schemas.microsoft.com/office/drawing/2014/main" id="{285415E8-30A0-464F-863C-31B5CBA781C5}"/>
                  </a:ext>
                </a:extLst>
              </p14:cNvPr>
              <p14:cNvContentPartPr/>
              <p14:nvPr/>
            </p14:nvContentPartPr>
            <p14:xfrm>
              <a:off x="2882079" y="5466934"/>
              <a:ext cx="1352550" cy="333375"/>
            </p14:xfrm>
          </p:contentPart>
        </mc:Choice>
        <mc:Fallback xmlns="">
          <p:pic>
            <p:nvPicPr>
              <p:cNvPr id="8" name="Ink 7">
                <a:extLst>
                  <a:ext uri="{FF2B5EF4-FFF2-40B4-BE49-F238E27FC236}">
                    <a16:creationId xmlns:a16="http://schemas.microsoft.com/office/drawing/2014/main" id="{285415E8-30A0-464F-863C-31B5CBA781C5}"/>
                  </a:ext>
                </a:extLst>
              </p:cNvPr>
              <p:cNvPicPr/>
              <p:nvPr/>
            </p:nvPicPr>
            <p:blipFill>
              <a:blip r:embed="rId19"/>
              <a:stretch>
                <a:fillRect/>
              </a:stretch>
            </p:blipFill>
            <p:spPr>
              <a:xfrm>
                <a:off x="2846136" y="5430579"/>
                <a:ext cx="1424077" cy="405721"/>
              </a:xfrm>
              <a:prstGeom prst="rect">
                <a:avLst/>
              </a:prstGeom>
            </p:spPr>
          </p:pic>
        </mc:Fallback>
      </mc:AlternateContent>
      <p:sp>
        <p:nvSpPr>
          <p:cNvPr id="20" name="TextBox 19">
            <a:extLst>
              <a:ext uri="{FF2B5EF4-FFF2-40B4-BE49-F238E27FC236}">
                <a16:creationId xmlns:a16="http://schemas.microsoft.com/office/drawing/2014/main" id="{221320F3-100E-4987-8C68-05681178900F}"/>
              </a:ext>
            </a:extLst>
          </p:cNvPr>
          <p:cNvSpPr txBox="1"/>
          <p:nvPr/>
        </p:nvSpPr>
        <p:spPr>
          <a:xfrm>
            <a:off x="7901795" y="5241985"/>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GPU</a:t>
            </a:r>
          </a:p>
        </p:txBody>
      </p:sp>
      <p:sp>
        <p:nvSpPr>
          <p:cNvPr id="21" name="TextBox 20">
            <a:extLst>
              <a:ext uri="{FF2B5EF4-FFF2-40B4-BE49-F238E27FC236}">
                <a16:creationId xmlns:a16="http://schemas.microsoft.com/office/drawing/2014/main" id="{62282772-FDB8-4C89-92DB-7EE84B33F94D}"/>
              </a:ext>
            </a:extLst>
          </p:cNvPr>
          <p:cNvSpPr txBox="1"/>
          <p:nvPr/>
        </p:nvSpPr>
        <p:spPr>
          <a:xfrm>
            <a:off x="2999116" y="5529531"/>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70AD47"/>
                </a:solidFill>
                <a:cs typeface="Calibri"/>
              </a:rPr>
              <a:t>CPU(s)</a:t>
            </a:r>
          </a:p>
        </p:txBody>
      </p:sp>
      <p:sp>
        <p:nvSpPr>
          <p:cNvPr id="22" name="TextBox 21">
            <a:extLst>
              <a:ext uri="{FF2B5EF4-FFF2-40B4-BE49-F238E27FC236}">
                <a16:creationId xmlns:a16="http://schemas.microsoft.com/office/drawing/2014/main" id="{6E820A74-519B-4AEB-9F8A-88ABBF845BCA}"/>
              </a:ext>
            </a:extLst>
          </p:cNvPr>
          <p:cNvSpPr txBox="1"/>
          <p:nvPr/>
        </p:nvSpPr>
        <p:spPr>
          <a:xfrm>
            <a:off x="6449682" y="5328249"/>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6"/>
                </a:solidFill>
                <a:cs typeface="Calibri"/>
              </a:rPr>
              <a:t>Bridges</a:t>
            </a:r>
          </a:p>
        </p:txBody>
      </p:sp>
      <p:sp>
        <p:nvSpPr>
          <p:cNvPr id="23" name="TextBox 22">
            <a:extLst>
              <a:ext uri="{FF2B5EF4-FFF2-40B4-BE49-F238E27FC236}">
                <a16:creationId xmlns:a16="http://schemas.microsoft.com/office/drawing/2014/main" id="{DA9D9BDD-8CB1-430A-9A41-8297B512C222}"/>
              </a:ext>
            </a:extLst>
          </p:cNvPr>
          <p:cNvSpPr txBox="1"/>
          <p:nvPr/>
        </p:nvSpPr>
        <p:spPr>
          <a:xfrm>
            <a:off x="4638135" y="5500777"/>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RAM</a:t>
            </a:r>
            <a:endParaRPr lang="en-US" dirty="0"/>
          </a:p>
        </p:txBody>
      </p:sp>
      <p:grpSp>
        <p:nvGrpSpPr>
          <p:cNvPr id="72" name="Group 71">
            <a:extLst>
              <a:ext uri="{FF2B5EF4-FFF2-40B4-BE49-F238E27FC236}">
                <a16:creationId xmlns:a16="http://schemas.microsoft.com/office/drawing/2014/main" id="{1ADA4C50-2643-4717-8DFA-4DCA2D360C33}"/>
              </a:ext>
            </a:extLst>
          </p:cNvPr>
          <p:cNvGrpSpPr/>
          <p:nvPr/>
        </p:nvGrpSpPr>
        <p:grpSpPr>
          <a:xfrm>
            <a:off x="1595565" y="456925"/>
            <a:ext cx="2886075" cy="923925"/>
            <a:chOff x="1595565" y="456925"/>
            <a:chExt cx="2886075" cy="923925"/>
          </a:xfrm>
        </p:grpSpPr>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47E2663D-6859-41E8-96D7-1775BE646EF4}"/>
                    </a:ext>
                  </a:extLst>
                </p14:cNvPr>
                <p14:cNvContentPartPr/>
                <p14:nvPr/>
              </p14:nvContentPartPr>
              <p14:xfrm>
                <a:off x="1595565" y="456925"/>
                <a:ext cx="2886075" cy="923925"/>
              </p14:xfrm>
            </p:contentPart>
          </mc:Choice>
          <mc:Fallback xmlns="">
            <p:pic>
              <p:nvPicPr>
                <p:cNvPr id="16" name="Ink 15">
                  <a:extLst>
                    <a:ext uri="{FF2B5EF4-FFF2-40B4-BE49-F238E27FC236}">
                      <a16:creationId xmlns:a16="http://schemas.microsoft.com/office/drawing/2014/main" id="{47E2663D-6859-41E8-96D7-1775BE646EF4}"/>
                    </a:ext>
                  </a:extLst>
                </p:cNvPr>
                <p:cNvPicPr/>
                <p:nvPr/>
              </p:nvPicPr>
              <p:blipFill>
                <a:blip r:embed="rId21"/>
                <a:stretch>
                  <a:fillRect/>
                </a:stretch>
              </p:blipFill>
              <p:spPr>
                <a:xfrm>
                  <a:off x="1559521" y="420905"/>
                  <a:ext cx="2957803" cy="995606"/>
                </a:xfrm>
                <a:prstGeom prst="rect">
                  <a:avLst/>
                </a:prstGeom>
              </p:spPr>
            </p:pic>
          </mc:Fallback>
        </mc:AlternateContent>
        <p:sp>
          <p:nvSpPr>
            <p:cNvPr id="25" name="TextBox 24">
              <a:extLst>
                <a:ext uri="{FF2B5EF4-FFF2-40B4-BE49-F238E27FC236}">
                  <a16:creationId xmlns:a16="http://schemas.microsoft.com/office/drawing/2014/main" id="{726D7961-9F5E-478F-81D5-42A539F799DB}"/>
                </a:ext>
              </a:extLst>
            </p:cNvPr>
            <p:cNvSpPr txBox="1"/>
            <p:nvPr/>
          </p:nvSpPr>
          <p:spPr>
            <a:xfrm>
              <a:off x="2409643" y="684361"/>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GUI</a:t>
              </a:r>
              <a:endParaRPr lang="en-US" dirty="0"/>
            </a:p>
          </p:txBody>
        </p:sp>
      </p:grpSp>
      <mc:AlternateContent xmlns:mc="http://schemas.openxmlformats.org/markup-compatibility/2006" xmlns:p14="http://schemas.microsoft.com/office/powerpoint/2010/main">
        <mc:Choice Requires="p14">
          <p:contentPart p14:bwMode="auto" r:id="rId22">
            <p14:nvContentPartPr>
              <p14:cNvPr id="43" name="Ink 42">
                <a:extLst>
                  <a:ext uri="{FF2B5EF4-FFF2-40B4-BE49-F238E27FC236}">
                    <a16:creationId xmlns:a16="http://schemas.microsoft.com/office/drawing/2014/main" id="{81090D37-070F-43C6-B0CF-CCC6B241B711}"/>
                  </a:ext>
                </a:extLst>
              </p14:cNvPr>
              <p14:cNvContentPartPr/>
              <p14:nvPr/>
            </p14:nvContentPartPr>
            <p14:xfrm>
              <a:off x="-2094153" y="688838"/>
              <a:ext cx="19050" cy="19050"/>
            </p14:xfrm>
          </p:contentPart>
        </mc:Choice>
        <mc:Fallback xmlns="">
          <p:pic>
            <p:nvPicPr>
              <p:cNvPr id="43" name="Ink 42">
                <a:extLst>
                  <a:ext uri="{FF2B5EF4-FFF2-40B4-BE49-F238E27FC236}">
                    <a16:creationId xmlns:a16="http://schemas.microsoft.com/office/drawing/2014/main" id="{81090D37-070F-43C6-B0CF-CCC6B241B711}"/>
                  </a:ext>
                </a:extLst>
              </p:cNvPr>
              <p:cNvPicPr/>
              <p:nvPr/>
            </p:nvPicPr>
            <p:blipFill>
              <a:blip r:embed="rId43"/>
              <a:stretch>
                <a:fillRect/>
              </a:stretch>
            </p:blipFill>
            <p:spPr>
              <a:xfrm>
                <a:off x="-2570403" y="21258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4" name="Ink 43">
                <a:extLst>
                  <a:ext uri="{FF2B5EF4-FFF2-40B4-BE49-F238E27FC236}">
                    <a16:creationId xmlns:a16="http://schemas.microsoft.com/office/drawing/2014/main" id="{CED31D28-2099-4186-A2CD-1A12801A4E4E}"/>
                  </a:ext>
                </a:extLst>
              </p14:cNvPr>
              <p14:cNvContentPartPr/>
              <p14:nvPr/>
            </p14:nvContentPartPr>
            <p14:xfrm>
              <a:off x="3708671" y="1022772"/>
              <a:ext cx="2019300" cy="1095375"/>
            </p14:xfrm>
          </p:contentPart>
        </mc:Choice>
        <mc:Fallback xmlns="">
          <p:pic>
            <p:nvPicPr>
              <p:cNvPr id="44" name="Ink 43">
                <a:extLst>
                  <a:ext uri="{FF2B5EF4-FFF2-40B4-BE49-F238E27FC236}">
                    <a16:creationId xmlns:a16="http://schemas.microsoft.com/office/drawing/2014/main" id="{CED31D28-2099-4186-A2CD-1A12801A4E4E}"/>
                  </a:ext>
                </a:extLst>
              </p:cNvPr>
              <p:cNvPicPr/>
              <p:nvPr/>
            </p:nvPicPr>
            <p:blipFill>
              <a:blip r:embed="rId45"/>
              <a:stretch>
                <a:fillRect/>
              </a:stretch>
            </p:blipFill>
            <p:spPr>
              <a:xfrm>
                <a:off x="3672747" y="986823"/>
                <a:ext cx="2090789" cy="1166914"/>
              </a:xfrm>
              <a:prstGeom prst="rect">
                <a:avLst/>
              </a:prstGeom>
            </p:spPr>
          </p:pic>
        </mc:Fallback>
      </mc:AlternateContent>
      <p:sp>
        <p:nvSpPr>
          <p:cNvPr id="49" name="TextBox 48">
            <a:extLst>
              <a:ext uri="{FF2B5EF4-FFF2-40B4-BE49-F238E27FC236}">
                <a16:creationId xmlns:a16="http://schemas.microsoft.com/office/drawing/2014/main" id="{00C8C1FC-6459-4CEB-9945-3499B603C5C7}"/>
              </a:ext>
            </a:extLst>
          </p:cNvPr>
          <p:cNvSpPr txBox="1"/>
          <p:nvPr/>
        </p:nvSpPr>
        <p:spPr>
          <a:xfrm>
            <a:off x="4781907" y="1532625"/>
            <a:ext cx="11329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ED7D31"/>
                </a:solidFill>
                <a:cs typeface="Calibri"/>
              </a:rPr>
              <a:t>Shell</a:t>
            </a:r>
            <a:endParaRPr lang="en-US" dirty="0"/>
          </a:p>
        </p:txBody>
      </p:sp>
      <mc:AlternateContent xmlns:mc="http://schemas.openxmlformats.org/markup-compatibility/2006">
        <mc:Choice xmlns:p14="http://schemas.microsoft.com/office/powerpoint/2010/main" Requires="p14">
          <p:contentPart p14:bwMode="auto" r:id="rId46">
            <p14:nvContentPartPr>
              <p14:cNvPr id="9" name="Ink 8">
                <a:extLst>
                  <a:ext uri="{FF2B5EF4-FFF2-40B4-BE49-F238E27FC236}">
                    <a16:creationId xmlns:a16="http://schemas.microsoft.com/office/drawing/2014/main" id="{3FB6163D-3276-4696-B7DA-440B8B1795CE}"/>
                  </a:ext>
                </a:extLst>
              </p14:cNvPr>
              <p14:cNvContentPartPr/>
              <p14:nvPr/>
            </p14:nvContentPartPr>
            <p14:xfrm>
              <a:off x="8663531" y="572306"/>
              <a:ext cx="3352800" cy="5553075"/>
            </p14:xfrm>
          </p:contentPart>
        </mc:Choice>
        <mc:Fallback>
          <p:pic>
            <p:nvPicPr>
              <p:cNvPr id="9" name="Ink 8">
                <a:extLst>
                  <a:ext uri="{FF2B5EF4-FFF2-40B4-BE49-F238E27FC236}">
                    <a16:creationId xmlns:a16="http://schemas.microsoft.com/office/drawing/2014/main" id="{3FB6163D-3276-4696-B7DA-440B8B1795CE}"/>
                  </a:ext>
                </a:extLst>
              </p:cNvPr>
              <p:cNvPicPr/>
              <p:nvPr/>
            </p:nvPicPr>
            <p:blipFill>
              <a:blip r:embed="rId47"/>
              <a:stretch>
                <a:fillRect/>
              </a:stretch>
            </p:blipFill>
            <p:spPr>
              <a:xfrm>
                <a:off x="8654171" y="562946"/>
                <a:ext cx="3371521" cy="557179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 name="Ink 9">
                <a:extLst>
                  <a:ext uri="{FF2B5EF4-FFF2-40B4-BE49-F238E27FC236}">
                    <a16:creationId xmlns:a16="http://schemas.microsoft.com/office/drawing/2014/main" id="{1268F81B-BA50-4AAB-AD58-02DC99CCC2F4}"/>
                  </a:ext>
                </a:extLst>
              </p14:cNvPr>
              <p14:cNvContentPartPr/>
              <p14:nvPr/>
            </p14:nvContentPartPr>
            <p14:xfrm>
              <a:off x="11467822" y="5761492"/>
              <a:ext cx="219075" cy="361950"/>
            </p14:xfrm>
          </p:contentPart>
        </mc:Choice>
        <mc:Fallback xmlns="">
          <p:pic>
            <p:nvPicPr>
              <p:cNvPr id="10" name="Ink 9">
                <a:extLst>
                  <a:ext uri="{FF2B5EF4-FFF2-40B4-BE49-F238E27FC236}">
                    <a16:creationId xmlns:a16="http://schemas.microsoft.com/office/drawing/2014/main" id="{1268F81B-BA50-4AAB-AD58-02DC99CCC2F4}"/>
                  </a:ext>
                </a:extLst>
              </p:cNvPr>
              <p:cNvPicPr/>
              <p:nvPr/>
            </p:nvPicPr>
            <p:blipFill>
              <a:blip r:embed="rId49"/>
              <a:stretch>
                <a:fillRect/>
              </a:stretch>
            </p:blipFill>
            <p:spPr>
              <a:xfrm>
                <a:off x="11432499" y="5725623"/>
                <a:ext cx="290078" cy="434050"/>
              </a:xfrm>
              <a:prstGeom prst="rect">
                <a:avLst/>
              </a:prstGeom>
            </p:spPr>
          </p:pic>
        </mc:Fallback>
      </mc:AlternateContent>
      <p:sp>
        <p:nvSpPr>
          <p:cNvPr id="29" name="TextBox 28">
            <a:extLst>
              <a:ext uri="{FF2B5EF4-FFF2-40B4-BE49-F238E27FC236}">
                <a16:creationId xmlns:a16="http://schemas.microsoft.com/office/drawing/2014/main" id="{0C103AD1-2014-4553-B84E-D1844F939B1D}"/>
              </a:ext>
            </a:extLst>
          </p:cNvPr>
          <p:cNvSpPr txBox="1"/>
          <p:nvPr/>
        </p:nvSpPr>
        <p:spPr>
          <a:xfrm>
            <a:off x="10733237" y="5988709"/>
            <a:ext cx="7303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70AD47"/>
                </a:solidFill>
                <a:cs typeface="Calibri"/>
              </a:rPr>
              <a:t>KBD</a:t>
            </a:r>
          </a:p>
        </p:txBody>
      </p:sp>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97487203-216F-4664-AD98-1B9D83BB1BFD}"/>
                  </a:ext>
                </a:extLst>
              </p14:cNvPr>
              <p14:cNvContentPartPr/>
              <p14:nvPr/>
            </p14:nvContentPartPr>
            <p14:xfrm>
              <a:off x="3410287" y="5483568"/>
              <a:ext cx="7067550" cy="952500"/>
            </p14:xfrm>
          </p:contentPart>
        </mc:Choice>
        <mc:Fallback xmlns="">
          <p:pic>
            <p:nvPicPr>
              <p:cNvPr id="30" name="Ink 29">
                <a:extLst>
                  <a:ext uri="{FF2B5EF4-FFF2-40B4-BE49-F238E27FC236}">
                    <a16:creationId xmlns:a16="http://schemas.microsoft.com/office/drawing/2014/main" id="{97487203-216F-4664-AD98-1B9D83BB1BFD}"/>
                  </a:ext>
                </a:extLst>
              </p:cNvPr>
              <p:cNvPicPr/>
              <p:nvPr/>
            </p:nvPicPr>
            <p:blipFill>
              <a:blip r:embed="rId51"/>
              <a:stretch>
                <a:fillRect/>
              </a:stretch>
            </p:blipFill>
            <p:spPr>
              <a:xfrm>
                <a:off x="3374631" y="5447917"/>
                <a:ext cx="7139223" cy="102416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3F1B0BBA-6828-415C-A0B0-5DB2350BF001}"/>
                  </a:ext>
                </a:extLst>
              </p14:cNvPr>
              <p14:cNvContentPartPr/>
              <p14:nvPr/>
            </p14:nvContentPartPr>
            <p14:xfrm>
              <a:off x="3757470" y="2210882"/>
              <a:ext cx="1876425" cy="3381375"/>
            </p14:xfrm>
          </p:contentPart>
        </mc:Choice>
        <mc:Fallback xmlns="">
          <p:pic>
            <p:nvPicPr>
              <p:cNvPr id="41" name="Ink 40">
                <a:extLst>
                  <a:ext uri="{FF2B5EF4-FFF2-40B4-BE49-F238E27FC236}">
                    <a16:creationId xmlns:a16="http://schemas.microsoft.com/office/drawing/2014/main" id="{3F1B0BBA-6828-415C-A0B0-5DB2350BF001}"/>
                  </a:ext>
                </a:extLst>
              </p:cNvPr>
              <p:cNvPicPr/>
              <p:nvPr/>
            </p:nvPicPr>
            <p:blipFill>
              <a:blip r:embed="rId53"/>
              <a:stretch>
                <a:fillRect/>
              </a:stretch>
            </p:blipFill>
            <p:spPr>
              <a:xfrm>
                <a:off x="3721413" y="2174860"/>
                <a:ext cx="1948179" cy="3453059"/>
              </a:xfrm>
              <a:prstGeom prst="rect">
                <a:avLst/>
              </a:prstGeom>
            </p:spPr>
          </p:pic>
        </mc:Fallback>
      </mc:AlternateContent>
      <p:grpSp>
        <p:nvGrpSpPr>
          <p:cNvPr id="85" name="Group 84">
            <a:extLst>
              <a:ext uri="{FF2B5EF4-FFF2-40B4-BE49-F238E27FC236}">
                <a16:creationId xmlns:a16="http://schemas.microsoft.com/office/drawing/2014/main" id="{4A492F79-D21E-415E-A9B1-11D63AEC74F5}"/>
              </a:ext>
            </a:extLst>
          </p:cNvPr>
          <p:cNvGrpSpPr/>
          <p:nvPr/>
        </p:nvGrpSpPr>
        <p:grpSpPr>
          <a:xfrm>
            <a:off x="5085431" y="3543659"/>
            <a:ext cx="526212" cy="1107996"/>
            <a:chOff x="5085431" y="3543659"/>
            <a:chExt cx="526212" cy="1107996"/>
          </a:xfrm>
        </p:grpSpPr>
        <p:sp>
          <p:nvSpPr>
            <p:cNvPr id="48" name="TextBox 47">
              <a:extLst>
                <a:ext uri="{FF2B5EF4-FFF2-40B4-BE49-F238E27FC236}">
                  <a16:creationId xmlns:a16="http://schemas.microsoft.com/office/drawing/2014/main" id="{E4557941-6D04-4765-AC2E-36727E3F8E77}"/>
                </a:ext>
              </a:extLst>
            </p:cNvPr>
            <p:cNvSpPr txBox="1"/>
            <p:nvPr/>
          </p:nvSpPr>
          <p:spPr>
            <a:xfrm>
              <a:off x="5197055" y="3543659"/>
              <a:ext cx="25591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l</a:t>
              </a:r>
              <a:endParaRPr lang="en-US" sz="2400">
                <a:cs typeface="Calibri"/>
              </a:endParaRPr>
            </a:p>
            <a:p>
              <a:r>
                <a:rPr lang="en-US" sz="2400" dirty="0">
                  <a:cs typeface="Calibri"/>
                </a:rPr>
                <a:t>s</a:t>
              </a:r>
            </a:p>
            <a:p>
              <a:pPr algn="l"/>
              <a:endParaRPr lang="en-US" dirty="0">
                <a:cs typeface="Calibri"/>
              </a:endParaRPr>
            </a:p>
          </p:txBody>
        </p:sp>
        <p:pic>
          <p:nvPicPr>
            <p:cNvPr id="83" name="Graphic 83" descr="Return with solid fill">
              <a:extLst>
                <a:ext uri="{FF2B5EF4-FFF2-40B4-BE49-F238E27FC236}">
                  <a16:creationId xmlns:a16="http://schemas.microsoft.com/office/drawing/2014/main" id="{0EF591BA-352C-4631-8845-27E0C45E1E38}"/>
                </a:ext>
              </a:extLst>
            </p:cNvPr>
            <p:cNvPicPr>
              <a:picLocks noChangeAspect="1"/>
            </p:cNvPicPr>
            <p:nvPr/>
          </p:nvPicPr>
          <p:blipFill>
            <a:blip r:embed="rId54">
              <a:extLst>
                <a:ext uri="{96DAC541-7B7A-43D3-8B79-37D633B846F1}">
                  <asvg:svgBlip xmlns:asvg="http://schemas.microsoft.com/office/drawing/2016/SVG/main" xmlns="" r:embed="rId55"/>
                </a:ext>
              </a:extLst>
            </a:blip>
            <a:stretch>
              <a:fillRect/>
            </a:stretch>
          </p:blipFill>
          <p:spPr>
            <a:xfrm rot="16200000">
              <a:off x="5265148" y="4231427"/>
              <a:ext cx="166777" cy="526212"/>
            </a:xfrm>
            <a:prstGeom prst="rect">
              <a:avLst/>
            </a:prstGeom>
          </p:spPr>
        </p:pic>
      </p:grpSp>
      <p:sp>
        <p:nvSpPr>
          <p:cNvPr id="86" name="TextBox 85">
            <a:extLst>
              <a:ext uri="{FF2B5EF4-FFF2-40B4-BE49-F238E27FC236}">
                <a16:creationId xmlns:a16="http://schemas.microsoft.com/office/drawing/2014/main" id="{E8BB670D-4719-4F30-AF38-591E14B4797F}"/>
              </a:ext>
            </a:extLst>
          </p:cNvPr>
          <p:cNvSpPr txBox="1"/>
          <p:nvPr/>
        </p:nvSpPr>
        <p:spPr>
          <a:xfrm>
            <a:off x="11750704" y="1774661"/>
            <a:ext cx="6009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ED7D31"/>
                </a:solidFill>
              </a:rPr>
              <a:t>ls</a:t>
            </a:r>
            <a:endParaRPr lang="en-US" sz="2400" dirty="0"/>
          </a:p>
        </p:txBody>
      </p:sp>
      <p:sp>
        <p:nvSpPr>
          <p:cNvPr id="87" name="TextBox 86">
            <a:extLst>
              <a:ext uri="{FF2B5EF4-FFF2-40B4-BE49-F238E27FC236}">
                <a16:creationId xmlns:a16="http://schemas.microsoft.com/office/drawing/2014/main" id="{A337E70B-4D26-41D4-8DC2-822754881CFC}"/>
              </a:ext>
            </a:extLst>
          </p:cNvPr>
          <p:cNvSpPr txBox="1"/>
          <p:nvPr/>
        </p:nvSpPr>
        <p:spPr>
          <a:xfrm>
            <a:off x="10632595" y="5068557"/>
            <a:ext cx="8885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70AD47"/>
                </a:solidFill>
                <a:cs typeface="Calibri"/>
              </a:rPr>
              <a:t>MON</a:t>
            </a:r>
          </a:p>
        </p:txBody>
      </p:sp>
      <mc:AlternateContent xmlns:mc="http://schemas.openxmlformats.org/markup-compatibility/2006" xmlns:p14="http://schemas.microsoft.com/office/powerpoint/2010/main">
        <mc:Choice Requires="p14">
          <p:contentPart p14:bwMode="auto" r:id="rId56">
            <p14:nvContentPartPr>
              <p14:cNvPr id="90" name="Ink 89">
                <a:extLst>
                  <a:ext uri="{FF2B5EF4-FFF2-40B4-BE49-F238E27FC236}">
                    <a16:creationId xmlns:a16="http://schemas.microsoft.com/office/drawing/2014/main" id="{F1B54CD9-D886-4736-9B0E-933BF23F57C3}"/>
                  </a:ext>
                </a:extLst>
              </p14:cNvPr>
              <p14:cNvContentPartPr/>
              <p14:nvPr/>
            </p14:nvContentPartPr>
            <p14:xfrm>
              <a:off x="6205387" y="2051158"/>
              <a:ext cx="609600" cy="3295650"/>
            </p14:xfrm>
          </p:contentPart>
        </mc:Choice>
        <mc:Fallback xmlns="">
          <p:pic>
            <p:nvPicPr>
              <p:cNvPr id="90" name="Ink 89">
                <a:extLst>
                  <a:ext uri="{FF2B5EF4-FFF2-40B4-BE49-F238E27FC236}">
                    <a16:creationId xmlns:a16="http://schemas.microsoft.com/office/drawing/2014/main" id="{F1B54CD9-D886-4736-9B0E-933BF23F57C3}"/>
                  </a:ext>
                </a:extLst>
              </p:cNvPr>
              <p:cNvPicPr/>
              <p:nvPr/>
            </p:nvPicPr>
            <p:blipFill>
              <a:blip r:embed="rId57"/>
              <a:stretch>
                <a:fillRect/>
              </a:stretch>
            </p:blipFill>
            <p:spPr>
              <a:xfrm>
                <a:off x="6169401" y="2015516"/>
                <a:ext cx="681212" cy="3367295"/>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1" name="Ink 90">
                <a:extLst>
                  <a:ext uri="{FF2B5EF4-FFF2-40B4-BE49-F238E27FC236}">
                    <a16:creationId xmlns:a16="http://schemas.microsoft.com/office/drawing/2014/main" id="{8DFF6515-8E0E-4D3B-8B67-3789818D2248}"/>
                  </a:ext>
                </a:extLst>
              </p14:cNvPr>
              <p14:cNvContentPartPr/>
              <p14:nvPr/>
            </p14:nvContentPartPr>
            <p14:xfrm>
              <a:off x="7064416" y="4769809"/>
              <a:ext cx="3562350" cy="1057275"/>
            </p14:xfrm>
          </p:contentPart>
        </mc:Choice>
        <mc:Fallback xmlns="">
          <p:pic>
            <p:nvPicPr>
              <p:cNvPr id="91" name="Ink 90">
                <a:extLst>
                  <a:ext uri="{FF2B5EF4-FFF2-40B4-BE49-F238E27FC236}">
                    <a16:creationId xmlns:a16="http://schemas.microsoft.com/office/drawing/2014/main" id="{8DFF6515-8E0E-4D3B-8B67-3789818D2248}"/>
                  </a:ext>
                </a:extLst>
              </p:cNvPr>
              <p:cNvPicPr/>
              <p:nvPr/>
            </p:nvPicPr>
            <p:blipFill>
              <a:blip r:embed="rId59"/>
              <a:stretch>
                <a:fillRect/>
              </a:stretch>
            </p:blipFill>
            <p:spPr>
              <a:xfrm>
                <a:off x="7028400" y="4733688"/>
                <a:ext cx="3634022" cy="1129157"/>
              </a:xfrm>
              <a:prstGeom prst="rect">
                <a:avLst/>
              </a:prstGeom>
            </p:spPr>
          </p:pic>
        </mc:Fallback>
      </mc:AlternateContent>
      <p:grpSp>
        <p:nvGrpSpPr>
          <p:cNvPr id="95" name="Group 94">
            <a:extLst>
              <a:ext uri="{FF2B5EF4-FFF2-40B4-BE49-F238E27FC236}">
                <a16:creationId xmlns:a16="http://schemas.microsoft.com/office/drawing/2014/main" id="{4B5081E2-CDE8-4828-BB02-4780F18BF8EE}"/>
              </a:ext>
            </a:extLst>
          </p:cNvPr>
          <p:cNvGrpSpPr/>
          <p:nvPr/>
        </p:nvGrpSpPr>
        <p:grpSpPr>
          <a:xfrm>
            <a:off x="8674213" y="899563"/>
            <a:ext cx="2390775" cy="4057650"/>
            <a:chOff x="8674213" y="899563"/>
            <a:chExt cx="2390775" cy="4057650"/>
          </a:xfrm>
        </p:grpSpPr>
        <mc:AlternateContent xmlns:mc="http://schemas.openxmlformats.org/markup-compatibility/2006" xmlns:p14="http://schemas.microsoft.com/office/powerpoint/2010/main">
          <mc:Choice Requires="p14">
            <p:contentPart p14:bwMode="auto" r:id="rId60">
              <p14:nvContentPartPr>
                <p14:cNvPr id="93" name="Ink 92">
                  <a:extLst>
                    <a:ext uri="{FF2B5EF4-FFF2-40B4-BE49-F238E27FC236}">
                      <a16:creationId xmlns:a16="http://schemas.microsoft.com/office/drawing/2014/main" id="{11F64498-CFF1-4332-8EEB-9E1B1FFD3E80}"/>
                    </a:ext>
                  </a:extLst>
                </p14:cNvPr>
                <p14:cNvContentPartPr/>
                <p14:nvPr/>
              </p14:nvContentPartPr>
              <p14:xfrm>
                <a:off x="8674213" y="899563"/>
                <a:ext cx="2390775" cy="4057650"/>
              </p14:xfrm>
            </p:contentPart>
          </mc:Choice>
          <mc:Fallback xmlns="">
            <p:pic>
              <p:nvPicPr>
                <p:cNvPr id="93" name="Ink 92">
                  <a:extLst>
                    <a:ext uri="{FF2B5EF4-FFF2-40B4-BE49-F238E27FC236}">
                      <a16:creationId xmlns:a16="http://schemas.microsoft.com/office/drawing/2014/main" id="{11F64498-CFF1-4332-8EEB-9E1B1FFD3E80}"/>
                    </a:ext>
                  </a:extLst>
                </p:cNvPr>
                <p:cNvPicPr/>
                <p:nvPr/>
              </p:nvPicPr>
              <p:blipFill>
                <a:blip r:embed="rId61"/>
                <a:stretch>
                  <a:fillRect/>
                </a:stretch>
              </p:blipFill>
              <p:spPr>
                <a:xfrm>
                  <a:off x="8638278" y="863578"/>
                  <a:ext cx="2462286" cy="4129260"/>
                </a:xfrm>
                <a:prstGeom prst="rect">
                  <a:avLst/>
                </a:prstGeom>
              </p:spPr>
            </p:pic>
          </mc:Fallback>
        </mc:AlternateContent>
        <p:pic>
          <p:nvPicPr>
            <p:cNvPr id="94" name="Graphic 94" descr="Eye with solid fill">
              <a:extLst>
                <a:ext uri="{FF2B5EF4-FFF2-40B4-BE49-F238E27FC236}">
                  <a16:creationId xmlns:a16="http://schemas.microsoft.com/office/drawing/2014/main" id="{186E5E43-9D3F-4B31-9037-D9195CFC788F}"/>
                </a:ext>
              </a:extLst>
            </p:cNvPr>
            <p:cNvPicPr>
              <a:picLocks noChangeAspect="1"/>
            </p:cNvPicPr>
            <p:nvPr/>
          </p:nvPicPr>
          <p:blipFill>
            <a:blip r:embed="rId62">
              <a:extLst>
                <a:ext uri="{96DAC541-7B7A-43D3-8B79-37D633B846F1}">
                  <asvg:svgBlip xmlns:asvg="http://schemas.microsoft.com/office/drawing/2016/SVG/main" xmlns="" r:embed="rId63"/>
                </a:ext>
              </a:extLst>
            </a:blip>
            <a:stretch>
              <a:fillRect/>
            </a:stretch>
          </p:blipFill>
          <p:spPr>
            <a:xfrm>
              <a:off x="10505278" y="2118147"/>
              <a:ext cx="526213" cy="598098"/>
            </a:xfrm>
            <a:prstGeom prst="rect">
              <a:avLst/>
            </a:prstGeom>
            <a:ln w="57150">
              <a:solidFill>
                <a:schemeClr val="tx1"/>
              </a:solidFill>
            </a:ln>
          </p:spPr>
        </p:pic>
      </p:grpSp>
      <p:pic>
        <p:nvPicPr>
          <p:cNvPr id="96" name="Graphic 96" descr="Hamburger Menu Icon with solid fill">
            <a:extLst>
              <a:ext uri="{FF2B5EF4-FFF2-40B4-BE49-F238E27FC236}">
                <a16:creationId xmlns:a16="http://schemas.microsoft.com/office/drawing/2014/main" id="{2D2B3152-138A-405B-874A-822EA557E16A}"/>
              </a:ext>
            </a:extLst>
          </p:cNvPr>
          <p:cNvPicPr>
            <a:picLocks noChangeAspect="1"/>
          </p:cNvPicPr>
          <p:nvPr/>
        </p:nvPicPr>
        <p:blipFill>
          <a:blip r:embed="rId64">
            <a:extLst>
              <a:ext uri="{96DAC541-7B7A-43D3-8B79-37D633B846F1}">
                <asvg:svgBlip xmlns:asvg="http://schemas.microsoft.com/office/drawing/2016/SVG/main" xmlns="" r:embed="rId65"/>
              </a:ext>
            </a:extLst>
          </a:blip>
          <a:stretch>
            <a:fillRect/>
          </a:stretch>
        </p:blipFill>
        <p:spPr>
          <a:xfrm>
            <a:off x="10528106" y="1505860"/>
            <a:ext cx="425572" cy="626853"/>
          </a:xfrm>
          <a:prstGeom prst="rect">
            <a:avLst/>
          </a:prstGeom>
        </p:spPr>
      </p:pic>
      <p:sp>
        <p:nvSpPr>
          <p:cNvPr id="97" name="Cylinder 96">
            <a:extLst>
              <a:ext uri="{FF2B5EF4-FFF2-40B4-BE49-F238E27FC236}">
                <a16:creationId xmlns:a16="http://schemas.microsoft.com/office/drawing/2014/main" id="{F9D24AA1-073D-4A02-833F-74EEE2023A02}"/>
              </a:ext>
            </a:extLst>
          </p:cNvPr>
          <p:cNvSpPr/>
          <p:nvPr/>
        </p:nvSpPr>
        <p:spPr>
          <a:xfrm>
            <a:off x="8830574" y="3841715"/>
            <a:ext cx="920150" cy="12220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C414AE0F-6C34-4C38-AEAA-38EEE7BA6724}"/>
              </a:ext>
            </a:extLst>
          </p:cNvPr>
          <p:cNvSpPr txBox="1"/>
          <p:nvPr/>
        </p:nvSpPr>
        <p:spPr>
          <a:xfrm>
            <a:off x="6405652" y="1057274"/>
            <a:ext cx="5578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rgbClr val="ED3EB9"/>
                </a:solidFill>
                <a:cs typeface="Calibri"/>
              </a:rPr>
              <a:t>?</a:t>
            </a:r>
          </a:p>
        </p:txBody>
      </p:sp>
      <p:pic>
        <p:nvPicPr>
          <p:cNvPr id="101" name="Graphic 101" descr="Power with solid fill">
            <a:extLst>
              <a:ext uri="{FF2B5EF4-FFF2-40B4-BE49-F238E27FC236}">
                <a16:creationId xmlns:a16="http://schemas.microsoft.com/office/drawing/2014/main" id="{1CC73705-0571-4337-8B8F-544B89A5965A}"/>
              </a:ext>
            </a:extLst>
          </p:cNvPr>
          <p:cNvPicPr>
            <a:picLocks noChangeAspect="1"/>
          </p:cNvPicPr>
          <p:nvPr/>
        </p:nvPicPr>
        <p:blipFill>
          <a:blip r:embed="rId66">
            <a:extLst>
              <a:ext uri="{96DAC541-7B7A-43D3-8B79-37D633B846F1}">
                <asvg:svgBlip xmlns:asvg="http://schemas.microsoft.com/office/drawing/2016/SVG/main" xmlns="" r:embed="rId71"/>
              </a:ext>
            </a:extLst>
          </a:blip>
          <a:stretch>
            <a:fillRect/>
          </a:stretch>
        </p:blipFill>
        <p:spPr>
          <a:xfrm>
            <a:off x="1598762" y="5358441"/>
            <a:ext cx="626853" cy="598099"/>
          </a:xfrm>
          <a:prstGeom prst="rect">
            <a:avLst/>
          </a:prstGeom>
        </p:spPr>
      </p:pic>
      <mc:AlternateContent xmlns:mc="http://schemas.openxmlformats.org/markup-compatibility/2006" xmlns:p14="http://schemas.microsoft.com/office/powerpoint/2010/main">
        <mc:Choice Requires="p14">
          <p:contentPart p14:bwMode="auto" r:id="rId72">
            <p14:nvContentPartPr>
              <p14:cNvPr id="102" name="Ink 101">
                <a:extLst>
                  <a:ext uri="{FF2B5EF4-FFF2-40B4-BE49-F238E27FC236}">
                    <a16:creationId xmlns:a16="http://schemas.microsoft.com/office/drawing/2014/main" id="{7BEBA399-7671-484B-8D98-CED336500918}"/>
                  </a:ext>
                </a:extLst>
              </p14:cNvPr>
              <p14:cNvContentPartPr/>
              <p14:nvPr/>
            </p14:nvContentPartPr>
            <p14:xfrm>
              <a:off x="2438875" y="1630314"/>
              <a:ext cx="1047749" cy="4076700"/>
            </p14:xfrm>
          </p:contentPart>
        </mc:Choice>
        <mc:Fallback xmlns="">
          <p:pic>
            <p:nvPicPr>
              <p:cNvPr id="102" name="Ink 101">
                <a:extLst>
                  <a:ext uri="{FF2B5EF4-FFF2-40B4-BE49-F238E27FC236}">
                    <a16:creationId xmlns:a16="http://schemas.microsoft.com/office/drawing/2014/main" id="{7BEBA399-7671-484B-8D98-CED336500918}"/>
                  </a:ext>
                </a:extLst>
              </p:cNvPr>
              <p:cNvPicPr/>
              <p:nvPr/>
            </p:nvPicPr>
            <p:blipFill>
              <a:blip r:embed="rId73"/>
              <a:stretch>
                <a:fillRect/>
              </a:stretch>
            </p:blipFill>
            <p:spPr>
              <a:xfrm>
                <a:off x="2403144" y="1594355"/>
                <a:ext cx="1119572" cy="4148259"/>
              </a:xfrm>
              <a:prstGeom prst="rect">
                <a:avLst/>
              </a:prstGeom>
            </p:spPr>
          </p:pic>
        </mc:Fallback>
      </mc:AlternateContent>
      <p:grpSp>
        <p:nvGrpSpPr>
          <p:cNvPr id="107" name="Group 106">
            <a:extLst>
              <a:ext uri="{FF2B5EF4-FFF2-40B4-BE49-F238E27FC236}">
                <a16:creationId xmlns:a16="http://schemas.microsoft.com/office/drawing/2014/main" id="{32DA57D5-0C83-44E4-8456-BAF89118302A}"/>
              </a:ext>
            </a:extLst>
          </p:cNvPr>
          <p:cNvGrpSpPr/>
          <p:nvPr/>
        </p:nvGrpSpPr>
        <p:grpSpPr>
          <a:xfrm>
            <a:off x="3447341" y="3202842"/>
            <a:ext cx="5348373" cy="2219325"/>
            <a:chOff x="3447341" y="3202842"/>
            <a:chExt cx="5348373" cy="2219325"/>
          </a:xfrm>
        </p:grpSpPr>
        <mc:AlternateContent xmlns:mc="http://schemas.openxmlformats.org/markup-compatibility/2006" xmlns:p14="http://schemas.microsoft.com/office/powerpoint/2010/main">
          <mc:Choice Requires="p14">
            <p:contentPart p14:bwMode="auto" r:id="rId74">
              <p14:nvContentPartPr>
                <p14:cNvPr id="103" name="Ink 102">
                  <a:extLst>
                    <a:ext uri="{FF2B5EF4-FFF2-40B4-BE49-F238E27FC236}">
                      <a16:creationId xmlns:a16="http://schemas.microsoft.com/office/drawing/2014/main" id="{F36C0E92-F4F4-4801-ACCF-0427D0C7AB05}"/>
                    </a:ext>
                  </a:extLst>
                </p14:cNvPr>
                <p14:cNvContentPartPr/>
                <p14:nvPr/>
              </p14:nvContentPartPr>
              <p14:xfrm>
                <a:off x="3447341" y="4114310"/>
                <a:ext cx="1809750" cy="1266825"/>
              </p14:xfrm>
            </p:contentPart>
          </mc:Choice>
          <mc:Fallback xmlns="">
            <p:pic>
              <p:nvPicPr>
                <p:cNvPr id="103" name="Ink 102">
                  <a:extLst>
                    <a:ext uri="{FF2B5EF4-FFF2-40B4-BE49-F238E27FC236}">
                      <a16:creationId xmlns:a16="http://schemas.microsoft.com/office/drawing/2014/main" id="{F36C0E92-F4F4-4801-ACCF-0427D0C7AB05}"/>
                    </a:ext>
                  </a:extLst>
                </p:cNvPr>
                <p:cNvPicPr/>
                <p:nvPr/>
              </p:nvPicPr>
              <p:blipFill>
                <a:blip r:embed="rId75"/>
                <a:stretch>
                  <a:fillRect/>
                </a:stretch>
              </p:blipFill>
              <p:spPr>
                <a:xfrm>
                  <a:off x="3411644" y="4078610"/>
                  <a:ext cx="1881505" cy="1338587"/>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4" name="Ink 103">
                  <a:extLst>
                    <a:ext uri="{FF2B5EF4-FFF2-40B4-BE49-F238E27FC236}">
                      <a16:creationId xmlns:a16="http://schemas.microsoft.com/office/drawing/2014/main" id="{FE72D7B9-D910-4DD8-9137-DEBDE1B4BA8F}"/>
                    </a:ext>
                  </a:extLst>
                </p14:cNvPr>
                <p14:cNvContentPartPr/>
                <p14:nvPr/>
              </p14:nvContentPartPr>
              <p14:xfrm>
                <a:off x="4760638" y="3202842"/>
                <a:ext cx="628650" cy="2219325"/>
              </p14:xfrm>
            </p:contentPart>
          </mc:Choice>
          <mc:Fallback xmlns="">
            <p:pic>
              <p:nvPicPr>
                <p:cNvPr id="104" name="Ink 103">
                  <a:extLst>
                    <a:ext uri="{FF2B5EF4-FFF2-40B4-BE49-F238E27FC236}">
                      <a16:creationId xmlns:a16="http://schemas.microsoft.com/office/drawing/2014/main" id="{FE72D7B9-D910-4DD8-9137-DEBDE1B4BA8F}"/>
                    </a:ext>
                  </a:extLst>
                </p:cNvPr>
                <p:cNvPicPr/>
                <p:nvPr/>
              </p:nvPicPr>
              <p:blipFill>
                <a:blip r:embed="rId77"/>
                <a:stretch>
                  <a:fillRect/>
                </a:stretch>
              </p:blipFill>
              <p:spPr>
                <a:xfrm>
                  <a:off x="4724829" y="3166785"/>
                  <a:ext cx="700630" cy="2291079"/>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5" name="Ink 104">
                  <a:extLst>
                    <a:ext uri="{FF2B5EF4-FFF2-40B4-BE49-F238E27FC236}">
                      <a16:creationId xmlns:a16="http://schemas.microsoft.com/office/drawing/2014/main" id="{9A6F7F35-FA4F-4B64-BEC1-26BEEFDFC2FA}"/>
                    </a:ext>
                  </a:extLst>
                </p14:cNvPr>
                <p14:cNvContentPartPr/>
                <p14:nvPr/>
              </p14:nvContentPartPr>
              <p14:xfrm>
                <a:off x="5438868" y="3388887"/>
                <a:ext cx="2047875" cy="1952625"/>
              </p14:xfrm>
            </p:contentPart>
          </mc:Choice>
          <mc:Fallback xmlns="">
            <p:pic>
              <p:nvPicPr>
                <p:cNvPr id="105" name="Ink 104">
                  <a:extLst>
                    <a:ext uri="{FF2B5EF4-FFF2-40B4-BE49-F238E27FC236}">
                      <a16:creationId xmlns:a16="http://schemas.microsoft.com/office/drawing/2014/main" id="{9A6F7F35-FA4F-4B64-BEC1-26BEEFDFC2FA}"/>
                    </a:ext>
                  </a:extLst>
                </p:cNvPr>
                <p:cNvPicPr/>
                <p:nvPr/>
              </p:nvPicPr>
              <p:blipFill>
                <a:blip r:embed="rId79"/>
                <a:stretch>
                  <a:fillRect/>
                </a:stretch>
              </p:blipFill>
              <p:spPr>
                <a:xfrm>
                  <a:off x="5402909" y="3353208"/>
                  <a:ext cx="2119434" cy="2024344"/>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6" name="Ink 105">
                  <a:extLst>
                    <a:ext uri="{FF2B5EF4-FFF2-40B4-BE49-F238E27FC236}">
                      <a16:creationId xmlns:a16="http://schemas.microsoft.com/office/drawing/2014/main" id="{9A05E78D-BD36-405D-B282-9A6603FA3646}"/>
                    </a:ext>
                  </a:extLst>
                </p14:cNvPr>
                <p14:cNvContentPartPr/>
                <p14:nvPr/>
              </p14:nvContentPartPr>
              <p14:xfrm>
                <a:off x="5623889" y="4601310"/>
                <a:ext cx="3171825" cy="762000"/>
              </p14:xfrm>
            </p:contentPart>
          </mc:Choice>
          <mc:Fallback xmlns="">
            <p:pic>
              <p:nvPicPr>
                <p:cNvPr id="106" name="Ink 105">
                  <a:extLst>
                    <a:ext uri="{FF2B5EF4-FFF2-40B4-BE49-F238E27FC236}">
                      <a16:creationId xmlns:a16="http://schemas.microsoft.com/office/drawing/2014/main" id="{9A05E78D-BD36-405D-B282-9A6603FA3646}"/>
                    </a:ext>
                  </a:extLst>
                </p:cNvPr>
                <p:cNvPicPr/>
                <p:nvPr/>
              </p:nvPicPr>
              <p:blipFill>
                <a:blip r:embed="rId81"/>
                <a:stretch>
                  <a:fillRect/>
                </a:stretch>
              </p:blipFill>
              <p:spPr>
                <a:xfrm>
                  <a:off x="5588214" y="4565417"/>
                  <a:ext cx="3243535" cy="833426"/>
                </a:xfrm>
                <a:prstGeom prst="rect">
                  <a:avLst/>
                </a:prstGeom>
              </p:spPr>
            </p:pic>
          </mc:Fallback>
        </mc:AlternateContent>
      </p:grpSp>
      <p:grpSp>
        <p:nvGrpSpPr>
          <p:cNvPr id="3" name="Group 2">
            <a:extLst>
              <a:ext uri="{FF2B5EF4-FFF2-40B4-BE49-F238E27FC236}">
                <a16:creationId xmlns:a16="http://schemas.microsoft.com/office/drawing/2014/main" id="{CDE29FEC-604E-4F22-BFAC-CA6B3E96CC74}"/>
              </a:ext>
            </a:extLst>
          </p:cNvPr>
          <p:cNvGrpSpPr/>
          <p:nvPr/>
        </p:nvGrpSpPr>
        <p:grpSpPr>
          <a:xfrm>
            <a:off x="8183593" y="-363749"/>
            <a:ext cx="1955319" cy="1279585"/>
            <a:chOff x="9750725" y="-18692"/>
            <a:chExt cx="1955319" cy="1279585"/>
          </a:xfrm>
        </p:grpSpPr>
        <p:sp>
          <p:nvSpPr>
            <p:cNvPr id="66" name="Oval 65">
              <a:extLst>
                <a:ext uri="{FF2B5EF4-FFF2-40B4-BE49-F238E27FC236}">
                  <a16:creationId xmlns:a16="http://schemas.microsoft.com/office/drawing/2014/main" id="{7BBFF1E0-4BEF-48ED-82DD-06D92CCAB2FE}"/>
                </a:ext>
              </a:extLst>
            </p:cNvPr>
            <p:cNvSpPr/>
            <p:nvPr/>
          </p:nvSpPr>
          <p:spPr>
            <a:xfrm>
              <a:off x="10383328" y="-18692"/>
              <a:ext cx="920150" cy="920150"/>
            </a:xfrm>
            <a:prstGeom prst="ellipse">
              <a:avLst/>
            </a:prstGeom>
            <a:solidFill>
              <a:schemeClr val="bg2"/>
            </a:solidFill>
            <a:ln w="57150">
              <a:solidFill>
                <a:srgbClr val="ED3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7FFC8BF-A4C9-46C4-BA70-21F37C881319}"/>
                </a:ext>
              </a:extLst>
            </p:cNvPr>
            <p:cNvSpPr/>
            <p:nvPr/>
          </p:nvSpPr>
          <p:spPr>
            <a:xfrm>
              <a:off x="10785894" y="340743"/>
              <a:ext cx="920150" cy="920150"/>
            </a:xfrm>
            <a:prstGeom prst="ellipse">
              <a:avLst/>
            </a:prstGeom>
            <a:solidFill>
              <a:schemeClr val="bg2"/>
            </a:solidFill>
            <a:ln w="57150">
              <a:solidFill>
                <a:srgbClr val="ED3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F1957A5C-66B5-4C91-982D-CA6CE5BA09EE}"/>
                </a:ext>
              </a:extLst>
            </p:cNvPr>
            <p:cNvSpPr/>
            <p:nvPr/>
          </p:nvSpPr>
          <p:spPr>
            <a:xfrm>
              <a:off x="10138914" y="268856"/>
              <a:ext cx="920150" cy="920150"/>
            </a:xfrm>
            <a:prstGeom prst="ellipse">
              <a:avLst/>
            </a:prstGeom>
            <a:solidFill>
              <a:schemeClr val="bg2"/>
            </a:solidFill>
            <a:ln w="57150">
              <a:solidFill>
                <a:srgbClr val="ED3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399597B-B018-47B6-9B88-AE8576492BCD}"/>
                </a:ext>
              </a:extLst>
            </p:cNvPr>
            <p:cNvSpPr/>
            <p:nvPr/>
          </p:nvSpPr>
          <p:spPr>
            <a:xfrm>
              <a:off x="9750725" y="38819"/>
              <a:ext cx="920150" cy="920150"/>
            </a:xfrm>
            <a:prstGeom prst="ellipse">
              <a:avLst/>
            </a:prstGeom>
            <a:solidFill>
              <a:schemeClr val="bg2"/>
            </a:solidFill>
            <a:ln w="57150">
              <a:solidFill>
                <a:srgbClr val="ED3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91B8163C-05AE-430E-A2DB-6519449C05B0}"/>
              </a:ext>
            </a:extLst>
          </p:cNvPr>
          <p:cNvGrpSpPr/>
          <p:nvPr/>
        </p:nvGrpSpPr>
        <p:grpSpPr>
          <a:xfrm>
            <a:off x="4450753" y="36123"/>
            <a:ext cx="4132708" cy="920150"/>
            <a:chOff x="4450753" y="36123"/>
            <a:chExt cx="4132708" cy="920150"/>
          </a:xfrm>
        </p:grpSpPr>
        <p:sp>
          <p:nvSpPr>
            <p:cNvPr id="26" name="Oval 25">
              <a:extLst>
                <a:ext uri="{FF2B5EF4-FFF2-40B4-BE49-F238E27FC236}">
                  <a16:creationId xmlns:a16="http://schemas.microsoft.com/office/drawing/2014/main" id="{05E0545A-F2F8-45F2-B9B8-EA5729627052}"/>
                </a:ext>
              </a:extLst>
            </p:cNvPr>
            <p:cNvSpPr/>
            <p:nvPr/>
          </p:nvSpPr>
          <p:spPr>
            <a:xfrm>
              <a:off x="7663311" y="36123"/>
              <a:ext cx="920150" cy="92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82">
              <p14:nvContentPartPr>
                <p14:cNvPr id="27" name="Ink 26">
                  <a:extLst>
                    <a:ext uri="{FF2B5EF4-FFF2-40B4-BE49-F238E27FC236}">
                      <a16:creationId xmlns:a16="http://schemas.microsoft.com/office/drawing/2014/main" id="{7FB3A771-EEA3-401A-A611-AFF12D2E0229}"/>
                    </a:ext>
                  </a:extLst>
                </p14:cNvPr>
                <p14:cNvContentPartPr/>
                <p14:nvPr/>
              </p14:nvContentPartPr>
              <p14:xfrm>
                <a:off x="7886870" y="604766"/>
                <a:ext cx="438150" cy="114300"/>
              </p14:xfrm>
            </p:contentPart>
          </mc:Choice>
          <mc:Fallback xmlns="">
            <p:pic>
              <p:nvPicPr>
                <p:cNvPr id="27" name="Ink 26">
                  <a:extLst>
                    <a:ext uri="{FF2B5EF4-FFF2-40B4-BE49-F238E27FC236}">
                      <a16:creationId xmlns:a16="http://schemas.microsoft.com/office/drawing/2014/main" id="{7FB3A771-EEA3-401A-A611-AFF12D2E0229}"/>
                    </a:ext>
                  </a:extLst>
                </p:cNvPr>
                <p:cNvPicPr/>
                <p:nvPr/>
              </p:nvPicPr>
              <p:blipFill>
                <a:blip r:embed="rId23"/>
                <a:stretch>
                  <a:fillRect/>
                </a:stretch>
              </p:blipFill>
              <p:spPr>
                <a:xfrm>
                  <a:off x="7850985" y="568823"/>
                  <a:ext cx="509560" cy="185827"/>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1" name="Ink 30">
                  <a:extLst>
                    <a:ext uri="{FF2B5EF4-FFF2-40B4-BE49-F238E27FC236}">
                      <a16:creationId xmlns:a16="http://schemas.microsoft.com/office/drawing/2014/main" id="{0C1830D0-6685-497B-A596-EC497312E82A}"/>
                    </a:ext>
                  </a:extLst>
                </p14:cNvPr>
                <p14:cNvContentPartPr/>
                <p14:nvPr/>
              </p14:nvContentPartPr>
              <p14:xfrm>
                <a:off x="7892133" y="458424"/>
                <a:ext cx="85725" cy="28575"/>
              </p14:xfrm>
            </p:contentPart>
          </mc:Choice>
          <mc:Fallback xmlns="">
            <p:pic>
              <p:nvPicPr>
                <p:cNvPr id="31" name="Ink 30">
                  <a:extLst>
                    <a:ext uri="{FF2B5EF4-FFF2-40B4-BE49-F238E27FC236}">
                      <a16:creationId xmlns:a16="http://schemas.microsoft.com/office/drawing/2014/main" id="{0C1830D0-6685-497B-A596-EC497312E82A}"/>
                    </a:ext>
                  </a:extLst>
                </p:cNvPr>
                <p:cNvPicPr/>
                <p:nvPr/>
              </p:nvPicPr>
              <p:blipFill>
                <a:blip r:embed="rId25"/>
                <a:stretch>
                  <a:fillRect/>
                </a:stretch>
              </p:blipFill>
              <p:spPr>
                <a:xfrm>
                  <a:off x="7855023" y="420825"/>
                  <a:ext cx="159575" cy="103396"/>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2" name="Ink 31">
                  <a:extLst>
                    <a:ext uri="{FF2B5EF4-FFF2-40B4-BE49-F238E27FC236}">
                      <a16:creationId xmlns:a16="http://schemas.microsoft.com/office/drawing/2014/main" id="{1CA08577-C788-4CF6-8F7C-052971F9CCAD}"/>
                    </a:ext>
                  </a:extLst>
                </p14:cNvPr>
                <p14:cNvContentPartPr/>
                <p14:nvPr/>
              </p14:nvContentPartPr>
              <p14:xfrm>
                <a:off x="8146621" y="369443"/>
                <a:ext cx="180975" cy="47625"/>
              </p14:xfrm>
            </p:contentPart>
          </mc:Choice>
          <mc:Fallback xmlns="">
            <p:pic>
              <p:nvPicPr>
                <p:cNvPr id="32" name="Ink 31">
                  <a:extLst>
                    <a:ext uri="{FF2B5EF4-FFF2-40B4-BE49-F238E27FC236}">
                      <a16:creationId xmlns:a16="http://schemas.microsoft.com/office/drawing/2014/main" id="{1CA08577-C788-4CF6-8F7C-052971F9CCAD}"/>
                    </a:ext>
                  </a:extLst>
                </p:cNvPr>
                <p:cNvPicPr/>
                <p:nvPr/>
              </p:nvPicPr>
              <p:blipFill>
                <a:blip r:embed="rId27"/>
                <a:stretch>
                  <a:fillRect/>
                </a:stretch>
              </p:blipFill>
              <p:spPr>
                <a:xfrm>
                  <a:off x="8110926" y="334680"/>
                  <a:ext cx="252009" cy="116803"/>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4" name="Ink 33">
                  <a:extLst>
                    <a:ext uri="{FF2B5EF4-FFF2-40B4-BE49-F238E27FC236}">
                      <a16:creationId xmlns:a16="http://schemas.microsoft.com/office/drawing/2014/main" id="{4B6A5F9F-85E3-4A52-BE17-2D7E6AF0B7E9}"/>
                    </a:ext>
                  </a:extLst>
                </p14:cNvPr>
                <p14:cNvContentPartPr/>
                <p14:nvPr/>
              </p14:nvContentPartPr>
              <p14:xfrm>
                <a:off x="7890571" y="707385"/>
                <a:ext cx="228600" cy="47625"/>
              </p14:xfrm>
            </p:contentPart>
          </mc:Choice>
          <mc:Fallback xmlns="">
            <p:pic>
              <p:nvPicPr>
                <p:cNvPr id="34" name="Ink 33">
                  <a:extLst>
                    <a:ext uri="{FF2B5EF4-FFF2-40B4-BE49-F238E27FC236}">
                      <a16:creationId xmlns:a16="http://schemas.microsoft.com/office/drawing/2014/main" id="{4B6A5F9F-85E3-4A52-BE17-2D7E6AF0B7E9}"/>
                    </a:ext>
                  </a:extLst>
                </p:cNvPr>
                <p:cNvPicPr/>
                <p:nvPr/>
              </p:nvPicPr>
              <p:blipFill>
                <a:blip r:embed="rId29"/>
                <a:stretch>
                  <a:fillRect/>
                </a:stretch>
              </p:blipFill>
              <p:spPr>
                <a:xfrm>
                  <a:off x="7855293" y="674081"/>
                  <a:ext cx="298803" cy="1139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5" name="Ink 34">
                  <a:extLst>
                    <a:ext uri="{FF2B5EF4-FFF2-40B4-BE49-F238E27FC236}">
                      <a16:creationId xmlns:a16="http://schemas.microsoft.com/office/drawing/2014/main" id="{70D7D077-2323-497B-89D2-2EA9DC5BFEA5}"/>
                    </a:ext>
                  </a:extLst>
                </p14:cNvPr>
                <p14:cNvContentPartPr/>
                <p14:nvPr/>
              </p14:nvContentPartPr>
              <p14:xfrm>
                <a:off x="8173993" y="602912"/>
                <a:ext cx="133350" cy="180975"/>
              </p14:xfrm>
            </p:contentPart>
          </mc:Choice>
          <mc:Fallback xmlns="">
            <p:pic>
              <p:nvPicPr>
                <p:cNvPr id="35" name="Ink 34">
                  <a:extLst>
                    <a:ext uri="{FF2B5EF4-FFF2-40B4-BE49-F238E27FC236}">
                      <a16:creationId xmlns:a16="http://schemas.microsoft.com/office/drawing/2014/main" id="{70D7D077-2323-497B-89D2-2EA9DC5BFEA5}"/>
                    </a:ext>
                  </a:extLst>
                </p:cNvPr>
                <p:cNvPicPr/>
                <p:nvPr/>
              </p:nvPicPr>
              <p:blipFill>
                <a:blip r:embed="rId31"/>
                <a:stretch>
                  <a:fillRect/>
                </a:stretch>
              </p:blipFill>
              <p:spPr>
                <a:xfrm>
                  <a:off x="8139085" y="567146"/>
                  <a:ext cx="202818" cy="252149"/>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6" name="Ink 35">
                  <a:extLst>
                    <a:ext uri="{FF2B5EF4-FFF2-40B4-BE49-F238E27FC236}">
                      <a16:creationId xmlns:a16="http://schemas.microsoft.com/office/drawing/2014/main" id="{E0EF9359-6DF5-4614-8475-68849D9F1589}"/>
                    </a:ext>
                  </a:extLst>
                </p14:cNvPr>
                <p14:cNvContentPartPr/>
                <p14:nvPr/>
              </p14:nvContentPartPr>
              <p14:xfrm>
                <a:off x="4450753" y="849870"/>
                <a:ext cx="381000" cy="66674"/>
              </p14:xfrm>
            </p:contentPart>
          </mc:Choice>
          <mc:Fallback xmlns="">
            <p:pic>
              <p:nvPicPr>
                <p:cNvPr id="36" name="Ink 35">
                  <a:extLst>
                    <a:ext uri="{FF2B5EF4-FFF2-40B4-BE49-F238E27FC236}">
                      <a16:creationId xmlns:a16="http://schemas.microsoft.com/office/drawing/2014/main" id="{E0EF9359-6DF5-4614-8475-68849D9F1589}"/>
                    </a:ext>
                  </a:extLst>
                </p:cNvPr>
                <p:cNvPicPr/>
                <p:nvPr/>
              </p:nvPicPr>
              <p:blipFill>
                <a:blip r:embed="rId33"/>
                <a:stretch>
                  <a:fillRect/>
                </a:stretch>
              </p:blipFill>
              <p:spPr>
                <a:xfrm>
                  <a:off x="4441868" y="841004"/>
                  <a:ext cx="398415" cy="8405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7" name="Ink 36">
                  <a:extLst>
                    <a:ext uri="{FF2B5EF4-FFF2-40B4-BE49-F238E27FC236}">
                      <a16:creationId xmlns:a16="http://schemas.microsoft.com/office/drawing/2014/main" id="{2CC5057A-9F1B-48E8-8CAB-825513A4C4A3}"/>
                    </a:ext>
                  </a:extLst>
                </p14:cNvPr>
                <p14:cNvContentPartPr/>
                <p14:nvPr/>
              </p14:nvContentPartPr>
              <p14:xfrm>
                <a:off x="5243703" y="823298"/>
                <a:ext cx="390524" cy="57150"/>
              </p14:xfrm>
            </p:contentPart>
          </mc:Choice>
          <mc:Fallback xmlns="">
            <p:pic>
              <p:nvPicPr>
                <p:cNvPr id="37" name="Ink 36">
                  <a:extLst>
                    <a:ext uri="{FF2B5EF4-FFF2-40B4-BE49-F238E27FC236}">
                      <a16:creationId xmlns:a16="http://schemas.microsoft.com/office/drawing/2014/main" id="{2CC5057A-9F1B-48E8-8CAB-825513A4C4A3}"/>
                    </a:ext>
                  </a:extLst>
                </p:cNvPr>
                <p:cNvPicPr/>
                <p:nvPr/>
              </p:nvPicPr>
              <p:blipFill>
                <a:blip r:embed="rId35"/>
                <a:stretch>
                  <a:fillRect/>
                </a:stretch>
              </p:blipFill>
              <p:spPr>
                <a:xfrm>
                  <a:off x="5234629" y="813836"/>
                  <a:ext cx="408308" cy="75695"/>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8" name="Ink 37">
                  <a:extLst>
                    <a:ext uri="{FF2B5EF4-FFF2-40B4-BE49-F238E27FC236}">
                      <a16:creationId xmlns:a16="http://schemas.microsoft.com/office/drawing/2014/main" id="{0C91241A-848E-4CCA-BFD1-B3ADDCDFE1E9}"/>
                    </a:ext>
                  </a:extLst>
                </p14:cNvPr>
                <p14:cNvContentPartPr/>
                <p14:nvPr/>
              </p14:nvContentPartPr>
              <p14:xfrm>
                <a:off x="6049869" y="812679"/>
                <a:ext cx="371475" cy="38100"/>
              </p14:xfrm>
            </p:contentPart>
          </mc:Choice>
          <mc:Fallback xmlns="">
            <p:pic>
              <p:nvPicPr>
                <p:cNvPr id="38" name="Ink 37">
                  <a:extLst>
                    <a:ext uri="{FF2B5EF4-FFF2-40B4-BE49-F238E27FC236}">
                      <a16:creationId xmlns:a16="http://schemas.microsoft.com/office/drawing/2014/main" id="{0C91241A-848E-4CCA-BFD1-B3ADDCDFE1E9}"/>
                    </a:ext>
                  </a:extLst>
                </p:cNvPr>
                <p:cNvPicPr/>
                <p:nvPr/>
              </p:nvPicPr>
              <p:blipFill>
                <a:blip r:embed="rId37"/>
                <a:stretch>
                  <a:fillRect/>
                </a:stretch>
              </p:blipFill>
              <p:spPr>
                <a:xfrm>
                  <a:off x="6040844" y="803860"/>
                  <a:ext cx="389164" cy="5538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9" name="Ink 38">
                  <a:extLst>
                    <a:ext uri="{FF2B5EF4-FFF2-40B4-BE49-F238E27FC236}">
                      <a16:creationId xmlns:a16="http://schemas.microsoft.com/office/drawing/2014/main" id="{8DCB25A7-02D7-463C-BE8B-870F3848C83C}"/>
                    </a:ext>
                  </a:extLst>
                </p14:cNvPr>
                <p14:cNvContentPartPr/>
                <p14:nvPr/>
              </p14:nvContentPartPr>
              <p14:xfrm>
                <a:off x="6869251" y="771539"/>
                <a:ext cx="266699" cy="19050"/>
              </p14:xfrm>
            </p:contentPart>
          </mc:Choice>
          <mc:Fallback xmlns="">
            <p:pic>
              <p:nvPicPr>
                <p:cNvPr id="39" name="Ink 38">
                  <a:extLst>
                    <a:ext uri="{FF2B5EF4-FFF2-40B4-BE49-F238E27FC236}">
                      <a16:creationId xmlns:a16="http://schemas.microsoft.com/office/drawing/2014/main" id="{8DCB25A7-02D7-463C-BE8B-870F3848C83C}"/>
                    </a:ext>
                  </a:extLst>
                </p:cNvPr>
                <p:cNvPicPr/>
                <p:nvPr/>
              </p:nvPicPr>
              <p:blipFill>
                <a:blip r:embed="rId39"/>
                <a:stretch>
                  <a:fillRect/>
                </a:stretch>
              </p:blipFill>
              <p:spPr>
                <a:xfrm>
                  <a:off x="6860155" y="759006"/>
                  <a:ext cx="284527" cy="4361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0" name="Ink 39">
                  <a:extLst>
                    <a:ext uri="{FF2B5EF4-FFF2-40B4-BE49-F238E27FC236}">
                      <a16:creationId xmlns:a16="http://schemas.microsoft.com/office/drawing/2014/main" id="{EBD8B705-FCC4-4776-8ADC-496B1B675721}"/>
                    </a:ext>
                  </a:extLst>
                </p14:cNvPr>
                <p14:cNvContentPartPr/>
                <p14:nvPr/>
              </p14:nvContentPartPr>
              <p14:xfrm>
                <a:off x="7516826" y="717139"/>
                <a:ext cx="247649" cy="66674"/>
              </p14:xfrm>
            </p:contentPart>
          </mc:Choice>
          <mc:Fallback xmlns="">
            <p:pic>
              <p:nvPicPr>
                <p:cNvPr id="40" name="Ink 39">
                  <a:extLst>
                    <a:ext uri="{FF2B5EF4-FFF2-40B4-BE49-F238E27FC236}">
                      <a16:creationId xmlns:a16="http://schemas.microsoft.com/office/drawing/2014/main" id="{EBD8B705-FCC4-4776-8ADC-496B1B675721}"/>
                    </a:ext>
                  </a:extLst>
                </p:cNvPr>
                <p:cNvPicPr/>
                <p:nvPr/>
              </p:nvPicPr>
              <p:blipFill>
                <a:blip r:embed="rId41"/>
                <a:stretch>
                  <a:fillRect/>
                </a:stretch>
              </p:blipFill>
              <p:spPr>
                <a:xfrm>
                  <a:off x="7507801" y="708366"/>
                  <a:ext cx="265338" cy="83869"/>
                </a:xfrm>
                <a:prstGeom prst="rect">
                  <a:avLst/>
                </a:prstGeom>
              </p:spPr>
            </p:pic>
          </mc:Fallback>
        </mc:AlternateContent>
      </p:grpSp>
      <p:sp>
        <p:nvSpPr>
          <p:cNvPr id="4" name="Slide Number Placeholder 3"/>
          <p:cNvSpPr>
            <a:spLocks noGrp="1"/>
          </p:cNvSpPr>
          <p:nvPr>
            <p:ph type="sldNum" sz="quarter" idx="12"/>
          </p:nvPr>
        </p:nvSpPr>
        <p:spPr/>
        <p:txBody>
          <a:bodyPr/>
          <a:lstStyle/>
          <a:p>
            <a:fld id="{330EA680-D336-4FF7-8B7A-9848BB0A1C32}" type="slidenum">
              <a:rPr lang="en-US" smtClean="0"/>
              <a:t>7</a:t>
            </a:fld>
            <a:endParaRPr lang="en-US"/>
          </a:p>
        </p:txBody>
      </p:sp>
      <p:pic>
        <p:nvPicPr>
          <p:cNvPr id="11" name="Picture 10" descr="Sitios web - Alumni UC - Guías temáticas at Pontificia Universidad ..."/>
          <p:cNvPicPr>
            <a:picLocks noChangeAspect="1"/>
          </p:cNvPicPr>
          <p:nvPr/>
        </p:nvPicPr>
        <p:blipFill>
          <a:blip r:embed="rId92" cstate="print">
            <a:extLst>
              <a:ext uri="{28A0092B-C50C-407E-A947-70E740481C1C}">
                <a14:useLocalDpi xmlns:a14="http://schemas.microsoft.com/office/drawing/2010/main" val="0"/>
              </a:ext>
            </a:extLst>
          </a:blip>
          <a:stretch>
            <a:fillRect/>
          </a:stretch>
        </p:blipFill>
        <p:spPr>
          <a:xfrm>
            <a:off x="11463607" y="2119803"/>
            <a:ext cx="930546" cy="930546"/>
          </a:xfrm>
          <a:prstGeom prst="rect">
            <a:avLst/>
          </a:prstGeom>
        </p:spPr>
      </p:pic>
      <mc:AlternateContent xmlns:mc="http://schemas.openxmlformats.org/markup-compatibility/2006" xmlns:p14="http://schemas.microsoft.com/office/powerpoint/2010/main">
        <mc:Choice Requires="p14">
          <p:contentPart p14:bwMode="auto" r:id="rId93">
            <p14:nvContentPartPr>
              <p14:cNvPr id="24" name="Ink 23"/>
              <p14:cNvContentPartPr/>
              <p14:nvPr/>
            </p14:nvContentPartPr>
            <p14:xfrm>
              <a:off x="6692576" y="1901480"/>
              <a:ext cx="2782440" cy="4361923"/>
            </p14:xfrm>
          </p:contentPart>
        </mc:Choice>
        <mc:Fallback xmlns="">
          <p:pic>
            <p:nvPicPr>
              <p:cNvPr id="24" name="Ink 23"/>
              <p:cNvPicPr/>
              <p:nvPr/>
            </p:nvPicPr>
            <p:blipFill>
              <a:blip r:embed="rId94"/>
              <a:stretch>
                <a:fillRect/>
              </a:stretch>
            </p:blipFill>
            <p:spPr>
              <a:xfrm>
                <a:off x="6680696" y="1889600"/>
                <a:ext cx="2806200" cy="4385684"/>
              </a:xfrm>
              <a:prstGeom prst="rect">
                <a:avLst/>
              </a:prstGeom>
            </p:spPr>
          </p:pic>
        </mc:Fallback>
      </mc:AlternateContent>
      <p:graphicFrame>
        <p:nvGraphicFramePr>
          <p:cNvPr id="28" name="Diagram 27"/>
          <p:cNvGraphicFramePr/>
          <p:nvPr>
            <p:extLst>
              <p:ext uri="{D42A27DB-BD31-4B8C-83A1-F6EECF244321}">
                <p14:modId xmlns:p14="http://schemas.microsoft.com/office/powerpoint/2010/main" val="2468961250"/>
              </p:ext>
            </p:extLst>
          </p:nvPr>
        </p:nvGraphicFramePr>
        <p:xfrm>
          <a:off x="5257091" y="1842739"/>
          <a:ext cx="1771017" cy="1200467"/>
        </p:xfrm>
        <a:graphic>
          <a:graphicData uri="http://schemas.openxmlformats.org/drawingml/2006/diagram">
            <dgm:relIds xmlns:dgm="http://schemas.openxmlformats.org/drawingml/2006/diagram" xmlns:r="http://schemas.openxmlformats.org/officeDocument/2006/relationships" r:dm="rId95" r:lo="rId96" r:qs="rId97" r:cs="rId98"/>
          </a:graphicData>
        </a:graphic>
      </p:graphicFrame>
      <mc:AlternateContent xmlns:mc="http://schemas.openxmlformats.org/markup-compatibility/2006" xmlns:p14="http://schemas.microsoft.com/office/powerpoint/2010/main">
        <mc:Choice Requires="p14">
          <p:contentPart p14:bwMode="auto" r:id="rId100">
            <p14:nvContentPartPr>
              <p14:cNvPr id="56" name="Ink 55"/>
              <p14:cNvContentPartPr/>
              <p14:nvPr/>
            </p14:nvContentPartPr>
            <p14:xfrm>
              <a:off x="2358271" y="5322902"/>
              <a:ext cx="7467600" cy="1355805"/>
            </p14:xfrm>
          </p:contentPart>
        </mc:Choice>
        <mc:Fallback xmlns="">
          <p:pic>
            <p:nvPicPr>
              <p:cNvPr id="56" name="Ink 55"/>
              <p:cNvPicPr/>
              <p:nvPr/>
            </p:nvPicPr>
            <p:blipFill>
              <a:blip r:embed="rId101"/>
              <a:stretch>
                <a:fillRect/>
              </a:stretch>
            </p:blipFill>
            <p:spPr>
              <a:xfrm>
                <a:off x="2349271" y="5313902"/>
                <a:ext cx="7485600" cy="1373806"/>
              </a:xfrm>
              <a:prstGeom prst="rect">
                <a:avLst/>
              </a:prstGeom>
            </p:spPr>
          </p:pic>
        </mc:Fallback>
      </mc:AlternateContent>
      <p:pic>
        <p:nvPicPr>
          <p:cNvPr id="60" name="Picture 59" descr="Download &lt;strong&gt;Coconut&lt;/strong&gt; HQ PNG Image | FreePNGImg"/>
          <p:cNvPicPr>
            <a:picLocks noChangeAspect="1"/>
          </p:cNvPicPr>
          <p:nvPr/>
        </p:nvPicPr>
        <p:blipFill>
          <a:blip r:embed="rId102" cstate="print">
            <a:extLst>
              <a:ext uri="{28A0092B-C50C-407E-A947-70E740481C1C}">
                <a14:useLocalDpi xmlns:a14="http://schemas.microsoft.com/office/drawing/2010/main" val="0"/>
              </a:ext>
            </a:extLst>
          </a:blip>
          <a:stretch>
            <a:fillRect/>
          </a:stretch>
        </p:blipFill>
        <p:spPr>
          <a:xfrm>
            <a:off x="120902" y="3656162"/>
            <a:ext cx="2698596" cy="1748931"/>
          </a:xfrm>
          <a:prstGeom prst="rect">
            <a:avLst/>
          </a:prstGeom>
        </p:spPr>
      </p:pic>
      <p:sp>
        <p:nvSpPr>
          <p:cNvPr id="18" name="Freeform 17"/>
          <p:cNvSpPr/>
          <p:nvPr/>
        </p:nvSpPr>
        <p:spPr>
          <a:xfrm>
            <a:off x="203200" y="3339179"/>
            <a:ext cx="10148644" cy="3293850"/>
          </a:xfrm>
          <a:custGeom>
            <a:avLst/>
            <a:gdLst>
              <a:gd name="connsiteX0" fmla="*/ 0 w 10148644"/>
              <a:gd name="connsiteY0" fmla="*/ 231335 h 3293850"/>
              <a:gd name="connsiteX1" fmla="*/ 8752114 w 10148644"/>
              <a:gd name="connsiteY1" fmla="*/ 144250 h 3293850"/>
              <a:gd name="connsiteX2" fmla="*/ 9971314 w 10148644"/>
              <a:gd name="connsiteY2" fmla="*/ 1914992 h 3293850"/>
              <a:gd name="connsiteX3" fmla="*/ 10116457 w 10148644"/>
              <a:gd name="connsiteY3" fmla="*/ 3293850 h 3293850"/>
            </a:gdLst>
            <a:ahLst/>
            <a:cxnLst>
              <a:cxn ang="0">
                <a:pos x="connsiteX0" y="connsiteY0"/>
              </a:cxn>
              <a:cxn ang="0">
                <a:pos x="connsiteX1" y="connsiteY1"/>
              </a:cxn>
              <a:cxn ang="0">
                <a:pos x="connsiteX2" y="connsiteY2"/>
              </a:cxn>
              <a:cxn ang="0">
                <a:pos x="connsiteX3" y="connsiteY3"/>
              </a:cxn>
            </a:cxnLst>
            <a:rect l="l" t="t" r="r" b="b"/>
            <a:pathLst>
              <a:path w="10148644" h="3293850">
                <a:moveTo>
                  <a:pt x="0" y="231335"/>
                </a:moveTo>
                <a:cubicBezTo>
                  <a:pt x="3545114" y="47488"/>
                  <a:pt x="7090228" y="-136359"/>
                  <a:pt x="8752114" y="144250"/>
                </a:cubicBezTo>
                <a:cubicBezTo>
                  <a:pt x="10414000" y="424859"/>
                  <a:pt x="9743924" y="1390059"/>
                  <a:pt x="9971314" y="1914992"/>
                </a:cubicBezTo>
                <a:cubicBezTo>
                  <a:pt x="10198705" y="2439925"/>
                  <a:pt x="10157581" y="2866887"/>
                  <a:pt x="10116457" y="3293850"/>
                </a:cubicBezTo>
              </a:path>
            </a:pathLst>
          </a:cu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4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2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right)">
                                      <p:cBhvr>
                                        <p:cTn id="44" dur="2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ipe(left)">
                                      <p:cBhvr>
                                        <p:cTn id="73" dur="20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95"/>
                                        </p:tgtEl>
                                        <p:attrNameLst>
                                          <p:attrName>style.visibility</p:attrName>
                                        </p:attrNameLst>
                                      </p:cBhvr>
                                      <p:to>
                                        <p:strVal val="visible"/>
                                      </p:to>
                                    </p:set>
                                    <p:animEffect transition="in" filter="wipe(down)">
                                      <p:cBhvr>
                                        <p:cTn id="78" dur="2000"/>
                                        <p:tgtEl>
                                          <p:spTgt spid="95"/>
                                        </p:tgtEl>
                                      </p:cBhvr>
                                    </p:animEffect>
                                  </p:childTnLst>
                                </p:cTn>
                              </p:par>
                            </p:childTnLst>
                          </p:cTn>
                        </p:par>
                        <p:par>
                          <p:cTn id="79" fill="hold">
                            <p:stCondLst>
                              <p:cond delay="2000"/>
                            </p:stCondLst>
                            <p:childTnLst>
                              <p:par>
                                <p:cTn id="80" presetID="22" presetClass="entr" presetSubtype="1" fill="hold" nodeType="afterEffect">
                                  <p:stCondLst>
                                    <p:cond delay="1000"/>
                                  </p:stCondLst>
                                  <p:childTnLst>
                                    <p:set>
                                      <p:cBhvr>
                                        <p:cTn id="81" dur="1" fill="hold">
                                          <p:stCondLst>
                                            <p:cond delay="0"/>
                                          </p:stCondLst>
                                        </p:cTn>
                                        <p:tgtEl>
                                          <p:spTgt spid="96"/>
                                        </p:tgtEl>
                                        <p:attrNameLst>
                                          <p:attrName>style.visibility</p:attrName>
                                        </p:attrNameLst>
                                      </p:cBhvr>
                                      <p:to>
                                        <p:strVal val="visible"/>
                                      </p:to>
                                    </p:set>
                                    <p:animEffect transition="in" filter="wipe(up)">
                                      <p:cBhvr>
                                        <p:cTn id="82" dur="5000"/>
                                        <p:tgtEl>
                                          <p:spTgt spid="9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0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0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6" grpId="0"/>
      <p:bldP spid="97" grpId="0" animBg="1"/>
      <p:bldP spid="100" grpId="0"/>
      <p:bldGraphic spid="28" grpId="0">
        <p:bldAsOne/>
      </p:bldGraphic>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 what is the OS doing?</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smtClean="0"/>
              <a:t>Virtualizing the resources – CPU, RAM, Disks, Peripherals</a:t>
            </a:r>
          </a:p>
          <a:p>
            <a:endParaRPr lang="en-US" dirty="0" smtClean="0"/>
          </a:p>
          <a:p>
            <a:r>
              <a:rPr lang="en-US" dirty="0" smtClean="0"/>
              <a:t>Dealing with multiple access to the resources</a:t>
            </a:r>
          </a:p>
          <a:p>
            <a:endParaRPr lang="en-US" dirty="0"/>
          </a:p>
          <a:p>
            <a:r>
              <a:rPr lang="en-US" dirty="0" smtClean="0"/>
              <a:t>Saving our programs and data to a (</a:t>
            </a:r>
            <a:r>
              <a:rPr lang="en-US" dirty="0" err="1" smtClean="0"/>
              <a:t>permantent</a:t>
            </a:r>
            <a:r>
              <a:rPr lang="en-US" dirty="0" smtClean="0"/>
              <a:t>) storage</a:t>
            </a:r>
          </a:p>
          <a:p>
            <a:endParaRPr lang="en-US" dirty="0" smtClean="0"/>
          </a:p>
          <a:p>
            <a:r>
              <a:rPr lang="en-US" dirty="0" smtClean="0"/>
              <a:t>Doing all this efficiently &amp; securely</a:t>
            </a:r>
          </a:p>
          <a:p>
            <a:endParaRPr lang="en-US" dirty="0"/>
          </a:p>
        </p:txBody>
      </p:sp>
      <p:sp>
        <p:nvSpPr>
          <p:cNvPr id="5" name="Content Placeholder 4"/>
          <p:cNvSpPr>
            <a:spLocks noGrp="1"/>
          </p:cNvSpPr>
          <p:nvPr>
            <p:ph sz="half" idx="2"/>
          </p:nvPr>
        </p:nvSpPr>
        <p:spPr/>
        <p:txBody>
          <a:bodyPr>
            <a:normAutofit fontScale="92500" lnSpcReduction="10000"/>
          </a:bodyPr>
          <a:lstStyle/>
          <a:p>
            <a:r>
              <a:rPr lang="en-US" dirty="0" smtClean="0"/>
              <a:t>OS API / system call – e.g. POSIX</a:t>
            </a:r>
          </a:p>
          <a:p>
            <a:endParaRPr lang="en-US" dirty="0" smtClean="0"/>
          </a:p>
          <a:p>
            <a:endParaRPr lang="en-US" dirty="0"/>
          </a:p>
          <a:p>
            <a:r>
              <a:rPr lang="en-US" dirty="0" smtClean="0"/>
              <a:t>Scheduling – CPU, RAM, I/O</a:t>
            </a:r>
          </a:p>
          <a:p>
            <a:endParaRPr lang="en-US" dirty="0" smtClean="0"/>
          </a:p>
          <a:p>
            <a:endParaRPr lang="en-US" dirty="0"/>
          </a:p>
          <a:p>
            <a:r>
              <a:rPr lang="en-US" dirty="0" smtClean="0"/>
              <a:t>Storage and </a:t>
            </a:r>
            <a:r>
              <a:rPr lang="en-US" dirty="0" err="1" smtClean="0"/>
              <a:t>filesystems</a:t>
            </a:r>
            <a:endParaRPr lang="en-US" dirty="0" smtClean="0"/>
          </a:p>
          <a:p>
            <a:endParaRPr lang="en-US" dirty="0" smtClean="0"/>
          </a:p>
          <a:p>
            <a:r>
              <a:rPr lang="en-US" dirty="0" smtClean="0"/>
              <a:t>Permissions, Access control, kernel/use modes etc.</a:t>
            </a:r>
            <a:endParaRPr lang="en-US" dirty="0"/>
          </a:p>
        </p:txBody>
      </p:sp>
      <p:sp>
        <p:nvSpPr>
          <p:cNvPr id="2" name="Slide Number Placeholder 1"/>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30709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EA1D59CB-D3F9-4BD1-A51C-8982156E6216}"/>
              </a:ext>
            </a:extLst>
          </p:cNvPr>
          <p:cNvGrpSpPr/>
          <p:nvPr/>
        </p:nvGrpSpPr>
        <p:grpSpPr>
          <a:xfrm>
            <a:off x="9476929" y="1455887"/>
            <a:ext cx="1017106" cy="2300376"/>
            <a:chOff x="9476929" y="1455887"/>
            <a:chExt cx="1017106" cy="2300376"/>
          </a:xfrm>
        </p:grpSpPr>
        <p:sp>
          <p:nvSpPr>
            <p:cNvPr id="22" name="Right Brace 21">
              <a:extLst>
                <a:ext uri="{FF2B5EF4-FFF2-40B4-BE49-F238E27FC236}">
                  <a16:creationId xmlns:a16="http://schemas.microsoft.com/office/drawing/2014/main" id="{F8BCC45F-8D7F-4A52-819D-0469FFC2CE9D}"/>
                </a:ext>
              </a:extLst>
            </p:cNvPr>
            <p:cNvSpPr/>
            <p:nvPr/>
          </p:nvSpPr>
          <p:spPr>
            <a:xfrm>
              <a:off x="9476929" y="1455887"/>
              <a:ext cx="503206" cy="2300376"/>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3833EB94-3B86-43D2-83B2-1254A7A446AA}"/>
                </a:ext>
              </a:extLst>
            </p:cNvPr>
            <p:cNvSpPr txBox="1"/>
            <p:nvPr/>
          </p:nvSpPr>
          <p:spPr>
            <a:xfrm>
              <a:off x="9878683" y="2244306"/>
              <a:ext cx="615352" cy="461665"/>
            </a:xfrm>
            <a:prstGeom prst="rect">
              <a:avLst/>
            </a:prstGeom>
            <a:no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highlight>
                    <a:srgbClr val="FFFF00"/>
                  </a:highlight>
                </a:rPr>
                <a:t>OS</a:t>
              </a:r>
            </a:p>
          </p:txBody>
        </p:sp>
      </p:grpSp>
      <p:sp>
        <p:nvSpPr>
          <p:cNvPr id="29" name="Rectangle 28">
            <a:extLst>
              <a:ext uri="{FF2B5EF4-FFF2-40B4-BE49-F238E27FC236}">
                <a16:creationId xmlns:a16="http://schemas.microsoft.com/office/drawing/2014/main" id="{3EB11B33-2526-4DEF-8462-33592B3F8C4F}"/>
              </a:ext>
            </a:extLst>
          </p:cNvPr>
          <p:cNvSpPr/>
          <p:nvPr/>
        </p:nvSpPr>
        <p:spPr>
          <a:xfrm>
            <a:off x="5455488" y="4111204"/>
            <a:ext cx="920150" cy="14952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886EB75-80FB-47ED-A924-DAF2D3AD96FC}"/>
              </a:ext>
            </a:extLst>
          </p:cNvPr>
          <p:cNvSpPr/>
          <p:nvPr/>
        </p:nvSpPr>
        <p:spPr>
          <a:xfrm>
            <a:off x="3816470" y="4111205"/>
            <a:ext cx="1509621" cy="17827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6195CA-9BBA-4E9D-BEE8-1FF733988847}"/>
              </a:ext>
            </a:extLst>
          </p:cNvPr>
          <p:cNvSpPr/>
          <p:nvPr/>
        </p:nvSpPr>
        <p:spPr>
          <a:xfrm>
            <a:off x="1444206" y="4125583"/>
            <a:ext cx="2214111" cy="17540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6A0C93A-5853-46FA-8E41-4DB79F9EE47E}"/>
              </a:ext>
            </a:extLst>
          </p:cNvPr>
          <p:cNvSpPr/>
          <p:nvPr/>
        </p:nvSpPr>
        <p:spPr>
          <a:xfrm>
            <a:off x="1440611" y="5415950"/>
            <a:ext cx="9661583" cy="53196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cs typeface="Calibri"/>
              </a:rPr>
              <a:t>HARDWARE</a:t>
            </a:r>
          </a:p>
        </p:txBody>
      </p:sp>
      <p:sp>
        <p:nvSpPr>
          <p:cNvPr id="4" name="Cylinder 3">
            <a:extLst>
              <a:ext uri="{FF2B5EF4-FFF2-40B4-BE49-F238E27FC236}">
                <a16:creationId xmlns:a16="http://schemas.microsoft.com/office/drawing/2014/main" id="{6B99BAAD-A638-49FF-872D-AAAD0E04157B}"/>
              </a:ext>
            </a:extLst>
          </p:cNvPr>
          <p:cNvSpPr/>
          <p:nvPr/>
        </p:nvSpPr>
        <p:spPr>
          <a:xfrm>
            <a:off x="2344588" y="4199352"/>
            <a:ext cx="920150" cy="1222075"/>
          </a:xfrm>
          <a:prstGeom prst="can">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cs typeface="Calibri"/>
              </a:rPr>
              <a:t>DISK</a:t>
            </a:r>
            <a:endParaRPr lang="en-US" sz="2800" b="1" dirty="0"/>
          </a:p>
        </p:txBody>
      </p:sp>
      <p:pic>
        <p:nvPicPr>
          <p:cNvPr id="5" name="Graphic 5" descr="Keyboard outline">
            <a:extLst>
              <a:ext uri="{FF2B5EF4-FFF2-40B4-BE49-F238E27FC236}">
                <a16:creationId xmlns:a16="http://schemas.microsoft.com/office/drawing/2014/main" id="{5B9CF541-41D0-487B-9FD9-EC97B051285B}"/>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498347" y="4697083"/>
            <a:ext cx="914400" cy="914400"/>
          </a:xfrm>
          <a:prstGeom prst="rect">
            <a:avLst/>
          </a:prstGeom>
        </p:spPr>
      </p:pic>
      <p:pic>
        <p:nvPicPr>
          <p:cNvPr id="6" name="Graphic 6" descr="Monitor with solid fill">
            <a:extLst>
              <a:ext uri="{FF2B5EF4-FFF2-40B4-BE49-F238E27FC236}">
                <a16:creationId xmlns:a16="http://schemas.microsoft.com/office/drawing/2014/main" id="{F8247EE1-C769-4174-ADD8-CBB55037DCB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319404" y="4582064"/>
            <a:ext cx="914400" cy="914400"/>
          </a:xfrm>
          <a:prstGeom prst="rect">
            <a:avLst/>
          </a:prstGeom>
        </p:spPr>
      </p:pic>
      <p:pic>
        <p:nvPicPr>
          <p:cNvPr id="7" name="Graphic 7" descr="Usb Stick outline">
            <a:extLst>
              <a:ext uri="{FF2B5EF4-FFF2-40B4-BE49-F238E27FC236}">
                <a16:creationId xmlns:a16="http://schemas.microsoft.com/office/drawing/2014/main" id="{2940FDF3-B0F4-4161-B5D1-177EEF3F7683}"/>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426233" y="4510177"/>
            <a:ext cx="914400" cy="914400"/>
          </a:xfrm>
          <a:prstGeom prst="rect">
            <a:avLst/>
          </a:prstGeom>
        </p:spPr>
      </p:pic>
      <p:pic>
        <p:nvPicPr>
          <p:cNvPr id="8" name="Graphic 8" descr="Processor with solid fill">
            <a:extLst>
              <a:ext uri="{FF2B5EF4-FFF2-40B4-BE49-F238E27FC236}">
                <a16:creationId xmlns:a16="http://schemas.microsoft.com/office/drawing/2014/main" id="{BDCE4A46-D6A0-45B5-AF9F-1B2B4D2F2F42}"/>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4114799" y="4395158"/>
            <a:ext cx="914400" cy="914400"/>
          </a:xfrm>
          <a:prstGeom prst="rect">
            <a:avLst/>
          </a:prstGeom>
        </p:spPr>
      </p:pic>
      <p:pic>
        <p:nvPicPr>
          <p:cNvPr id="10" name="Graphic 10" descr="Internet Of Things with solid fill">
            <a:extLst>
              <a:ext uri="{FF2B5EF4-FFF2-40B4-BE49-F238E27FC236}">
                <a16:creationId xmlns:a16="http://schemas.microsoft.com/office/drawing/2014/main" id="{93271259-27DD-4AFD-907C-7EFFBC24FD2B}"/>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7766647" y="4510177"/>
            <a:ext cx="914400" cy="914400"/>
          </a:xfrm>
          <a:prstGeom prst="rect">
            <a:avLst/>
          </a:prstGeom>
        </p:spPr>
      </p:pic>
      <p:pic>
        <p:nvPicPr>
          <p:cNvPr id="11" name="Graphic 11" descr="Binary with solid fill">
            <a:extLst>
              <a:ext uri="{FF2B5EF4-FFF2-40B4-BE49-F238E27FC236}">
                <a16:creationId xmlns:a16="http://schemas.microsoft.com/office/drawing/2014/main" id="{2B15D869-BEDE-4CD4-937C-05F1D67ED5B6}"/>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5451893" y="4452668"/>
            <a:ext cx="914400" cy="914400"/>
          </a:xfrm>
          <a:prstGeom prst="rect">
            <a:avLst/>
          </a:prstGeom>
        </p:spPr>
      </p:pic>
      <p:sp>
        <p:nvSpPr>
          <p:cNvPr id="12" name="Rectangle 11">
            <a:extLst>
              <a:ext uri="{FF2B5EF4-FFF2-40B4-BE49-F238E27FC236}">
                <a16:creationId xmlns:a16="http://schemas.microsoft.com/office/drawing/2014/main" id="{A729A9BA-DA93-45AA-A993-269157EB764E}"/>
              </a:ext>
            </a:extLst>
          </p:cNvPr>
          <p:cNvSpPr/>
          <p:nvPr/>
        </p:nvSpPr>
        <p:spPr>
          <a:xfrm>
            <a:off x="6757536" y="4737519"/>
            <a:ext cx="819509" cy="531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cs typeface="Calibri"/>
              </a:rPr>
              <a:t>BIOS</a:t>
            </a:r>
            <a:endParaRPr lang="en-US" sz="2400" b="1" dirty="0"/>
          </a:p>
        </p:txBody>
      </p:sp>
      <p:grpSp>
        <p:nvGrpSpPr>
          <p:cNvPr id="13" name="Group 12">
            <a:extLst>
              <a:ext uri="{FF2B5EF4-FFF2-40B4-BE49-F238E27FC236}">
                <a16:creationId xmlns:a16="http://schemas.microsoft.com/office/drawing/2014/main" id="{E3C489C0-056A-4B7D-8B67-D3BB4AB5F7F6}"/>
              </a:ext>
            </a:extLst>
          </p:cNvPr>
          <p:cNvGrpSpPr/>
          <p:nvPr/>
        </p:nvGrpSpPr>
        <p:grpSpPr>
          <a:xfrm>
            <a:off x="1110292" y="235070"/>
            <a:ext cx="6339336" cy="1077218"/>
            <a:chOff x="1110292" y="235070"/>
            <a:chExt cx="6339336" cy="1077218"/>
          </a:xfrm>
        </p:grpSpPr>
        <p:sp>
          <p:nvSpPr>
            <p:cNvPr id="14" name="TextBox 13">
              <a:extLst>
                <a:ext uri="{FF2B5EF4-FFF2-40B4-BE49-F238E27FC236}">
                  <a16:creationId xmlns:a16="http://schemas.microsoft.com/office/drawing/2014/main" id="{D6606DF5-2CFB-4602-A564-F829EBB3EB15}"/>
                </a:ext>
              </a:extLst>
            </p:cNvPr>
            <p:cNvSpPr txBox="1"/>
            <p:nvPr/>
          </p:nvSpPr>
          <p:spPr>
            <a:xfrm>
              <a:off x="3599372" y="235070"/>
              <a:ext cx="3850256" cy="107721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Application programs </a:t>
              </a:r>
              <a:r>
                <a:rPr lang="en-US" sz="2000" dirty="0"/>
                <a:t>Word processors, games, </a:t>
              </a:r>
              <a:r>
                <a:rPr lang="en-US" sz="2000" dirty="0" smtClean="0"/>
                <a:t>email, </a:t>
              </a:r>
              <a:r>
                <a:rPr lang="en-US" sz="2000" dirty="0"/>
                <a:t>payroll, your own, C, </a:t>
              </a:r>
              <a:r>
                <a:rPr lang="en-US" sz="2000" dirty="0" smtClean="0"/>
                <a:t>python, “</a:t>
              </a:r>
              <a:r>
                <a:rPr lang="en-US" sz="2000" b="1" dirty="0" smtClean="0">
                  <a:solidFill>
                    <a:schemeClr val="accent1">
                      <a:lumMod val="50000"/>
                    </a:schemeClr>
                  </a:solidFill>
                </a:rPr>
                <a:t>./</a:t>
              </a:r>
              <a:r>
                <a:rPr lang="en-US" sz="2000" b="1" dirty="0" err="1" smtClean="0">
                  <a:solidFill>
                    <a:schemeClr val="accent1">
                      <a:lumMod val="50000"/>
                    </a:schemeClr>
                  </a:solidFill>
                </a:rPr>
                <a:t>a.out</a:t>
              </a:r>
              <a:r>
                <a:rPr lang="en-US" sz="2000" dirty="0" smtClean="0"/>
                <a:t>”...</a:t>
              </a:r>
              <a:endParaRPr lang="en-US" sz="2000" dirty="0">
                <a:cs typeface="Calibri"/>
              </a:endParaRPr>
            </a:p>
          </p:txBody>
        </p:sp>
        <p:sp>
          <p:nvSpPr>
            <p:cNvPr id="16" name="TextBox 15">
              <a:extLst>
                <a:ext uri="{FF2B5EF4-FFF2-40B4-BE49-F238E27FC236}">
                  <a16:creationId xmlns:a16="http://schemas.microsoft.com/office/drawing/2014/main" id="{F2934AA4-B220-43AF-9FB9-CD23259F5321}"/>
                </a:ext>
              </a:extLst>
            </p:cNvPr>
            <p:cNvSpPr txBox="1"/>
            <p:nvPr/>
          </p:nvSpPr>
          <p:spPr>
            <a:xfrm>
              <a:off x="1110292" y="520820"/>
              <a:ext cx="23118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B9BD5"/>
                  </a:solidFill>
                </a:rPr>
                <a:t>OS independent</a:t>
              </a:r>
            </a:p>
          </p:txBody>
        </p:sp>
      </p:grpSp>
      <p:grpSp>
        <p:nvGrpSpPr>
          <p:cNvPr id="26" name="Group 25">
            <a:extLst>
              <a:ext uri="{FF2B5EF4-FFF2-40B4-BE49-F238E27FC236}">
                <a16:creationId xmlns:a16="http://schemas.microsoft.com/office/drawing/2014/main" id="{8EDEBE2C-BC93-40B1-9DFF-3106AB77A95F}"/>
              </a:ext>
            </a:extLst>
          </p:cNvPr>
          <p:cNvGrpSpPr/>
          <p:nvPr/>
        </p:nvGrpSpPr>
        <p:grpSpPr>
          <a:xfrm>
            <a:off x="1110291" y="1470624"/>
            <a:ext cx="8020590" cy="1077218"/>
            <a:chOff x="1110291" y="1470624"/>
            <a:chExt cx="8020590" cy="1077218"/>
          </a:xfrm>
        </p:grpSpPr>
        <p:sp>
          <p:nvSpPr>
            <p:cNvPr id="15" name="TextBox 14">
              <a:extLst>
                <a:ext uri="{FF2B5EF4-FFF2-40B4-BE49-F238E27FC236}">
                  <a16:creationId xmlns:a16="http://schemas.microsoft.com/office/drawing/2014/main" id="{992CA1A4-08E1-4632-8E78-9417C89092BF}"/>
                </a:ext>
              </a:extLst>
            </p:cNvPr>
            <p:cNvSpPr txBox="1"/>
            <p:nvPr/>
          </p:nvSpPr>
          <p:spPr>
            <a:xfrm>
              <a:off x="3598473" y="1470624"/>
              <a:ext cx="5532408" cy="107721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OS Utilities</a:t>
              </a:r>
              <a:r>
                <a:rPr lang="en-US" dirty="0"/>
                <a:t>, </a:t>
              </a:r>
              <a:r>
                <a:rPr lang="en-US" dirty="0" smtClean="0"/>
                <a:t>“</a:t>
              </a:r>
              <a:r>
                <a:rPr lang="en-US" sz="2000" b="1" dirty="0" smtClean="0">
                  <a:solidFill>
                    <a:schemeClr val="accent1">
                      <a:lumMod val="50000"/>
                    </a:schemeClr>
                  </a:solidFill>
                </a:rPr>
                <a:t>libraries”</a:t>
              </a:r>
              <a:r>
                <a:rPr lang="en-US" sz="2000" dirty="0" smtClean="0"/>
                <a:t>, </a:t>
              </a:r>
              <a:r>
                <a:rPr lang="en-US" sz="2000" dirty="0"/>
                <a:t>compilers, debuggers, </a:t>
              </a:r>
              <a:r>
                <a:rPr lang="en-US" sz="2000" b="1" dirty="0"/>
                <a:t>other </a:t>
              </a:r>
              <a:r>
                <a:rPr lang="en-US" sz="2000" dirty="0" smtClean="0"/>
                <a:t>systems programs, OS manager utilities, </a:t>
              </a:r>
              <a:r>
                <a:rPr lang="en-US" sz="2000" dirty="0"/>
                <a:t>interface to the Kernel</a:t>
              </a:r>
              <a:endParaRPr lang="en-US" sz="2000" dirty="0">
                <a:cs typeface="Calibri"/>
              </a:endParaRPr>
            </a:p>
          </p:txBody>
        </p:sp>
        <p:sp>
          <p:nvSpPr>
            <p:cNvPr id="17" name="TextBox 16">
              <a:extLst>
                <a:ext uri="{FF2B5EF4-FFF2-40B4-BE49-F238E27FC236}">
                  <a16:creationId xmlns:a16="http://schemas.microsoft.com/office/drawing/2014/main" id="{BA21D7BF-B8BB-40DA-8A8A-DF717B1FDA1E}"/>
                </a:ext>
              </a:extLst>
            </p:cNvPr>
            <p:cNvSpPr txBox="1"/>
            <p:nvPr/>
          </p:nvSpPr>
          <p:spPr>
            <a:xfrm>
              <a:off x="1110291" y="1627876"/>
              <a:ext cx="23118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B9BD5"/>
                  </a:solidFill>
                </a:rPr>
                <a:t>OS dependent</a:t>
              </a:r>
            </a:p>
          </p:txBody>
        </p:sp>
      </p:grpSp>
      <p:grpSp>
        <p:nvGrpSpPr>
          <p:cNvPr id="51" name="Group 50">
            <a:extLst>
              <a:ext uri="{FF2B5EF4-FFF2-40B4-BE49-F238E27FC236}">
                <a16:creationId xmlns:a16="http://schemas.microsoft.com/office/drawing/2014/main" id="{704B5B4E-623D-44EF-8786-23522450C57C}"/>
              </a:ext>
            </a:extLst>
          </p:cNvPr>
          <p:cNvGrpSpPr/>
          <p:nvPr/>
        </p:nvGrpSpPr>
        <p:grpSpPr>
          <a:xfrm>
            <a:off x="9877700" y="2762429"/>
            <a:ext cx="2612992" cy="914926"/>
            <a:chOff x="9877700" y="2762429"/>
            <a:chExt cx="2612992" cy="914926"/>
          </a:xfrm>
        </p:grpSpPr>
        <p:sp>
          <p:nvSpPr>
            <p:cNvPr id="24" name="Right Brace 23">
              <a:extLst>
                <a:ext uri="{FF2B5EF4-FFF2-40B4-BE49-F238E27FC236}">
                  <a16:creationId xmlns:a16="http://schemas.microsoft.com/office/drawing/2014/main" id="{8164A558-E0B6-44DC-A45F-5FC748A6DE3B}"/>
                </a:ext>
              </a:extLst>
            </p:cNvPr>
            <p:cNvSpPr/>
            <p:nvPr/>
          </p:nvSpPr>
          <p:spPr>
            <a:xfrm>
              <a:off x="9877700" y="2762429"/>
              <a:ext cx="1322715" cy="905774"/>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FE2E966D-76C7-463B-84B7-591CA1C2A2A1}"/>
                </a:ext>
              </a:extLst>
            </p:cNvPr>
            <p:cNvSpPr txBox="1"/>
            <p:nvPr/>
          </p:nvSpPr>
          <p:spPr>
            <a:xfrm>
              <a:off x="10854549" y="2846358"/>
              <a:ext cx="1636143" cy="830997"/>
            </a:xfrm>
            <a:prstGeom prst="rect">
              <a:avLst/>
            </a:prstGeom>
            <a:noFill/>
            <a:ln w="57150">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Protected Execution</a:t>
              </a:r>
            </a:p>
          </p:txBody>
        </p:sp>
      </p:grpSp>
      <p:grpSp>
        <p:nvGrpSpPr>
          <p:cNvPr id="40" name="Group 39">
            <a:extLst>
              <a:ext uri="{FF2B5EF4-FFF2-40B4-BE49-F238E27FC236}">
                <a16:creationId xmlns:a16="http://schemas.microsoft.com/office/drawing/2014/main" id="{41FED09E-7B6B-4A96-B345-9D3EFC221CE2}"/>
              </a:ext>
            </a:extLst>
          </p:cNvPr>
          <p:cNvGrpSpPr/>
          <p:nvPr/>
        </p:nvGrpSpPr>
        <p:grpSpPr>
          <a:xfrm>
            <a:off x="722103" y="2361121"/>
            <a:ext cx="8408778" cy="843412"/>
            <a:chOff x="722103" y="2361121"/>
            <a:chExt cx="8408778" cy="843412"/>
          </a:xfrm>
        </p:grpSpPr>
        <p:sp>
          <p:nvSpPr>
            <p:cNvPr id="18" name="TextBox 17">
              <a:extLst>
                <a:ext uri="{FF2B5EF4-FFF2-40B4-BE49-F238E27FC236}">
                  <a16:creationId xmlns:a16="http://schemas.microsoft.com/office/drawing/2014/main" id="{8D68BCD8-4CA5-46BD-8378-3EE1D39A4FE5}"/>
                </a:ext>
              </a:extLst>
            </p:cNvPr>
            <p:cNvSpPr txBox="1"/>
            <p:nvPr/>
          </p:nvSpPr>
          <p:spPr>
            <a:xfrm>
              <a:off x="722103" y="2361121"/>
              <a:ext cx="28725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B9BD5"/>
                  </a:solidFill>
                  <a:cs typeface="Calibri"/>
                </a:rPr>
                <a:t>Hardware Dependent</a:t>
              </a:r>
              <a:endParaRPr lang="en-US" dirty="0"/>
            </a:p>
          </p:txBody>
        </p:sp>
        <p:sp>
          <p:nvSpPr>
            <p:cNvPr id="20" name="TextBox 19">
              <a:extLst>
                <a:ext uri="{FF2B5EF4-FFF2-40B4-BE49-F238E27FC236}">
                  <a16:creationId xmlns:a16="http://schemas.microsoft.com/office/drawing/2014/main" id="{3B77AE94-DFA0-46FC-9871-D58D945FA5AE}"/>
                </a:ext>
              </a:extLst>
            </p:cNvPr>
            <p:cNvSpPr txBox="1"/>
            <p:nvPr/>
          </p:nvSpPr>
          <p:spPr>
            <a:xfrm>
              <a:off x="3598473" y="2735831"/>
              <a:ext cx="5532408" cy="46166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Kernel</a:t>
              </a:r>
              <a:endParaRPr lang="en-US" dirty="0"/>
            </a:p>
          </p:txBody>
        </p:sp>
        <p:sp>
          <p:nvSpPr>
            <p:cNvPr id="30" name="Rectangle 29">
              <a:extLst>
                <a:ext uri="{FF2B5EF4-FFF2-40B4-BE49-F238E27FC236}">
                  <a16:creationId xmlns:a16="http://schemas.microsoft.com/office/drawing/2014/main" id="{B2E23146-F5B4-4738-8E62-A0E9B67FAA4A}"/>
                </a:ext>
              </a:extLst>
            </p:cNvPr>
            <p:cNvSpPr/>
            <p:nvPr/>
          </p:nvSpPr>
          <p:spPr>
            <a:xfrm>
              <a:off x="7453044" y="2744458"/>
              <a:ext cx="416942" cy="4600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E2B837-E21B-451D-BA81-2806AE07A02C}"/>
                </a:ext>
              </a:extLst>
            </p:cNvPr>
            <p:cNvSpPr/>
            <p:nvPr/>
          </p:nvSpPr>
          <p:spPr>
            <a:xfrm>
              <a:off x="6274100" y="2730080"/>
              <a:ext cx="416942" cy="460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025AE2B-AA61-4BE7-ACEA-EC95716FC7E5}"/>
                </a:ext>
              </a:extLst>
            </p:cNvPr>
            <p:cNvSpPr/>
            <p:nvPr/>
          </p:nvSpPr>
          <p:spPr>
            <a:xfrm>
              <a:off x="6877949" y="2730080"/>
              <a:ext cx="416942" cy="4600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Graphic 33" descr="Crown outline">
            <a:extLst>
              <a:ext uri="{FF2B5EF4-FFF2-40B4-BE49-F238E27FC236}">
                <a16:creationId xmlns:a16="http://schemas.microsoft.com/office/drawing/2014/main" id="{F3BB847D-EA1D-483F-BB6D-09070A6F9FA6}"/>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6904008" y="2296062"/>
            <a:ext cx="382438" cy="454325"/>
          </a:xfrm>
          <a:prstGeom prst="rect">
            <a:avLst/>
          </a:prstGeom>
        </p:spPr>
      </p:pic>
      <p:grpSp>
        <p:nvGrpSpPr>
          <p:cNvPr id="36" name="Group 35">
            <a:extLst>
              <a:ext uri="{FF2B5EF4-FFF2-40B4-BE49-F238E27FC236}">
                <a16:creationId xmlns:a16="http://schemas.microsoft.com/office/drawing/2014/main" id="{173F1A1C-9FAE-450D-BF08-0E561A7DF1A9}"/>
              </a:ext>
            </a:extLst>
          </p:cNvPr>
          <p:cNvGrpSpPr/>
          <p:nvPr/>
        </p:nvGrpSpPr>
        <p:grpSpPr>
          <a:xfrm>
            <a:off x="722102" y="3195907"/>
            <a:ext cx="5667016" cy="561407"/>
            <a:chOff x="722102" y="3195907"/>
            <a:chExt cx="5667016" cy="561407"/>
          </a:xfrm>
        </p:grpSpPr>
        <p:sp>
          <p:nvSpPr>
            <p:cNvPr id="19" name="TextBox 18">
              <a:extLst>
                <a:ext uri="{FF2B5EF4-FFF2-40B4-BE49-F238E27FC236}">
                  <a16:creationId xmlns:a16="http://schemas.microsoft.com/office/drawing/2014/main" id="{9CAA7CF8-08B3-4C1F-A052-85D7503673BF}"/>
                </a:ext>
              </a:extLst>
            </p:cNvPr>
            <p:cNvSpPr txBox="1"/>
            <p:nvPr/>
          </p:nvSpPr>
          <p:spPr>
            <a:xfrm>
              <a:off x="722102" y="3295649"/>
              <a:ext cx="32320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B9BD5"/>
                  </a:solidFill>
                  <a:cs typeface="Calibri"/>
                </a:rPr>
                <a:t>Device dependent</a:t>
              </a:r>
              <a:endParaRPr lang="en-US" dirty="0"/>
            </a:p>
          </p:txBody>
        </p:sp>
        <p:sp>
          <p:nvSpPr>
            <p:cNvPr id="21" name="TextBox 20">
              <a:extLst>
                <a:ext uri="{FF2B5EF4-FFF2-40B4-BE49-F238E27FC236}">
                  <a16:creationId xmlns:a16="http://schemas.microsoft.com/office/drawing/2014/main" id="{6DB4A371-D79F-4632-94C8-FA9B143266BD}"/>
                </a:ext>
              </a:extLst>
            </p:cNvPr>
            <p:cNvSpPr txBox="1"/>
            <p:nvPr/>
          </p:nvSpPr>
          <p:spPr>
            <a:xfrm>
              <a:off x="3598473" y="3195907"/>
              <a:ext cx="2153729" cy="46166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Device Drivers</a:t>
              </a:r>
            </a:p>
          </p:txBody>
        </p:sp>
        <p:sp>
          <p:nvSpPr>
            <p:cNvPr id="34" name="Rectangle 33">
              <a:extLst>
                <a:ext uri="{FF2B5EF4-FFF2-40B4-BE49-F238E27FC236}">
                  <a16:creationId xmlns:a16="http://schemas.microsoft.com/office/drawing/2014/main" id="{50E07F52-0DE3-47C3-BB92-B3431C7BB5D7}"/>
                </a:ext>
              </a:extLst>
            </p:cNvPr>
            <p:cNvSpPr/>
            <p:nvPr/>
          </p:nvSpPr>
          <p:spPr>
            <a:xfrm>
              <a:off x="5339573" y="3535212"/>
              <a:ext cx="1049545" cy="115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2E65D2F4-DBC1-453F-BF97-34B3753D10AD}"/>
              </a:ext>
            </a:extLst>
          </p:cNvPr>
          <p:cNvSpPr/>
          <p:nvPr/>
        </p:nvSpPr>
        <p:spPr>
          <a:xfrm>
            <a:off x="7769345" y="5404267"/>
            <a:ext cx="3421810" cy="862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643F39-8A29-4BB6-AE7F-3CF6E8F11628}"/>
              </a:ext>
            </a:extLst>
          </p:cNvPr>
          <p:cNvSpPr/>
          <p:nvPr/>
        </p:nvSpPr>
        <p:spPr>
          <a:xfrm>
            <a:off x="1615835" y="5418644"/>
            <a:ext cx="1811545" cy="718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8A9222D-DBA6-4F0F-BCF4-574A907D4DE3}"/>
              </a:ext>
            </a:extLst>
          </p:cNvPr>
          <p:cNvSpPr/>
          <p:nvPr/>
        </p:nvSpPr>
        <p:spPr>
          <a:xfrm>
            <a:off x="7956252" y="5490532"/>
            <a:ext cx="3047997" cy="862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B507D885-5CC5-4EC9-A61E-B8DEC1795B80}"/>
              </a:ext>
            </a:extLst>
          </p:cNvPr>
          <p:cNvGrpSpPr/>
          <p:nvPr/>
        </p:nvGrpSpPr>
        <p:grpSpPr>
          <a:xfrm>
            <a:off x="465107" y="5282061"/>
            <a:ext cx="2053088" cy="1366900"/>
            <a:chOff x="465107" y="5282061"/>
            <a:chExt cx="2053088" cy="1366900"/>
          </a:xfrm>
        </p:grpSpPr>
        <p:sp>
          <p:nvSpPr>
            <p:cNvPr id="46" name="TextBox 45">
              <a:extLst>
                <a:ext uri="{FF2B5EF4-FFF2-40B4-BE49-F238E27FC236}">
                  <a16:creationId xmlns:a16="http://schemas.microsoft.com/office/drawing/2014/main" id="{00E35885-0748-44EA-81B1-FE8ECD5B1EA6}"/>
                </a:ext>
              </a:extLst>
            </p:cNvPr>
            <p:cNvSpPr txBox="1"/>
            <p:nvPr/>
          </p:nvSpPr>
          <p:spPr>
            <a:xfrm>
              <a:off x="465107" y="6187296"/>
              <a:ext cx="20530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Filesystem</a:t>
              </a:r>
            </a:p>
          </p:txBody>
        </p:sp>
        <p:cxnSp>
          <p:nvCxnSpPr>
            <p:cNvPr id="47" name="Connector: Elbow 46">
              <a:extLst>
                <a:ext uri="{FF2B5EF4-FFF2-40B4-BE49-F238E27FC236}">
                  <a16:creationId xmlns:a16="http://schemas.microsoft.com/office/drawing/2014/main" id="{48BBBF99-6CF1-428F-8B3C-8AC922C1B2FB}"/>
                </a:ext>
              </a:extLst>
            </p:cNvPr>
            <p:cNvCxnSpPr/>
            <p:nvPr/>
          </p:nvCxnSpPr>
          <p:spPr>
            <a:xfrm flipH="1">
              <a:off x="1789801" y="5282061"/>
              <a:ext cx="465827" cy="1144438"/>
            </a:xfrm>
            <a:prstGeom prst="bentConnector3">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1BB84C0-3673-4B98-82F6-797E5CF7D200}"/>
              </a:ext>
            </a:extLst>
          </p:cNvPr>
          <p:cNvGrpSpPr/>
          <p:nvPr/>
        </p:nvGrpSpPr>
        <p:grpSpPr>
          <a:xfrm>
            <a:off x="3268692" y="5282061"/>
            <a:ext cx="2053088" cy="1491818"/>
            <a:chOff x="3268692" y="5282061"/>
            <a:chExt cx="2053088" cy="1491818"/>
          </a:xfrm>
        </p:grpSpPr>
        <p:sp>
          <p:nvSpPr>
            <p:cNvPr id="45" name="TextBox 44">
              <a:extLst>
                <a:ext uri="{FF2B5EF4-FFF2-40B4-BE49-F238E27FC236}">
                  <a16:creationId xmlns:a16="http://schemas.microsoft.com/office/drawing/2014/main" id="{CDE75EC5-19DB-4407-A04D-CB2027522E88}"/>
                </a:ext>
              </a:extLst>
            </p:cNvPr>
            <p:cNvSpPr txBox="1"/>
            <p:nvPr/>
          </p:nvSpPr>
          <p:spPr>
            <a:xfrm>
              <a:off x="3268692" y="5942882"/>
              <a:ext cx="20530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Process Management</a:t>
              </a:r>
            </a:p>
          </p:txBody>
        </p:sp>
        <p:cxnSp>
          <p:nvCxnSpPr>
            <p:cNvPr id="49" name="Connector: Elbow 48">
              <a:extLst>
                <a:ext uri="{FF2B5EF4-FFF2-40B4-BE49-F238E27FC236}">
                  <a16:creationId xmlns:a16="http://schemas.microsoft.com/office/drawing/2014/main" id="{42F8464B-91D7-4423-9B80-88E76CE8866C}"/>
                </a:ext>
              </a:extLst>
            </p:cNvPr>
            <p:cNvCxnSpPr>
              <a:cxnSpLocks/>
            </p:cNvCxnSpPr>
            <p:nvPr/>
          </p:nvCxnSpPr>
          <p:spPr>
            <a:xfrm flipH="1">
              <a:off x="4650895" y="5282061"/>
              <a:ext cx="537713" cy="1086929"/>
            </a:xfrm>
            <a:prstGeom prst="bentConnector3">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32CF4EB7-51F8-4516-BDA3-AEA4DD8C7A05}"/>
              </a:ext>
            </a:extLst>
          </p:cNvPr>
          <p:cNvGrpSpPr/>
          <p:nvPr/>
        </p:nvGrpSpPr>
        <p:grpSpPr>
          <a:xfrm>
            <a:off x="6094382" y="5310815"/>
            <a:ext cx="3670900" cy="1492716"/>
            <a:chOff x="6094382" y="5310815"/>
            <a:chExt cx="3670900" cy="1492716"/>
          </a:xfrm>
        </p:grpSpPr>
        <p:sp>
          <p:nvSpPr>
            <p:cNvPr id="44" name="TextBox 43">
              <a:extLst>
                <a:ext uri="{FF2B5EF4-FFF2-40B4-BE49-F238E27FC236}">
                  <a16:creationId xmlns:a16="http://schemas.microsoft.com/office/drawing/2014/main" id="{CFE661A3-0245-4888-9C08-9724B219DB55}"/>
                </a:ext>
              </a:extLst>
            </p:cNvPr>
            <p:cNvSpPr txBox="1"/>
            <p:nvPr/>
          </p:nvSpPr>
          <p:spPr>
            <a:xfrm>
              <a:off x="7022082" y="597253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Memory Management</a:t>
              </a:r>
            </a:p>
          </p:txBody>
        </p:sp>
        <p:cxnSp>
          <p:nvCxnSpPr>
            <p:cNvPr id="50" name="Connector: Elbow 49">
              <a:extLst>
                <a:ext uri="{FF2B5EF4-FFF2-40B4-BE49-F238E27FC236}">
                  <a16:creationId xmlns:a16="http://schemas.microsoft.com/office/drawing/2014/main" id="{DC7E676E-C46C-4077-B3B0-025E62B29935}"/>
                </a:ext>
              </a:extLst>
            </p:cNvPr>
            <p:cNvCxnSpPr>
              <a:cxnSpLocks/>
            </p:cNvCxnSpPr>
            <p:nvPr/>
          </p:nvCxnSpPr>
          <p:spPr>
            <a:xfrm>
              <a:off x="6094382" y="5310815"/>
              <a:ext cx="928776" cy="1187570"/>
            </a:xfrm>
            <a:prstGeom prst="bentConnector3">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08A06E0-2DBB-434D-9DB3-92124F92634D}"/>
              </a:ext>
            </a:extLst>
          </p:cNvPr>
          <p:cNvGrpSpPr/>
          <p:nvPr/>
        </p:nvGrpSpPr>
        <p:grpSpPr>
          <a:xfrm>
            <a:off x="10117886" y="454324"/>
            <a:ext cx="1878582" cy="1001205"/>
            <a:chOff x="8579509" y="526211"/>
            <a:chExt cx="3416959" cy="943695"/>
          </a:xfrm>
        </p:grpSpPr>
        <p:sp>
          <p:nvSpPr>
            <p:cNvPr id="3" name="TextBox 2">
              <a:extLst>
                <a:ext uri="{FF2B5EF4-FFF2-40B4-BE49-F238E27FC236}">
                  <a16:creationId xmlns:a16="http://schemas.microsoft.com/office/drawing/2014/main" id="{363A3A75-3EE1-469A-B23A-2E33EF3E57CD}"/>
                </a:ext>
              </a:extLst>
            </p:cNvPr>
            <p:cNvSpPr txBox="1"/>
            <p:nvPr/>
          </p:nvSpPr>
          <p:spPr>
            <a:xfrm>
              <a:off x="9253268" y="5262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Systems Programming</a:t>
              </a:r>
            </a:p>
          </p:txBody>
        </p:sp>
        <p:cxnSp>
          <p:nvCxnSpPr>
            <p:cNvPr id="9" name="Connector: Curved 8">
              <a:extLst>
                <a:ext uri="{FF2B5EF4-FFF2-40B4-BE49-F238E27FC236}">
                  <a16:creationId xmlns:a16="http://schemas.microsoft.com/office/drawing/2014/main" id="{09767A5D-1230-4371-BE1F-64698B12DCD8}"/>
                </a:ext>
              </a:extLst>
            </p:cNvPr>
            <p:cNvCxnSpPr/>
            <p:nvPr/>
          </p:nvCxnSpPr>
          <p:spPr>
            <a:xfrm flipH="1">
              <a:off x="8579509" y="742411"/>
              <a:ext cx="738996" cy="727495"/>
            </a:xfrm>
            <a:prstGeom prst="curvedConnector3">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57A5DFA0-ED0F-4EE2-A26F-9418819EC9CC}"/>
              </a:ext>
            </a:extLst>
          </p:cNvPr>
          <p:cNvGrpSpPr/>
          <p:nvPr/>
        </p:nvGrpSpPr>
        <p:grpSpPr>
          <a:xfrm>
            <a:off x="7952657" y="2510826"/>
            <a:ext cx="1293960" cy="920149"/>
            <a:chOff x="7952657" y="2510826"/>
            <a:chExt cx="1293960" cy="920149"/>
          </a:xfrm>
        </p:grpSpPr>
        <p:sp>
          <p:nvSpPr>
            <p:cNvPr id="41" name="Oval 40">
              <a:extLst>
                <a:ext uri="{FF2B5EF4-FFF2-40B4-BE49-F238E27FC236}">
                  <a16:creationId xmlns:a16="http://schemas.microsoft.com/office/drawing/2014/main" id="{FBDADC30-ADDC-4040-BF87-C19068DD2F53}"/>
                </a:ext>
              </a:extLst>
            </p:cNvPr>
            <p:cNvSpPr/>
            <p:nvPr/>
          </p:nvSpPr>
          <p:spPr>
            <a:xfrm>
              <a:off x="7952657" y="2510826"/>
              <a:ext cx="905772" cy="531962"/>
            </a:xfrm>
            <a:prstGeom prst="ellipse">
              <a:avLst/>
            </a:prstGeom>
            <a:solidFill>
              <a:srgbClr val="21EBEB"/>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solidFill>
                    <a:schemeClr val="tx1"/>
                  </a:solidFill>
                  <a:cs typeface="Calibri"/>
                </a:rPr>
                <a:t>IPC</a:t>
              </a:r>
              <a:endParaRPr lang="en-US" sz="2400" b="1">
                <a:solidFill>
                  <a:schemeClr val="tx1"/>
                </a:solidFill>
                <a:cs typeface="Calibri"/>
              </a:endParaRPr>
            </a:p>
          </p:txBody>
        </p:sp>
        <p:sp>
          <p:nvSpPr>
            <p:cNvPr id="42" name="Oval 41">
              <a:extLst>
                <a:ext uri="{FF2B5EF4-FFF2-40B4-BE49-F238E27FC236}">
                  <a16:creationId xmlns:a16="http://schemas.microsoft.com/office/drawing/2014/main" id="{6862C270-6D35-45B9-9D3E-A76BE071A115}"/>
                </a:ext>
              </a:extLst>
            </p:cNvPr>
            <p:cNvSpPr/>
            <p:nvPr/>
          </p:nvSpPr>
          <p:spPr>
            <a:xfrm>
              <a:off x="8326467" y="2899014"/>
              <a:ext cx="920150" cy="531961"/>
            </a:xfrm>
            <a:prstGeom prst="ellipse">
              <a:avLst/>
            </a:prstGeom>
            <a:solidFill>
              <a:srgbClr val="21EBEB"/>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solidFill>
                    <a:schemeClr val="tx1"/>
                  </a:solidFill>
                  <a:cs typeface="Calibri"/>
                </a:rPr>
                <a:t>Sig</a:t>
              </a:r>
            </a:p>
          </p:txBody>
        </p:sp>
      </p:grpSp>
      <p:sp>
        <p:nvSpPr>
          <p:cNvPr id="35" name="Slide Number Placeholder 34"/>
          <p:cNvSpPr>
            <a:spLocks noGrp="1"/>
          </p:cNvSpPr>
          <p:nvPr>
            <p:ph type="sldNum" sz="quarter" idx="12"/>
          </p:nvPr>
        </p:nvSpPr>
        <p:spPr/>
        <p:txBody>
          <a:bodyPr/>
          <a:lstStyle/>
          <a:p>
            <a:fld id="{330EA680-D336-4FF7-8B7A-9848BB0A1C32}" type="slidenum">
              <a:rPr lang="en-US" smtClean="0"/>
              <a:t>9</a:t>
            </a:fld>
            <a:endParaRPr lang="en-US"/>
          </a:p>
        </p:txBody>
      </p:sp>
      <p:sp>
        <p:nvSpPr>
          <p:cNvPr id="56" name="Down Arrow 55"/>
          <p:cNvSpPr/>
          <p:nvPr/>
        </p:nvSpPr>
        <p:spPr>
          <a:xfrm>
            <a:off x="5451893" y="2510826"/>
            <a:ext cx="191261" cy="335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5508227" y="979714"/>
            <a:ext cx="978269" cy="2063932"/>
          </a:xfrm>
          <a:custGeom>
            <a:avLst/>
            <a:gdLst>
              <a:gd name="connsiteX0" fmla="*/ 931762 w 978269"/>
              <a:gd name="connsiteY0" fmla="*/ 0 h 2063932"/>
              <a:gd name="connsiteX1" fmla="*/ 931762 w 978269"/>
              <a:gd name="connsiteY1" fmla="*/ 339635 h 2063932"/>
              <a:gd name="connsiteX2" fmla="*/ 448436 w 978269"/>
              <a:gd name="connsiteY2" fmla="*/ 496389 h 2063932"/>
              <a:gd name="connsiteX3" fmla="*/ 43487 w 978269"/>
              <a:gd name="connsiteY3" fmla="*/ 1332412 h 2063932"/>
              <a:gd name="connsiteX4" fmla="*/ 30424 w 978269"/>
              <a:gd name="connsiteY4" fmla="*/ 2063932 h 2063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269" h="2063932">
                <a:moveTo>
                  <a:pt x="931762" y="0"/>
                </a:moveTo>
                <a:cubicBezTo>
                  <a:pt x="972039" y="128452"/>
                  <a:pt x="1012316" y="256904"/>
                  <a:pt x="931762" y="339635"/>
                </a:cubicBezTo>
                <a:cubicBezTo>
                  <a:pt x="851208" y="422366"/>
                  <a:pt x="596482" y="330926"/>
                  <a:pt x="448436" y="496389"/>
                </a:cubicBezTo>
                <a:cubicBezTo>
                  <a:pt x="300390" y="661852"/>
                  <a:pt x="113156" y="1071155"/>
                  <a:pt x="43487" y="1332412"/>
                </a:cubicBezTo>
                <a:cubicBezTo>
                  <a:pt x="-26182" y="1593669"/>
                  <a:pt x="2121" y="1828800"/>
                  <a:pt x="30424" y="2063932"/>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11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additive="base">
                                        <p:cTn id="55" dur="1000" fill="hold"/>
                                        <p:tgtEl>
                                          <p:spTgt spid="57"/>
                                        </p:tgtEl>
                                        <p:attrNameLst>
                                          <p:attrName>ppt_x</p:attrName>
                                        </p:attrNameLst>
                                      </p:cBhvr>
                                      <p:tavLst>
                                        <p:tav tm="0">
                                          <p:val>
                                            <p:strVal val="#ppt_x"/>
                                          </p:val>
                                        </p:tav>
                                        <p:tav tm="100000">
                                          <p:val>
                                            <p:strVal val="#ppt_x"/>
                                          </p:val>
                                        </p:tav>
                                      </p:tavLst>
                                    </p:anim>
                                    <p:anim calcmode="lin" valueType="num">
                                      <p:cBhvr additive="base">
                                        <p:cTn id="56" dur="10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10522</TotalTime>
  <Words>1035</Words>
  <Application>Microsoft Office PowerPoint</Application>
  <PresentationFormat>Widescreen</PresentationFormat>
  <Paragraphs>271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Wingdings</vt:lpstr>
      <vt:lpstr>office theme</vt:lpstr>
      <vt:lpstr>Overview of Operating Systems OR  Where is the OS ? </vt:lpstr>
      <vt:lpstr>Overview objective</vt:lpstr>
      <vt:lpstr>PowerPoint Presentation</vt:lpstr>
      <vt:lpstr>PowerPoint Presentation</vt:lpstr>
      <vt:lpstr>PowerPoint Presentation</vt:lpstr>
      <vt:lpstr>PowerPoint Presentation</vt:lpstr>
      <vt:lpstr>PowerPoint Presentation</vt:lpstr>
      <vt:lpstr>So what is the OS doing?</vt:lpstr>
      <vt:lpstr>PowerPoint Presentation</vt:lpstr>
      <vt:lpstr>Some questions</vt:lpstr>
      <vt:lpstr>Things to explore and understand</vt:lpstr>
      <vt:lpstr>Interesting facts</vt:lpstr>
      <vt:lpstr>Terminology – do you know what these are?</vt:lpstr>
      <vt:lpstr>Summarizing concepts learnt so far</vt:lpstr>
      <vt:lpstr>Linux utilities of interest for the curious to know more about the system</vt:lpstr>
      <vt:lpstr>Build a repertoire of Linux commands. </vt:lpstr>
      <vt:lpstr>More fun stuff to explore in Linux</vt:lpstr>
      <vt:lpstr>A bit of history </vt:lpstr>
      <vt:lpstr>OS and Arch are related and have a shared history</vt:lpstr>
      <vt:lpstr>Early Digital Computers – Eg ENIAC – an approximate visualization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bi</dc:title>
  <dc:creator/>
  <cp:lastModifiedBy>Badrinath R</cp:lastModifiedBy>
  <cp:revision>1402</cp:revision>
  <dcterms:created xsi:type="dcterms:W3CDTF">2021-12-14T13:06:29Z</dcterms:created>
  <dcterms:modified xsi:type="dcterms:W3CDTF">2025-01-02T07:21:22Z</dcterms:modified>
</cp:coreProperties>
</file>