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65" r:id="rId2"/>
    <p:sldId id="293" r:id="rId3"/>
    <p:sldId id="269" r:id="rId4"/>
    <p:sldId id="302" r:id="rId5"/>
    <p:sldId id="272" r:id="rId6"/>
    <p:sldId id="295" r:id="rId7"/>
    <p:sldId id="275" r:id="rId8"/>
    <p:sldId id="281" r:id="rId9"/>
    <p:sldId id="276" r:id="rId10"/>
    <p:sldId id="297" r:id="rId11"/>
    <p:sldId id="277" r:id="rId12"/>
    <p:sldId id="298" r:id="rId13"/>
    <p:sldId id="299" r:id="rId14"/>
    <p:sldId id="294" r:id="rId15"/>
    <p:sldId id="301" r:id="rId16"/>
    <p:sldId id="300" r:id="rId17"/>
    <p:sldId id="282" r:id="rId18"/>
    <p:sldId id="289" r:id="rId19"/>
    <p:sldId id="291" r:id="rId20"/>
    <p:sldId id="292" r:id="rId21"/>
    <p:sldId id="296" r:id="rId22"/>
    <p:sldId id="273" r:id="rId23"/>
    <p:sldId id="287" r:id="rId24"/>
    <p:sldId id="288" r:id="rId25"/>
    <p:sldId id="270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EB9"/>
    <a:srgbClr val="F2F2F2"/>
    <a:srgbClr val="461E64"/>
    <a:srgbClr val="000000"/>
    <a:srgbClr val="21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139CF-CEF9-9B50-542C-7D57079BB499}" v="57" dt="2021-12-21T13:29:16.581"/>
    <p1510:client id="{47E340D9-B407-AB67-A56C-33FB10651CE7}" v="471" dt="2021-12-22T08:13:48.544"/>
    <p1510:client id="{695B11B6-AAE7-DBDE-1222-A3716C65D5F9}" v="1136" dt="2021-12-16T09:49:32.759"/>
    <p1510:client id="{7BD69BF2-4160-5923-D9B3-9CBDEB40F1F3}" v="595" dt="2021-12-22T09:55:50.799"/>
    <p1510:client id="{8B572CD5-5EE9-A12D-EF23-2DDD40DA4910}" v="79" dt="2021-12-20T10:54:26.210"/>
    <p1510:client id="{92D12D50-971F-468C-B3F1-E3AAA4310EAE}" v="25" dt="2021-12-14T13:38:45.554"/>
    <p1510:client id="{A6F1D40E-8999-2F44-DC66-AEFEF917A70E}" v="1206" dt="2021-12-15T17:01:32.994"/>
    <p1510:client id="{C0E631D6-7F6D-BFB2-E4BF-F38E96E21B5F}" v="476" dt="2021-12-22T07:01:16.472"/>
    <p1510:client id="{FC48B04D-DC2F-0C7D-7BCA-787A7E962ED5}" v="381" dt="2021-12-20T08:33:16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0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43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inath R" userId="S::badrinath.r@iiitb.ac.in::155a43e7-1f5f-414f-9bca-c8a1af989a19" providerId="AD" clId="Web-{695B11B6-AAE7-DBDE-1222-A3716C65D5F9}"/>
    <pc:docChg chg="addSld delSld modSld sldOrd">
      <pc:chgData name="Badrinath R" userId="S::badrinath.r@iiitb.ac.in::155a43e7-1f5f-414f-9bca-c8a1af989a19" providerId="AD" clId="Web-{695B11B6-AAE7-DBDE-1222-A3716C65D5F9}" dt="2021-12-16T09:52:37.434" v="889" actId="20577"/>
      <pc:docMkLst>
        <pc:docMk/>
      </pc:docMkLst>
      <pc:sldChg chg="addSp modSp">
        <pc:chgData name="Badrinath R" userId="S::badrinath.r@iiitb.ac.in::155a43e7-1f5f-414f-9bca-c8a1af989a19" providerId="AD" clId="Web-{695B11B6-AAE7-DBDE-1222-A3716C65D5F9}" dt="2021-12-16T09:52:37.434" v="889" actId="20577"/>
        <pc:sldMkLst>
          <pc:docMk/>
          <pc:sldMk cId="264471763" sldId="259"/>
        </pc:sldMkLst>
        <pc:graphicFrameChg chg="mod modGraphic">
          <ac:chgData name="Badrinath R" userId="S::badrinath.r@iiitb.ac.in::155a43e7-1f5f-414f-9bca-c8a1af989a19" providerId="AD" clId="Web-{695B11B6-AAE7-DBDE-1222-A3716C65D5F9}" dt="2021-12-16T09:46:49.802" v="846"/>
          <ac:graphicFrameMkLst>
            <pc:docMk/>
            <pc:sldMk cId="264471763" sldId="259"/>
            <ac:graphicFrameMk id="2" creationId="{9FF01CAD-95CA-436B-899D-5A1EA3482DED}"/>
          </ac:graphicFrameMkLst>
        </pc:graphicFrameChg>
        <pc:graphicFrameChg chg="add mod modGraphic">
          <ac:chgData name="Badrinath R" userId="S::badrinath.r@iiitb.ac.in::155a43e7-1f5f-414f-9bca-c8a1af989a19" providerId="AD" clId="Web-{695B11B6-AAE7-DBDE-1222-A3716C65D5F9}" dt="2021-12-16T09:45:59.801" v="836" actId="1076"/>
          <ac:graphicFrameMkLst>
            <pc:docMk/>
            <pc:sldMk cId="264471763" sldId="259"/>
            <ac:graphicFrameMk id="46" creationId="{F3DA170F-0847-4904-B4D4-7CAE5E6A088C}"/>
          </ac:graphicFrameMkLst>
        </pc:graphicFrameChg>
        <pc:graphicFrameChg chg="mod modGraphic">
          <ac:chgData name="Badrinath R" userId="S::badrinath.r@iiitb.ac.in::155a43e7-1f5f-414f-9bca-c8a1af989a19" providerId="AD" clId="Web-{695B11B6-AAE7-DBDE-1222-A3716C65D5F9}" dt="2021-12-16T09:47:09.834" v="851"/>
          <ac:graphicFrameMkLst>
            <pc:docMk/>
            <pc:sldMk cId="264471763" sldId="259"/>
            <ac:graphicFrameMk id="330" creationId="{9F3EB32F-9BB9-4710-99DB-808096F0DB33}"/>
          </ac:graphicFrameMkLst>
        </pc:graphicFrameChg>
        <pc:graphicFrameChg chg="add mod modGraphic">
          <ac:chgData name="Badrinath R" userId="S::badrinath.r@iiitb.ac.in::155a43e7-1f5f-414f-9bca-c8a1af989a19" providerId="AD" clId="Web-{695B11B6-AAE7-DBDE-1222-A3716C65D5F9}" dt="2021-12-16T09:52:37.434" v="889" actId="20577"/>
          <ac:graphicFrameMkLst>
            <pc:docMk/>
            <pc:sldMk cId="264471763" sldId="259"/>
            <ac:graphicFrameMk id="617" creationId="{98F9BB8C-62A3-4233-84C3-5646A9C5E46A}"/>
          </ac:graphicFrameMkLst>
        </pc:graphicFrameChg>
      </pc:sldChg>
      <pc:sldChg chg="addSp delSp ord">
        <pc:chgData name="Badrinath R" userId="S::badrinath.r@iiitb.ac.in::155a43e7-1f5f-414f-9bca-c8a1af989a19" providerId="AD" clId="Web-{695B11B6-AAE7-DBDE-1222-A3716C65D5F9}" dt="2021-12-16T09:49:32.759" v="876"/>
        <pc:sldMkLst>
          <pc:docMk/>
          <pc:sldMk cId="3410662538" sldId="260"/>
        </pc:sldMkLst>
        <pc:spChg chg="add del">
          <ac:chgData name="Badrinath R" userId="S::badrinath.r@iiitb.ac.in::155a43e7-1f5f-414f-9bca-c8a1af989a19" providerId="AD" clId="Web-{695B11B6-AAE7-DBDE-1222-A3716C65D5F9}" dt="2021-12-16T09:49:32.759" v="876"/>
          <ac:spMkLst>
            <pc:docMk/>
            <pc:sldMk cId="3410662538" sldId="260"/>
            <ac:spMk id="3" creationId="{E9C3476D-4DC0-4024-A64A-4496F4415717}"/>
          </ac:spMkLst>
        </pc:spChg>
        <pc:spChg chg="add del">
          <ac:chgData name="Badrinath R" userId="S::badrinath.r@iiitb.ac.in::155a43e7-1f5f-414f-9bca-c8a1af989a19" providerId="AD" clId="Web-{695B11B6-AAE7-DBDE-1222-A3716C65D5F9}" dt="2021-12-16T09:49:28.540" v="875"/>
          <ac:spMkLst>
            <pc:docMk/>
            <pc:sldMk cId="3410662538" sldId="260"/>
            <ac:spMk id="4" creationId="{0E38D432-BC28-4A7A-A2F8-A33C5D66DDB1}"/>
          </ac:spMkLst>
        </pc:spChg>
      </pc:sldChg>
      <pc:sldChg chg="del">
        <pc:chgData name="Badrinath R" userId="S::badrinath.r@iiitb.ac.in::155a43e7-1f5f-414f-9bca-c8a1af989a19" providerId="AD" clId="Web-{695B11B6-AAE7-DBDE-1222-A3716C65D5F9}" dt="2021-12-16T09:47:41.085" v="852"/>
        <pc:sldMkLst>
          <pc:docMk/>
          <pc:sldMk cId="1848842609" sldId="261"/>
        </pc:sldMkLst>
      </pc:sldChg>
      <pc:sldChg chg="ord">
        <pc:chgData name="Badrinath R" userId="S::badrinath.r@iiitb.ac.in::155a43e7-1f5f-414f-9bca-c8a1af989a19" providerId="AD" clId="Web-{695B11B6-AAE7-DBDE-1222-A3716C65D5F9}" dt="2021-12-16T05:46:41.885" v="1"/>
        <pc:sldMkLst>
          <pc:docMk/>
          <pc:sldMk cId="2077489045" sldId="262"/>
        </pc:sldMkLst>
      </pc:sldChg>
      <pc:sldChg chg="add del replId">
        <pc:chgData name="Badrinath R" userId="S::badrinath.r@iiitb.ac.in::155a43e7-1f5f-414f-9bca-c8a1af989a19" providerId="AD" clId="Web-{695B11B6-AAE7-DBDE-1222-A3716C65D5F9}" dt="2021-12-16T05:46:55.386" v="3"/>
        <pc:sldMkLst>
          <pc:docMk/>
          <pc:sldMk cId="766929884" sldId="264"/>
        </pc:sldMkLst>
      </pc:sldChg>
      <pc:sldChg chg="addSp delSp modSp new addAnim modAnim">
        <pc:chgData name="Badrinath R" userId="S::badrinath.r@iiitb.ac.in::155a43e7-1f5f-414f-9bca-c8a1af989a19" providerId="AD" clId="Web-{695B11B6-AAE7-DBDE-1222-A3716C65D5F9}" dt="2021-12-16T08:48:17.952" v="736"/>
        <pc:sldMkLst>
          <pc:docMk/>
          <pc:sldMk cId="2175116493" sldId="264"/>
        </pc:sldMkLst>
        <pc:spChg chg="add mod">
          <ac:chgData name="Badrinath R" userId="S::badrinath.r@iiitb.ac.in::155a43e7-1f5f-414f-9bca-c8a1af989a19" providerId="AD" clId="Web-{695B11B6-AAE7-DBDE-1222-A3716C65D5F9}" dt="2021-12-16T06:34:44.137" v="630" actId="1076"/>
          <ac:spMkLst>
            <pc:docMk/>
            <pc:sldMk cId="2175116493" sldId="264"/>
            <ac:spMk id="2" creationId="{46A0C93A-5853-46FA-8E41-4DB79F9EE47E}"/>
          </ac:spMkLst>
        </pc:spChg>
        <pc:spChg chg="add del">
          <ac:chgData name="Badrinath R" userId="S::badrinath.r@iiitb.ac.in::155a43e7-1f5f-414f-9bca-c8a1af989a19" providerId="AD" clId="Web-{695B11B6-AAE7-DBDE-1222-A3716C65D5F9}" dt="2021-12-16T05:55:26.506" v="86"/>
          <ac:spMkLst>
            <pc:docMk/>
            <pc:sldMk cId="2175116493" sldId="264"/>
            <ac:spMk id="3" creationId="{0D99005B-E255-4329-98B6-616E62132F62}"/>
          </ac:spMkLst>
        </pc:spChg>
        <pc:spChg chg="add mod">
          <ac:chgData name="Badrinath R" userId="S::badrinath.r@iiitb.ac.in::155a43e7-1f5f-414f-9bca-c8a1af989a19" providerId="AD" clId="Web-{695B11B6-AAE7-DBDE-1222-A3716C65D5F9}" dt="2021-12-16T08:39:31.113" v="689"/>
          <ac:spMkLst>
            <pc:docMk/>
            <pc:sldMk cId="2175116493" sldId="264"/>
            <ac:spMk id="3" creationId="{363A3A75-3EE1-469A-B23A-2E33EF3E57CD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34:44.152" v="631" actId="1076"/>
          <ac:spMkLst>
            <pc:docMk/>
            <pc:sldMk cId="2175116493" sldId="264"/>
            <ac:spMk id="4" creationId="{6B99BAAD-A638-49FF-872D-AAAD0E04157B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34:44.246" v="638" actId="1076"/>
          <ac:spMkLst>
            <pc:docMk/>
            <pc:sldMk cId="2175116493" sldId="264"/>
            <ac:spMk id="12" creationId="{A729A9BA-DA93-45AA-A993-269157EB764E}"/>
          </ac:spMkLst>
        </pc:spChg>
        <pc:spChg chg="add del mod">
          <ac:chgData name="Badrinath R" userId="S::badrinath.r@iiitb.ac.in::155a43e7-1f5f-414f-9bca-c8a1af989a19" providerId="AD" clId="Web-{695B11B6-AAE7-DBDE-1222-A3716C65D5F9}" dt="2021-12-16T05:54:26.005" v="52"/>
          <ac:spMkLst>
            <pc:docMk/>
            <pc:sldMk cId="2175116493" sldId="264"/>
            <ac:spMk id="13" creationId="{04ED5318-5C82-4E25-B62F-93F04C1D068C}"/>
          </ac:spMkLst>
        </pc:spChg>
        <pc:spChg chg="add mod">
          <ac:chgData name="Badrinath R" userId="S::badrinath.r@iiitb.ac.in::155a43e7-1f5f-414f-9bca-c8a1af989a19" providerId="AD" clId="Web-{695B11B6-AAE7-DBDE-1222-A3716C65D5F9}" dt="2021-12-16T05:57:15.837" v="156" actId="1076"/>
          <ac:spMkLst>
            <pc:docMk/>
            <pc:sldMk cId="2175116493" sldId="264"/>
            <ac:spMk id="14" creationId="{D6606DF5-2CFB-4602-A564-F829EBB3EB15}"/>
          </ac:spMkLst>
        </pc:spChg>
        <pc:spChg chg="add mod">
          <ac:chgData name="Badrinath R" userId="S::badrinath.r@iiitb.ac.in::155a43e7-1f5f-414f-9bca-c8a1af989a19" providerId="AD" clId="Web-{695B11B6-AAE7-DBDE-1222-A3716C65D5F9}" dt="2021-12-16T08:37:38.064" v="671" actId="20577"/>
          <ac:spMkLst>
            <pc:docMk/>
            <pc:sldMk cId="2175116493" sldId="264"/>
            <ac:spMk id="15" creationId="{992CA1A4-08E1-4632-8E78-9417C89092BF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01:09.780" v="256"/>
          <ac:spMkLst>
            <pc:docMk/>
            <pc:sldMk cId="2175116493" sldId="264"/>
            <ac:spMk id="16" creationId="{F2934AA4-B220-43AF-9FB9-CD23259F5321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01:22.530" v="259" actId="20577"/>
          <ac:spMkLst>
            <pc:docMk/>
            <pc:sldMk cId="2175116493" sldId="264"/>
            <ac:spMk id="17" creationId="{BA21D7BF-B8BB-40DA-8A8A-DF717B1FDA1E}"/>
          </ac:spMkLst>
        </pc:spChg>
        <pc:spChg chg="add mod topLvl">
          <ac:chgData name="Badrinath R" userId="S::badrinath.r@iiitb.ac.in::155a43e7-1f5f-414f-9bca-c8a1af989a19" providerId="AD" clId="Web-{695B11B6-AAE7-DBDE-1222-A3716C65D5F9}" dt="2021-12-16T08:42:59.242" v="701"/>
          <ac:spMkLst>
            <pc:docMk/>
            <pc:sldMk cId="2175116493" sldId="264"/>
            <ac:spMk id="18" creationId="{8D68BCD8-4CA5-46BD-8378-3EE1D39A4FE5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06:18.130" v="391" actId="1076"/>
          <ac:spMkLst>
            <pc:docMk/>
            <pc:sldMk cId="2175116493" sldId="264"/>
            <ac:spMk id="19" creationId="{9CAA7CF8-08B3-4C1F-A052-85D7503673BF}"/>
          </ac:spMkLst>
        </pc:spChg>
        <pc:spChg chg="add mod topLvl">
          <ac:chgData name="Badrinath R" userId="S::badrinath.r@iiitb.ac.in::155a43e7-1f5f-414f-9bca-c8a1af989a19" providerId="AD" clId="Web-{695B11B6-AAE7-DBDE-1222-A3716C65D5F9}" dt="2021-12-16T08:42:59.242" v="701"/>
          <ac:spMkLst>
            <pc:docMk/>
            <pc:sldMk cId="2175116493" sldId="264"/>
            <ac:spMk id="20" creationId="{3B77AE94-DFA0-46FC-9871-D58D945FA5AE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05:30.207" v="372" actId="1076"/>
          <ac:spMkLst>
            <pc:docMk/>
            <pc:sldMk cId="2175116493" sldId="264"/>
            <ac:spMk id="21" creationId="{6DB4A371-D79F-4632-94C8-FA9B143266BD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09:24.712" v="405"/>
          <ac:spMkLst>
            <pc:docMk/>
            <pc:sldMk cId="2175116493" sldId="264"/>
            <ac:spMk id="22" creationId="{F8BCC45F-8D7F-4A52-819D-0469FFC2CE9D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09:41.557" v="407"/>
          <ac:spMkLst>
            <pc:docMk/>
            <pc:sldMk cId="2175116493" sldId="264"/>
            <ac:spMk id="23" creationId="{3833EB94-3B86-43D2-83B2-1254A7A446AA}"/>
          </ac:spMkLst>
        </pc:spChg>
        <pc:spChg chg="add mod">
          <ac:chgData name="Badrinath R" userId="S::badrinath.r@iiitb.ac.in::155a43e7-1f5f-414f-9bca-c8a1af989a19" providerId="AD" clId="Web-{695B11B6-AAE7-DBDE-1222-A3716C65D5F9}" dt="2021-12-16T08:38:34.737" v="674" actId="14100"/>
          <ac:spMkLst>
            <pc:docMk/>
            <pc:sldMk cId="2175116493" sldId="264"/>
            <ac:spMk id="24" creationId="{8164A558-E0B6-44DC-A45F-5FC748A6DE3B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12:16.669" v="438"/>
          <ac:spMkLst>
            <pc:docMk/>
            <pc:sldMk cId="2175116493" sldId="264"/>
            <ac:spMk id="25" creationId="{FE2E966D-76C7-463B-84B7-591CA1C2A2A1}"/>
          </ac:spMkLst>
        </pc:spChg>
        <pc:spChg chg="add del">
          <ac:chgData name="Badrinath R" userId="S::badrinath.r@iiitb.ac.in::155a43e7-1f5f-414f-9bca-c8a1af989a19" providerId="AD" clId="Web-{695B11B6-AAE7-DBDE-1222-A3716C65D5F9}" dt="2021-12-16T06:14:25.297" v="452"/>
          <ac:spMkLst>
            <pc:docMk/>
            <pc:sldMk cId="2175116493" sldId="264"/>
            <ac:spMk id="26" creationId="{FC93EBD1-70B2-4CD5-A7ED-3C6E510AF7B3}"/>
          </ac:spMkLst>
        </pc:spChg>
        <pc:spChg chg="add mod ord">
          <ac:chgData name="Badrinath R" userId="S::badrinath.r@iiitb.ac.in::155a43e7-1f5f-414f-9bca-c8a1af989a19" providerId="AD" clId="Web-{695B11B6-AAE7-DBDE-1222-A3716C65D5F9}" dt="2021-12-16T06:34:44.121" v="629" actId="1076"/>
          <ac:spMkLst>
            <pc:docMk/>
            <pc:sldMk cId="2175116493" sldId="264"/>
            <ac:spMk id="27" creationId="{8F6195CA-9BBA-4E9D-BEE8-1FF733988847}"/>
          </ac:spMkLst>
        </pc:spChg>
        <pc:spChg chg="add mod ord">
          <ac:chgData name="Badrinath R" userId="S::badrinath.r@iiitb.ac.in::155a43e7-1f5f-414f-9bca-c8a1af989a19" providerId="AD" clId="Web-{695B11B6-AAE7-DBDE-1222-A3716C65D5F9}" dt="2021-12-16T06:34:44.121" v="628" actId="1076"/>
          <ac:spMkLst>
            <pc:docMk/>
            <pc:sldMk cId="2175116493" sldId="264"/>
            <ac:spMk id="28" creationId="{0886EB75-80FB-47ED-A924-DAF2D3AD96FC}"/>
          </ac:spMkLst>
        </pc:spChg>
        <pc:spChg chg="add mod ord">
          <ac:chgData name="Badrinath R" userId="S::badrinath.r@iiitb.ac.in::155a43e7-1f5f-414f-9bca-c8a1af989a19" providerId="AD" clId="Web-{695B11B6-AAE7-DBDE-1222-A3716C65D5F9}" dt="2021-12-16T06:34:44.106" v="627" actId="1076"/>
          <ac:spMkLst>
            <pc:docMk/>
            <pc:sldMk cId="2175116493" sldId="264"/>
            <ac:spMk id="29" creationId="{3EB11B33-2526-4DEF-8462-33592B3F8C4F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20:20.305" v="501" actId="1076"/>
          <ac:spMkLst>
            <pc:docMk/>
            <pc:sldMk cId="2175116493" sldId="264"/>
            <ac:spMk id="30" creationId="{B2E23146-F5B4-4738-8E62-A0E9B67FAA4A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18:34.725" v="489" actId="1076"/>
          <ac:spMkLst>
            <pc:docMk/>
            <pc:sldMk cId="2175116493" sldId="264"/>
            <ac:spMk id="31" creationId="{25E2B837-E21B-451D-BA81-2806AE07A02C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21:42.526" v="503"/>
          <ac:spMkLst>
            <pc:docMk/>
            <pc:sldMk cId="2175116493" sldId="264"/>
            <ac:spMk id="32" creationId="{6025AE2B-AA61-4BE7-ACEA-EC95716FC7E5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26:17.251" v="534" actId="14100"/>
          <ac:spMkLst>
            <pc:docMk/>
            <pc:sldMk cId="2175116493" sldId="264"/>
            <ac:spMk id="34" creationId="{50E07F52-0DE3-47C3-BB92-B3431C7BB5D7}"/>
          </ac:spMkLst>
        </pc:spChg>
        <pc:spChg chg="add del">
          <ac:chgData name="Badrinath R" userId="S::badrinath.r@iiitb.ac.in::155a43e7-1f5f-414f-9bca-c8a1af989a19" providerId="AD" clId="Web-{695B11B6-AAE7-DBDE-1222-A3716C65D5F9}" dt="2021-12-16T06:25:14.749" v="524"/>
          <ac:spMkLst>
            <pc:docMk/>
            <pc:sldMk cId="2175116493" sldId="264"/>
            <ac:spMk id="35" creationId="{6279B18D-74AE-4CEA-BC13-3271FC35F8B9}"/>
          </ac:spMkLst>
        </pc:spChg>
        <pc:spChg chg="add del">
          <ac:chgData name="Badrinath R" userId="S::badrinath.r@iiitb.ac.in::155a43e7-1f5f-414f-9bca-c8a1af989a19" providerId="AD" clId="Web-{695B11B6-AAE7-DBDE-1222-A3716C65D5F9}" dt="2021-12-16T06:25:21.906" v="526"/>
          <ac:spMkLst>
            <pc:docMk/>
            <pc:sldMk cId="2175116493" sldId="264"/>
            <ac:spMk id="36" creationId="{763E5D7A-6BEA-4F5C-B887-EFDF310BC2CE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34:44.246" v="639" actId="1076"/>
          <ac:spMkLst>
            <pc:docMk/>
            <pc:sldMk cId="2175116493" sldId="264"/>
            <ac:spMk id="37" creationId="{2E65D2F4-DBC1-453F-BF97-34B3753D10AD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34:44.262" v="640" actId="1076"/>
          <ac:spMkLst>
            <pc:docMk/>
            <pc:sldMk cId="2175116493" sldId="264"/>
            <ac:spMk id="38" creationId="{01643F39-8A29-4BB6-AE7F-3CF6E8F11628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34:44.277" v="641" actId="1076"/>
          <ac:spMkLst>
            <pc:docMk/>
            <pc:sldMk cId="2175116493" sldId="264"/>
            <ac:spMk id="39" creationId="{B8A9222D-DBA6-4F0F-BCF4-574A907D4DE3}"/>
          </ac:spMkLst>
        </pc:spChg>
        <pc:spChg chg="add del mod">
          <ac:chgData name="Badrinath R" userId="S::badrinath.r@iiitb.ac.in::155a43e7-1f5f-414f-9bca-c8a1af989a19" providerId="AD" clId="Web-{695B11B6-AAE7-DBDE-1222-A3716C65D5F9}" dt="2021-12-16T06:28:51.457" v="547"/>
          <ac:spMkLst>
            <pc:docMk/>
            <pc:sldMk cId="2175116493" sldId="264"/>
            <ac:spMk id="40" creationId="{A1C9D0CB-FCFE-4253-A02A-62FAB8DA32DC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32:31.415" v="585"/>
          <ac:spMkLst>
            <pc:docMk/>
            <pc:sldMk cId="2175116493" sldId="264"/>
            <ac:spMk id="41" creationId="{FBDADC30-ADDC-4040-BF87-C19068DD2F53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32:23.649" v="584" actId="20577"/>
          <ac:spMkLst>
            <pc:docMk/>
            <pc:sldMk cId="2175116493" sldId="264"/>
            <ac:spMk id="42" creationId="{6862C270-6D35-45B9-9D3E-A76BE071A115}"/>
          </ac:spMkLst>
        </pc:spChg>
        <pc:spChg chg="add del">
          <ac:chgData name="Badrinath R" userId="S::badrinath.r@iiitb.ac.in::155a43e7-1f5f-414f-9bca-c8a1af989a19" providerId="AD" clId="Web-{695B11B6-AAE7-DBDE-1222-A3716C65D5F9}" dt="2021-12-16T06:31:09.132" v="575"/>
          <ac:spMkLst>
            <pc:docMk/>
            <pc:sldMk cId="2175116493" sldId="264"/>
            <ac:spMk id="43" creationId="{4AC7E1B1-7ECF-4DF5-9BCB-515538BC014F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35:02.856" v="644" actId="1076"/>
          <ac:spMkLst>
            <pc:docMk/>
            <pc:sldMk cId="2175116493" sldId="264"/>
            <ac:spMk id="44" creationId="{CFE661A3-0245-4888-9C08-9724B219DB55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36:45.561" v="660" actId="1076"/>
          <ac:spMkLst>
            <pc:docMk/>
            <pc:sldMk cId="2175116493" sldId="264"/>
            <ac:spMk id="45" creationId="{CDE75EC5-19DB-4407-A04D-CB2027522E88}"/>
          </ac:spMkLst>
        </pc:spChg>
        <pc:spChg chg="add mod">
          <ac:chgData name="Badrinath R" userId="S::badrinath.r@iiitb.ac.in::155a43e7-1f5f-414f-9bca-c8a1af989a19" providerId="AD" clId="Web-{695B11B6-AAE7-DBDE-1222-A3716C65D5F9}" dt="2021-12-16T06:35:35.794" v="650" actId="1076"/>
          <ac:spMkLst>
            <pc:docMk/>
            <pc:sldMk cId="2175116493" sldId="264"/>
            <ac:spMk id="46" creationId="{00E35885-0748-44EA-81B1-FE8ECD5B1EA6}"/>
          </ac:spMkLst>
        </pc:spChg>
        <pc:grpChg chg="add">
          <ac:chgData name="Badrinath R" userId="S::badrinath.r@iiitb.ac.in::155a43e7-1f5f-414f-9bca-c8a1af989a19" providerId="AD" clId="Web-{695B11B6-AAE7-DBDE-1222-A3716C65D5F9}" dt="2021-12-16T08:41:21.756" v="697"/>
          <ac:grpSpMkLst>
            <pc:docMk/>
            <pc:sldMk cId="2175116493" sldId="264"/>
            <ac:grpSpMk id="13" creationId="{E3C489C0-056A-4B7D-8B67-D3BB4AB5F7F6}"/>
          </ac:grpSpMkLst>
        </pc:grpChg>
        <pc:grpChg chg="add">
          <ac:chgData name="Badrinath R" userId="S::badrinath.r@iiitb.ac.in::155a43e7-1f5f-414f-9bca-c8a1af989a19" providerId="AD" clId="Web-{695B11B6-AAE7-DBDE-1222-A3716C65D5F9}" dt="2021-12-16T08:41:40.538" v="698"/>
          <ac:grpSpMkLst>
            <pc:docMk/>
            <pc:sldMk cId="2175116493" sldId="264"/>
            <ac:grpSpMk id="26" creationId="{8EDEBE2C-BC93-40B1-9DFF-3106AB77A95F}"/>
          </ac:grpSpMkLst>
        </pc:grpChg>
        <pc:grpChg chg="add del">
          <ac:chgData name="Badrinath R" userId="S::badrinath.r@iiitb.ac.in::155a43e7-1f5f-414f-9bca-c8a1af989a19" providerId="AD" clId="Web-{695B11B6-AAE7-DBDE-1222-A3716C65D5F9}" dt="2021-12-16T08:42:59.242" v="701"/>
          <ac:grpSpMkLst>
            <pc:docMk/>
            <pc:sldMk cId="2175116493" sldId="264"/>
            <ac:grpSpMk id="35" creationId="{A89E8275-0CBB-4281-96CA-32BB024BF294}"/>
          </ac:grpSpMkLst>
        </pc:grpChg>
        <pc:grpChg chg="add">
          <ac:chgData name="Badrinath R" userId="S::badrinath.r@iiitb.ac.in::155a43e7-1f5f-414f-9bca-c8a1af989a19" providerId="AD" clId="Web-{695B11B6-AAE7-DBDE-1222-A3716C65D5F9}" dt="2021-12-16T08:42:30.945" v="700"/>
          <ac:grpSpMkLst>
            <pc:docMk/>
            <pc:sldMk cId="2175116493" sldId="264"/>
            <ac:grpSpMk id="36" creationId="{173F1A1C-9FAE-450D-BF08-0E561A7DF1A9}"/>
          </ac:grpSpMkLst>
        </pc:grpChg>
        <pc:grpChg chg="add">
          <ac:chgData name="Badrinath R" userId="S::badrinath.r@iiitb.ac.in::155a43e7-1f5f-414f-9bca-c8a1af989a19" providerId="AD" clId="Web-{695B11B6-AAE7-DBDE-1222-A3716C65D5F9}" dt="2021-12-16T08:43:32.602" v="702"/>
          <ac:grpSpMkLst>
            <pc:docMk/>
            <pc:sldMk cId="2175116493" sldId="264"/>
            <ac:grpSpMk id="40" creationId="{41FED09E-7B6B-4A96-B345-9D3EFC221CE2}"/>
          </ac:grpSpMkLst>
        </pc:grpChg>
        <pc:grpChg chg="add ord">
          <ac:chgData name="Badrinath R" userId="S::badrinath.r@iiitb.ac.in::155a43e7-1f5f-414f-9bca-c8a1af989a19" providerId="AD" clId="Web-{695B11B6-AAE7-DBDE-1222-A3716C65D5F9}" dt="2021-12-16T08:43:46.837" v="704"/>
          <ac:grpSpMkLst>
            <pc:docMk/>
            <pc:sldMk cId="2175116493" sldId="264"/>
            <ac:grpSpMk id="43" creationId="{57A5DFA0-ED0F-4EE2-A26F-9418819EC9CC}"/>
          </ac:grpSpMkLst>
        </pc:grpChg>
        <pc:grpChg chg="add ord">
          <ac:chgData name="Badrinath R" userId="S::badrinath.r@iiitb.ac.in::155a43e7-1f5f-414f-9bca-c8a1af989a19" providerId="AD" clId="Web-{695B11B6-AAE7-DBDE-1222-A3716C65D5F9}" dt="2021-12-16T08:44:15.275" v="706"/>
          <ac:grpSpMkLst>
            <pc:docMk/>
            <pc:sldMk cId="2175116493" sldId="264"/>
            <ac:grpSpMk id="48" creationId="{EA1D59CB-D3F9-4BD1-A51C-8982156E6216}"/>
          </ac:grpSpMkLst>
        </pc:grpChg>
        <pc:grpChg chg="add">
          <ac:chgData name="Badrinath R" userId="S::badrinath.r@iiitb.ac.in::155a43e7-1f5f-414f-9bca-c8a1af989a19" providerId="AD" clId="Web-{695B11B6-AAE7-DBDE-1222-A3716C65D5F9}" dt="2021-12-16T08:44:27.400" v="707"/>
          <ac:grpSpMkLst>
            <pc:docMk/>
            <pc:sldMk cId="2175116493" sldId="264"/>
            <ac:grpSpMk id="51" creationId="{704B5B4E-623D-44EF-8786-23522450C57C}"/>
          </ac:grpSpMkLst>
        </pc:grpChg>
        <pc:grpChg chg="add">
          <ac:chgData name="Badrinath R" userId="S::badrinath.r@iiitb.ac.in::155a43e7-1f5f-414f-9bca-c8a1af989a19" providerId="AD" clId="Web-{695B11B6-AAE7-DBDE-1222-A3716C65D5F9}" dt="2021-12-16T08:45:18.979" v="712"/>
          <ac:grpSpMkLst>
            <pc:docMk/>
            <pc:sldMk cId="2175116493" sldId="264"/>
            <ac:grpSpMk id="52" creationId="{808A06E0-2DBB-434D-9DB3-92124F92634D}"/>
          </ac:grpSpMkLst>
        </pc:grpChg>
        <pc:grpChg chg="add">
          <ac:chgData name="Badrinath R" userId="S::badrinath.r@iiitb.ac.in::155a43e7-1f5f-414f-9bca-c8a1af989a19" providerId="AD" clId="Web-{695B11B6-AAE7-DBDE-1222-A3716C65D5F9}" dt="2021-12-16T08:47:39.873" v="728"/>
          <ac:grpSpMkLst>
            <pc:docMk/>
            <pc:sldMk cId="2175116493" sldId="264"/>
            <ac:grpSpMk id="53" creationId="{B507D885-5CC5-4EC9-A61E-B8DEC1795B80}"/>
          </ac:grpSpMkLst>
        </pc:grpChg>
        <pc:grpChg chg="add">
          <ac:chgData name="Badrinath R" userId="S::badrinath.r@iiitb.ac.in::155a43e7-1f5f-414f-9bca-c8a1af989a19" providerId="AD" clId="Web-{695B11B6-AAE7-DBDE-1222-A3716C65D5F9}" dt="2021-12-16T08:47:51.186" v="729"/>
          <ac:grpSpMkLst>
            <pc:docMk/>
            <pc:sldMk cId="2175116493" sldId="264"/>
            <ac:grpSpMk id="54" creationId="{B1BB84C0-3673-4B98-82F6-797E5CF7D200}"/>
          </ac:grpSpMkLst>
        </pc:grpChg>
        <pc:grpChg chg="add">
          <ac:chgData name="Badrinath R" userId="S::badrinath.r@iiitb.ac.in::155a43e7-1f5f-414f-9bca-c8a1af989a19" providerId="AD" clId="Web-{695B11B6-AAE7-DBDE-1222-A3716C65D5F9}" dt="2021-12-16T08:48:00.248" v="730"/>
          <ac:grpSpMkLst>
            <pc:docMk/>
            <pc:sldMk cId="2175116493" sldId="264"/>
            <ac:grpSpMk id="55" creationId="{32CF4EB7-51F8-4516-BDA3-AEA4DD8C7A05}"/>
          </ac:grpSpMkLst>
        </pc:grpChg>
        <pc:picChg chg="add mod">
          <ac:chgData name="Badrinath R" userId="S::badrinath.r@iiitb.ac.in::155a43e7-1f5f-414f-9bca-c8a1af989a19" providerId="AD" clId="Web-{695B11B6-AAE7-DBDE-1222-A3716C65D5F9}" dt="2021-12-16T06:34:44.168" v="632" actId="1076"/>
          <ac:picMkLst>
            <pc:docMk/>
            <pc:sldMk cId="2175116493" sldId="264"/>
            <ac:picMk id="5" creationId="{5B9CF541-41D0-487B-9FD9-EC97B051285B}"/>
          </ac:picMkLst>
        </pc:picChg>
        <pc:picChg chg="add mod">
          <ac:chgData name="Badrinath R" userId="S::badrinath.r@iiitb.ac.in::155a43e7-1f5f-414f-9bca-c8a1af989a19" providerId="AD" clId="Web-{695B11B6-AAE7-DBDE-1222-A3716C65D5F9}" dt="2021-12-16T06:34:44.184" v="633" actId="1076"/>
          <ac:picMkLst>
            <pc:docMk/>
            <pc:sldMk cId="2175116493" sldId="264"/>
            <ac:picMk id="6" creationId="{F8247EE1-C769-4174-ADD8-CBB55037DCB6}"/>
          </ac:picMkLst>
        </pc:picChg>
        <pc:picChg chg="add mod">
          <ac:chgData name="Badrinath R" userId="S::badrinath.r@iiitb.ac.in::155a43e7-1f5f-414f-9bca-c8a1af989a19" providerId="AD" clId="Web-{695B11B6-AAE7-DBDE-1222-A3716C65D5F9}" dt="2021-12-16T06:34:44.199" v="634" actId="1076"/>
          <ac:picMkLst>
            <pc:docMk/>
            <pc:sldMk cId="2175116493" sldId="264"/>
            <ac:picMk id="7" creationId="{2940FDF3-B0F4-4161-B5D1-177EEF3F7683}"/>
          </ac:picMkLst>
        </pc:picChg>
        <pc:picChg chg="add mod">
          <ac:chgData name="Badrinath R" userId="S::badrinath.r@iiitb.ac.in::155a43e7-1f5f-414f-9bca-c8a1af989a19" providerId="AD" clId="Web-{695B11B6-AAE7-DBDE-1222-A3716C65D5F9}" dt="2021-12-16T06:34:44.199" v="635" actId="1076"/>
          <ac:picMkLst>
            <pc:docMk/>
            <pc:sldMk cId="2175116493" sldId="264"/>
            <ac:picMk id="8" creationId="{BDCE4A46-D6A0-45B5-AF9F-1B2B4D2F2F42}"/>
          </ac:picMkLst>
        </pc:picChg>
        <pc:picChg chg="add del mod">
          <ac:chgData name="Badrinath R" userId="S::badrinath.r@iiitb.ac.in::155a43e7-1f5f-414f-9bca-c8a1af989a19" providerId="AD" clId="Web-{695B11B6-AAE7-DBDE-1222-A3716C65D5F9}" dt="2021-12-16T05:51:54.955" v="35"/>
          <ac:picMkLst>
            <pc:docMk/>
            <pc:sldMk cId="2175116493" sldId="264"/>
            <ac:picMk id="9" creationId="{B2265C94-0564-4E0A-B968-536FFBACD411}"/>
          </ac:picMkLst>
        </pc:picChg>
        <pc:picChg chg="add mod">
          <ac:chgData name="Badrinath R" userId="S::badrinath.r@iiitb.ac.in::155a43e7-1f5f-414f-9bca-c8a1af989a19" providerId="AD" clId="Web-{695B11B6-AAE7-DBDE-1222-A3716C65D5F9}" dt="2021-12-16T06:34:44.215" v="636" actId="1076"/>
          <ac:picMkLst>
            <pc:docMk/>
            <pc:sldMk cId="2175116493" sldId="264"/>
            <ac:picMk id="10" creationId="{93271259-27DD-4AFD-907C-7EFFBC24FD2B}"/>
          </ac:picMkLst>
        </pc:picChg>
        <pc:picChg chg="add mod">
          <ac:chgData name="Badrinath R" userId="S::badrinath.r@iiitb.ac.in::155a43e7-1f5f-414f-9bca-c8a1af989a19" providerId="AD" clId="Web-{695B11B6-AAE7-DBDE-1222-A3716C65D5F9}" dt="2021-12-16T06:34:44.231" v="637" actId="1076"/>
          <ac:picMkLst>
            <pc:docMk/>
            <pc:sldMk cId="2175116493" sldId="264"/>
            <ac:picMk id="11" creationId="{2B15D869-BEDE-4CD4-937C-05F1D67ED5B6}"/>
          </ac:picMkLst>
        </pc:picChg>
        <pc:picChg chg="add mod">
          <ac:chgData name="Badrinath R" userId="S::badrinath.r@iiitb.ac.in::155a43e7-1f5f-414f-9bca-c8a1af989a19" providerId="AD" clId="Web-{695B11B6-AAE7-DBDE-1222-A3716C65D5F9}" dt="2021-12-16T08:47:04.028" v="727" actId="1076"/>
          <ac:picMkLst>
            <pc:docMk/>
            <pc:sldMk cId="2175116493" sldId="264"/>
            <ac:picMk id="33" creationId="{F3BB847D-EA1D-483F-BB6D-09070A6F9FA6}"/>
          </ac:picMkLst>
        </pc:picChg>
        <pc:cxnChg chg="add mod">
          <ac:chgData name="Badrinath R" userId="S::badrinath.r@iiitb.ac.in::155a43e7-1f5f-414f-9bca-c8a1af989a19" providerId="AD" clId="Web-{695B11B6-AAE7-DBDE-1222-A3716C65D5F9}" dt="2021-12-16T08:40:40.005" v="696"/>
          <ac:cxnSpMkLst>
            <pc:docMk/>
            <pc:sldMk cId="2175116493" sldId="264"/>
            <ac:cxnSpMk id="9" creationId="{09767A5D-1230-4371-BE1F-64698B12DCD8}"/>
          </ac:cxnSpMkLst>
        </pc:cxnChg>
        <pc:cxnChg chg="add mod">
          <ac:chgData name="Badrinath R" userId="S::badrinath.r@iiitb.ac.in::155a43e7-1f5f-414f-9bca-c8a1af989a19" providerId="AD" clId="Web-{695B11B6-AAE7-DBDE-1222-A3716C65D5F9}" dt="2021-12-16T06:36:13.139" v="656" actId="14100"/>
          <ac:cxnSpMkLst>
            <pc:docMk/>
            <pc:sldMk cId="2175116493" sldId="264"/>
            <ac:cxnSpMk id="47" creationId="{48BBBF99-6CF1-428F-8B3C-8AC922C1B2FB}"/>
          </ac:cxnSpMkLst>
        </pc:cxnChg>
        <pc:cxnChg chg="add del mod">
          <ac:chgData name="Badrinath R" userId="S::badrinath.r@iiitb.ac.in::155a43e7-1f5f-414f-9bca-c8a1af989a19" providerId="AD" clId="Web-{695B11B6-AAE7-DBDE-1222-A3716C65D5F9}" dt="2021-12-16T06:35:46.576" v="651"/>
          <ac:cxnSpMkLst>
            <pc:docMk/>
            <pc:sldMk cId="2175116493" sldId="264"/>
            <ac:cxnSpMk id="48" creationId="{7FB3EF48-FDC1-4534-98A1-3A89A99564E6}"/>
          </ac:cxnSpMkLst>
        </pc:cxnChg>
        <pc:cxnChg chg="add mod">
          <ac:chgData name="Badrinath R" userId="S::badrinath.r@iiitb.ac.in::155a43e7-1f5f-414f-9bca-c8a1af989a19" providerId="AD" clId="Web-{695B11B6-AAE7-DBDE-1222-A3716C65D5F9}" dt="2021-12-16T06:36:53.593" v="662" actId="14100"/>
          <ac:cxnSpMkLst>
            <pc:docMk/>
            <pc:sldMk cId="2175116493" sldId="264"/>
            <ac:cxnSpMk id="49" creationId="{42F8464B-91D7-4423-9B80-88E76CE8866C}"/>
          </ac:cxnSpMkLst>
        </pc:cxnChg>
        <pc:cxnChg chg="add mod">
          <ac:chgData name="Badrinath R" userId="S::badrinath.r@iiitb.ac.in::155a43e7-1f5f-414f-9bca-c8a1af989a19" providerId="AD" clId="Web-{695B11B6-AAE7-DBDE-1222-A3716C65D5F9}" dt="2021-12-16T06:37:04.202" v="665" actId="14100"/>
          <ac:cxnSpMkLst>
            <pc:docMk/>
            <pc:sldMk cId="2175116493" sldId="264"/>
            <ac:cxnSpMk id="50" creationId="{DC7E676E-C46C-4077-B3B0-025E62B29935}"/>
          </ac:cxnSpMkLst>
        </pc:cxnChg>
      </pc:sldChg>
      <pc:sldChg chg="addSp modSp new mod ord modClrScheme chgLayout">
        <pc:chgData name="Badrinath R" userId="S::badrinath.r@iiitb.ac.in::155a43e7-1f5f-414f-9bca-c8a1af989a19" providerId="AD" clId="Web-{695B11B6-AAE7-DBDE-1222-A3716C65D5F9}" dt="2021-12-16T09:49:04.539" v="872"/>
        <pc:sldMkLst>
          <pc:docMk/>
          <pc:sldMk cId="3309965069" sldId="265"/>
        </pc:sldMkLst>
        <pc:spChg chg="add mod">
          <ac:chgData name="Badrinath R" userId="S::badrinath.r@iiitb.ac.in::155a43e7-1f5f-414f-9bca-c8a1af989a19" providerId="AD" clId="Web-{695B11B6-AAE7-DBDE-1222-A3716C65D5F9}" dt="2021-12-16T09:48:56.633" v="871" actId="20577"/>
          <ac:spMkLst>
            <pc:docMk/>
            <pc:sldMk cId="3309965069" sldId="265"/>
            <ac:spMk id="2" creationId="{BD3CAC9A-87D2-447A-88DF-33B9F7D828A1}"/>
          </ac:spMkLst>
        </pc:spChg>
        <pc:spChg chg="add mod">
          <ac:chgData name="Badrinath R" userId="S::badrinath.r@iiitb.ac.in::155a43e7-1f5f-414f-9bca-c8a1af989a19" providerId="AD" clId="Web-{695B11B6-AAE7-DBDE-1222-A3716C65D5F9}" dt="2021-12-16T09:48:44.367" v="856"/>
          <ac:spMkLst>
            <pc:docMk/>
            <pc:sldMk cId="3309965069" sldId="265"/>
            <ac:spMk id="3" creationId="{C96BF5C5-02E2-4B4B-B168-40B67F9C8CEE}"/>
          </ac:spMkLst>
        </pc:spChg>
      </pc:sldChg>
      <pc:sldChg chg="new del">
        <pc:chgData name="Badrinath R" userId="S::badrinath.r@iiitb.ac.in::155a43e7-1f5f-414f-9bca-c8a1af989a19" providerId="AD" clId="Web-{695B11B6-AAE7-DBDE-1222-A3716C65D5F9}" dt="2021-12-16T09:48:40.242" v="855"/>
        <pc:sldMkLst>
          <pc:docMk/>
          <pc:sldMk cId="4290915920" sldId="266"/>
        </pc:sldMkLst>
      </pc:sldChg>
    </pc:docChg>
  </pc:docChgLst>
  <pc:docChgLst>
    <pc:chgData name="Badrinath R" userId="S::badrinath.r@iiitb.ac.in::155a43e7-1f5f-414f-9bca-c8a1af989a19" providerId="AD" clId="Web-{92D12D50-971F-468C-B3F1-E3AAA4310EAE}"/>
    <pc:docChg chg="addSld delSld modSld">
      <pc:chgData name="Badrinath R" userId="S::badrinath.r@iiitb.ac.in::155a43e7-1f5f-414f-9bca-c8a1af989a19" providerId="AD" clId="Web-{92D12D50-971F-468C-B3F1-E3AAA4310EAE}" dt="2021-12-14T13:42:52.888" v="364" actId="20577"/>
      <pc:docMkLst>
        <pc:docMk/>
      </pc:docMkLst>
      <pc:sldChg chg="modSp">
        <pc:chgData name="Badrinath R" userId="S::badrinath.r@iiitb.ac.in::155a43e7-1f5f-414f-9bca-c8a1af989a19" providerId="AD" clId="Web-{92D12D50-971F-468C-B3F1-E3AAA4310EAE}" dt="2021-12-14T13:06:44.421" v="0" actId="20577"/>
        <pc:sldMkLst>
          <pc:docMk/>
          <pc:sldMk cId="109857222" sldId="256"/>
        </pc:sldMkLst>
        <pc:spChg chg="mod">
          <ac:chgData name="Badrinath R" userId="S::badrinath.r@iiitb.ac.in::155a43e7-1f5f-414f-9bca-c8a1af989a19" providerId="AD" clId="Web-{92D12D50-971F-468C-B3F1-E3AAA4310EAE}" dt="2021-12-14T13:06:44.421" v="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del mod modClrScheme chgLayout">
        <pc:chgData name="Badrinath R" userId="S::badrinath.r@iiitb.ac.in::155a43e7-1f5f-414f-9bca-c8a1af989a19" providerId="AD" clId="Web-{92D12D50-971F-468C-B3F1-E3AAA4310EAE}" dt="2021-12-14T13:38:45.554" v="319"/>
        <pc:sldMkLst>
          <pc:docMk/>
          <pc:sldMk cId="15762232" sldId="257"/>
        </pc:sldMkLst>
        <pc:spChg chg="del">
          <ac:chgData name="Badrinath R" userId="S::badrinath.r@iiitb.ac.in::155a43e7-1f5f-414f-9bca-c8a1af989a19" providerId="AD" clId="Web-{92D12D50-971F-468C-B3F1-E3AAA4310EAE}" dt="2021-12-14T13:06:58.187" v="2"/>
          <ac:spMkLst>
            <pc:docMk/>
            <pc:sldMk cId="15762232" sldId="257"/>
            <ac:spMk id="2" creationId="{9C0B6A9A-9B90-4DC8-8D67-6BD4C66AFF3A}"/>
          </ac:spMkLst>
        </pc:spChg>
        <pc:spChg chg="del">
          <ac:chgData name="Badrinath R" userId="S::badrinath.r@iiitb.ac.in::155a43e7-1f5f-414f-9bca-c8a1af989a19" providerId="AD" clId="Web-{92D12D50-971F-468C-B3F1-E3AAA4310EAE}" dt="2021-12-14T13:06:58.187" v="2"/>
          <ac:spMkLst>
            <pc:docMk/>
            <pc:sldMk cId="15762232" sldId="257"/>
            <ac:spMk id="3" creationId="{B1A8ED6C-32CF-4F68-B459-34300CFA9AC6}"/>
          </ac:spMkLst>
        </pc:spChg>
        <pc:graphicFrameChg chg="add del mod modGraphic">
          <ac:chgData name="Badrinath R" userId="S::badrinath.r@iiitb.ac.in::155a43e7-1f5f-414f-9bca-c8a1af989a19" providerId="AD" clId="Web-{92D12D50-971F-468C-B3F1-E3AAA4310EAE}" dt="2021-12-14T13:29:44.059" v="149" actId="1076"/>
          <ac:graphicFrameMkLst>
            <pc:docMk/>
            <pc:sldMk cId="15762232" sldId="257"/>
            <ac:graphicFrameMk id="4" creationId="{8FAD7934-FD16-417F-B31E-91F58D517F13}"/>
          </ac:graphicFrameMkLst>
        </pc:graphicFrameChg>
        <pc:graphicFrameChg chg="add del mod modGraphic">
          <ac:chgData name="Badrinath R" userId="S::badrinath.r@iiitb.ac.in::155a43e7-1f5f-414f-9bca-c8a1af989a19" providerId="AD" clId="Web-{92D12D50-971F-468C-B3F1-E3AAA4310EAE}" dt="2021-12-14T13:37:37.459" v="318"/>
          <ac:graphicFrameMkLst>
            <pc:docMk/>
            <pc:sldMk cId="15762232" sldId="257"/>
            <ac:graphicFrameMk id="3723" creationId="{E710244B-4B0E-4722-BD6B-CC6F10A06716}"/>
          </ac:graphicFrameMkLst>
        </pc:graphicFrameChg>
        <pc:graphicFrameChg chg="add del">
          <ac:chgData name="Badrinath R" userId="S::badrinath.r@iiitb.ac.in::155a43e7-1f5f-414f-9bca-c8a1af989a19" providerId="AD" clId="Web-{92D12D50-971F-468C-B3F1-E3AAA4310EAE}" dt="2021-12-14T13:37:05.849" v="316"/>
          <ac:graphicFrameMkLst>
            <pc:docMk/>
            <pc:sldMk cId="15762232" sldId="257"/>
            <ac:graphicFrameMk id="10654" creationId="{D808E6B4-C1E1-4506-B69F-FDE062CE0AE6}"/>
          </ac:graphicFrameMkLst>
        </pc:graphicFrameChg>
      </pc:sldChg>
      <pc:sldChg chg="modSp add replId">
        <pc:chgData name="Badrinath R" userId="S::badrinath.r@iiitb.ac.in::155a43e7-1f5f-414f-9bca-c8a1af989a19" providerId="AD" clId="Web-{92D12D50-971F-468C-B3F1-E3AAA4310EAE}" dt="2021-12-14T13:42:52.888" v="364" actId="20577"/>
        <pc:sldMkLst>
          <pc:docMk/>
          <pc:sldMk cId="2738872874" sldId="258"/>
        </pc:sldMkLst>
        <pc:graphicFrameChg chg="modGraphic">
          <ac:chgData name="Badrinath R" userId="S::badrinath.r@iiitb.ac.in::155a43e7-1f5f-414f-9bca-c8a1af989a19" providerId="AD" clId="Web-{92D12D50-971F-468C-B3F1-E3AAA4310EAE}" dt="2021-12-14T13:40:31.557" v="337" actId="20577"/>
          <ac:graphicFrameMkLst>
            <pc:docMk/>
            <pc:sldMk cId="2738872874" sldId="258"/>
            <ac:graphicFrameMk id="4" creationId="{8FAD7934-FD16-417F-B31E-91F58D517F13}"/>
          </ac:graphicFrameMkLst>
        </pc:graphicFrameChg>
        <pc:graphicFrameChg chg="modGraphic">
          <ac:chgData name="Badrinath R" userId="S::badrinath.r@iiitb.ac.in::155a43e7-1f5f-414f-9bca-c8a1af989a19" providerId="AD" clId="Web-{92D12D50-971F-468C-B3F1-E3AAA4310EAE}" dt="2021-12-14T13:42:52.888" v="364" actId="20577"/>
          <ac:graphicFrameMkLst>
            <pc:docMk/>
            <pc:sldMk cId="2738872874" sldId="258"/>
            <ac:graphicFrameMk id="3723" creationId="{E710244B-4B0E-4722-BD6B-CC6F10A06716}"/>
          </ac:graphicFrameMkLst>
        </pc:graphicFrameChg>
      </pc:sldChg>
    </pc:docChg>
  </pc:docChgLst>
  <pc:docChgLst>
    <pc:chgData name="Badrinath R" userId="S::badrinath.r@iiitb.ac.in::155a43e7-1f5f-414f-9bca-c8a1af989a19" providerId="AD" clId="Web-{09F139CF-CEF9-9B50-542C-7D57079BB499}"/>
    <pc:docChg chg="addSld modSld">
      <pc:chgData name="Badrinath R" userId="S::badrinath.r@iiitb.ac.in::155a43e7-1f5f-414f-9bca-c8a1af989a19" providerId="AD" clId="Web-{09F139CF-CEF9-9B50-542C-7D57079BB499}" dt="2021-12-21T13:29:16.581" v="54" actId="20577"/>
      <pc:docMkLst>
        <pc:docMk/>
      </pc:docMkLst>
      <pc:sldChg chg="addSp delSp modSp new mod modClrScheme chgLayout">
        <pc:chgData name="Badrinath R" userId="S::badrinath.r@iiitb.ac.in::155a43e7-1f5f-414f-9bca-c8a1af989a19" providerId="AD" clId="Web-{09F139CF-CEF9-9B50-542C-7D57079BB499}" dt="2021-12-21T13:29:16.581" v="54" actId="20577"/>
        <pc:sldMkLst>
          <pc:docMk/>
          <pc:sldMk cId="2155374817" sldId="267"/>
        </pc:sldMkLst>
        <pc:spChg chg="mod ord">
          <ac:chgData name="Badrinath R" userId="S::badrinath.r@iiitb.ac.in::155a43e7-1f5f-414f-9bca-c8a1af989a19" providerId="AD" clId="Web-{09F139CF-CEF9-9B50-542C-7D57079BB499}" dt="2021-12-21T13:28:42.314" v="15" actId="20577"/>
          <ac:spMkLst>
            <pc:docMk/>
            <pc:sldMk cId="2155374817" sldId="267"/>
            <ac:spMk id="2" creationId="{0E07A594-2F53-4353-9F68-1AB2075E4197}"/>
          </ac:spMkLst>
        </pc:spChg>
        <pc:spChg chg="mod ord">
          <ac:chgData name="Badrinath R" userId="S::badrinath.r@iiitb.ac.in::155a43e7-1f5f-414f-9bca-c8a1af989a19" providerId="AD" clId="Web-{09F139CF-CEF9-9B50-542C-7D57079BB499}" dt="2021-12-21T13:29:16.581" v="54" actId="20577"/>
          <ac:spMkLst>
            <pc:docMk/>
            <pc:sldMk cId="2155374817" sldId="267"/>
            <ac:spMk id="3" creationId="{053B179E-BC3F-44DD-A2AC-1A4AD97B103D}"/>
          </ac:spMkLst>
        </pc:spChg>
        <pc:spChg chg="del mod ord">
          <ac:chgData name="Badrinath R" userId="S::badrinath.r@iiitb.ac.in::155a43e7-1f5f-414f-9bca-c8a1af989a19" providerId="AD" clId="Web-{09F139CF-CEF9-9B50-542C-7D57079BB499}" dt="2021-12-21T13:28:30.954" v="2"/>
          <ac:spMkLst>
            <pc:docMk/>
            <pc:sldMk cId="2155374817" sldId="267"/>
            <ac:spMk id="4" creationId="{BFF4A79F-89FA-40BA-A018-16DAF6B6FC83}"/>
          </ac:spMkLst>
        </pc:spChg>
        <pc:spChg chg="add del mod ord">
          <ac:chgData name="Badrinath R" userId="S::badrinath.r@iiitb.ac.in::155a43e7-1f5f-414f-9bca-c8a1af989a19" providerId="AD" clId="Web-{09F139CF-CEF9-9B50-542C-7D57079BB499}" dt="2021-12-21T13:28:30.954" v="2"/>
          <ac:spMkLst>
            <pc:docMk/>
            <pc:sldMk cId="2155374817" sldId="267"/>
            <ac:spMk id="5" creationId="{E1119FD8-AD7B-4C5D-B0EF-BD5341B58258}"/>
          </ac:spMkLst>
        </pc:spChg>
        <pc:spChg chg="add del mod ord">
          <ac:chgData name="Badrinath R" userId="S::badrinath.r@iiitb.ac.in::155a43e7-1f5f-414f-9bca-c8a1af989a19" providerId="AD" clId="Web-{09F139CF-CEF9-9B50-542C-7D57079BB499}" dt="2021-12-21T13:28:30.954" v="2"/>
          <ac:spMkLst>
            <pc:docMk/>
            <pc:sldMk cId="2155374817" sldId="267"/>
            <ac:spMk id="6" creationId="{A8BCD655-3F98-4639-8CF1-6EC5312B9D5D}"/>
          </ac:spMkLst>
        </pc:spChg>
      </pc:sldChg>
    </pc:docChg>
  </pc:docChgLst>
  <pc:docChgLst>
    <pc:chgData name="Badrinath R" userId="S::badrinath.r@iiitb.ac.in::155a43e7-1f5f-414f-9bca-c8a1af989a19" providerId="AD" clId="Web-{47E340D9-B407-AB67-A56C-33FB10651CE7}"/>
    <pc:docChg chg="addSld modSld">
      <pc:chgData name="Badrinath R" userId="S::badrinath.r@iiitb.ac.in::155a43e7-1f5f-414f-9bca-c8a1af989a19" providerId="AD" clId="Web-{47E340D9-B407-AB67-A56C-33FB10651CE7}" dt="2021-12-22T08:13:49.122" v="421"/>
      <pc:docMkLst>
        <pc:docMk/>
      </pc:docMkLst>
      <pc:sldChg chg="addSp delSp modSp">
        <pc:chgData name="Badrinath R" userId="S::badrinath.r@iiitb.ac.in::155a43e7-1f5f-414f-9bca-c8a1af989a19" providerId="AD" clId="Web-{47E340D9-B407-AB67-A56C-33FB10651CE7}" dt="2021-12-22T08:11:12.553" v="370" actId="20577"/>
        <pc:sldMkLst>
          <pc:docMk/>
          <pc:sldMk cId="1945669790" sldId="268"/>
        </pc:sldMkLst>
        <pc:spChg chg="mod">
          <ac:chgData name="Badrinath R" userId="S::badrinath.r@iiitb.ac.in::155a43e7-1f5f-414f-9bca-c8a1af989a19" providerId="AD" clId="Web-{47E340D9-B407-AB67-A56C-33FB10651CE7}" dt="2021-12-22T08:10:53.505" v="366" actId="20577"/>
          <ac:spMkLst>
            <pc:docMk/>
            <pc:sldMk cId="1945669790" sldId="268"/>
            <ac:spMk id="3" creationId="{DCDB46A9-7DCA-411D-93C7-ADAC03590A9B}"/>
          </ac:spMkLst>
        </pc:spChg>
        <pc:spChg chg="add mod">
          <ac:chgData name="Badrinath R" userId="S::badrinath.r@iiitb.ac.in::155a43e7-1f5f-414f-9bca-c8a1af989a19" providerId="AD" clId="Web-{47E340D9-B407-AB67-A56C-33FB10651CE7}" dt="2021-12-22T08:08:59.828" v="336" actId="1076"/>
          <ac:spMkLst>
            <pc:docMk/>
            <pc:sldMk cId="1945669790" sldId="268"/>
            <ac:spMk id="5" creationId="{BFE398D2-33D5-43EE-A012-51D857EE0E76}"/>
          </ac:spMkLst>
        </pc:spChg>
        <pc:spChg chg="add mod">
          <ac:chgData name="Badrinath R" userId="S::badrinath.r@iiitb.ac.in::155a43e7-1f5f-414f-9bca-c8a1af989a19" providerId="AD" clId="Web-{47E340D9-B407-AB67-A56C-33FB10651CE7}" dt="2021-12-22T08:07:56.403" v="327" actId="1076"/>
          <ac:spMkLst>
            <pc:docMk/>
            <pc:sldMk cId="1945669790" sldId="268"/>
            <ac:spMk id="57" creationId="{E9661D52-C9E8-4770-8FFE-E11A7F4C5E4B}"/>
          </ac:spMkLst>
        </pc:spChg>
        <pc:spChg chg="add mod">
          <ac:chgData name="Badrinath R" userId="S::badrinath.r@iiitb.ac.in::155a43e7-1f5f-414f-9bca-c8a1af989a19" providerId="AD" clId="Web-{47E340D9-B407-AB67-A56C-33FB10651CE7}" dt="2021-12-22T08:07:56.403" v="328" actId="1076"/>
          <ac:spMkLst>
            <pc:docMk/>
            <pc:sldMk cId="1945669790" sldId="268"/>
            <ac:spMk id="61" creationId="{90911171-2E00-4697-9B5D-8F09F74D9311}"/>
          </ac:spMkLst>
        </pc:spChg>
        <pc:spChg chg="add mod">
          <ac:chgData name="Badrinath R" userId="S::badrinath.r@iiitb.ac.in::155a43e7-1f5f-414f-9bca-c8a1af989a19" providerId="AD" clId="Web-{47E340D9-B407-AB67-A56C-33FB10651CE7}" dt="2021-12-22T08:07:59.309" v="330" actId="1076"/>
          <ac:spMkLst>
            <pc:docMk/>
            <pc:sldMk cId="1945669790" sldId="268"/>
            <ac:spMk id="63" creationId="{BEF7B7AD-A705-4E25-AB82-99B5DA7446EA}"/>
          </ac:spMkLst>
        </pc:spChg>
        <pc:spChg chg="add mod">
          <ac:chgData name="Badrinath R" userId="S::badrinath.r@iiitb.ac.in::155a43e7-1f5f-414f-9bca-c8a1af989a19" providerId="AD" clId="Web-{47E340D9-B407-AB67-A56C-33FB10651CE7}" dt="2021-12-22T08:11:12.553" v="370" actId="20577"/>
          <ac:spMkLst>
            <pc:docMk/>
            <pc:sldMk cId="1945669790" sldId="268"/>
            <ac:spMk id="65" creationId="{12F251D6-A077-4C3A-AD50-B20B21A97E0A}"/>
          </ac:spMkLst>
        </pc:spChg>
        <pc:inkChg chg="add del">
          <ac:chgData name="Badrinath R" userId="S::badrinath.r@iiitb.ac.in::155a43e7-1f5f-414f-9bca-c8a1af989a19" providerId="AD" clId="Web-{47E340D9-B407-AB67-A56C-33FB10651CE7}" dt="2021-12-22T07:50:26.729" v="125"/>
          <ac:inkMkLst>
            <pc:docMk/>
            <pc:sldMk cId="1945669790" sldId="268"/>
            <ac:inkMk id="8" creationId="{F08B8634-4F2E-4A0A-9069-530515382488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2:16.921" v="143"/>
          <ac:inkMkLst>
            <pc:docMk/>
            <pc:sldMk cId="1945669790" sldId="268"/>
            <ac:inkMk id="9" creationId="{DFDF7831-F33A-4EAC-A377-8405C912F613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2:16.921" v="142"/>
          <ac:inkMkLst>
            <pc:docMk/>
            <pc:sldMk cId="1945669790" sldId="268"/>
            <ac:inkMk id="10" creationId="{6B3F491C-488E-4048-877F-8D7E4CBBDF12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2:15.828" v="141"/>
          <ac:inkMkLst>
            <pc:docMk/>
            <pc:sldMk cId="1945669790" sldId="268"/>
            <ac:inkMk id="11" creationId="{82441CCF-F0C9-4A21-BC77-A93297046549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2:15.249" v="140"/>
          <ac:inkMkLst>
            <pc:docMk/>
            <pc:sldMk cId="1945669790" sldId="268"/>
            <ac:inkMk id="12" creationId="{6E79CE26-9AA4-4BBD-ACF5-15388BC6F222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2:14.640" v="139"/>
          <ac:inkMkLst>
            <pc:docMk/>
            <pc:sldMk cId="1945669790" sldId="268"/>
            <ac:inkMk id="13" creationId="{1755905C-F3A1-45BB-8CD8-D307B880FA32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2:14.031" v="138"/>
          <ac:inkMkLst>
            <pc:docMk/>
            <pc:sldMk cId="1945669790" sldId="268"/>
            <ac:inkMk id="14" creationId="{216CCDD9-3E31-4E4A-B6E8-74448287A207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2:13.140" v="137"/>
          <ac:inkMkLst>
            <pc:docMk/>
            <pc:sldMk cId="1945669790" sldId="268"/>
            <ac:inkMk id="15" creationId="{01F0A4F9-A7C1-4862-A026-099F5E44ACAD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2:11.968" v="136"/>
          <ac:inkMkLst>
            <pc:docMk/>
            <pc:sldMk cId="1945669790" sldId="268"/>
            <ac:inkMk id="16" creationId="{026EEE85-A0BA-46BF-ACD1-7C3C09607FF8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2:11.093" v="135"/>
          <ac:inkMkLst>
            <pc:docMk/>
            <pc:sldMk cId="1945669790" sldId="268"/>
            <ac:inkMk id="17" creationId="{6B5A822D-7D78-4495-A7DE-02E8DA9605CB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2:32.438" v="145"/>
          <ac:inkMkLst>
            <pc:docMk/>
            <pc:sldMk cId="1945669790" sldId="268"/>
            <ac:inkMk id="18" creationId="{67EC772E-7E94-439B-A4A2-3D97741FB7FC}"/>
          </ac:inkMkLst>
        </pc:inkChg>
        <pc:inkChg chg="add">
          <ac:chgData name="Badrinath R" userId="S::badrinath.r@iiitb.ac.in::155a43e7-1f5f-414f-9bca-c8a1af989a19" providerId="AD" clId="Web-{47E340D9-B407-AB67-A56C-33FB10651CE7}" dt="2021-12-22T07:53:06.361" v="146"/>
          <ac:inkMkLst>
            <pc:docMk/>
            <pc:sldMk cId="1945669790" sldId="268"/>
            <ac:inkMk id="19" creationId="{78B5D649-C4E4-48AC-B124-D89135743297}"/>
          </ac:inkMkLst>
        </pc:inkChg>
        <pc:inkChg chg="add">
          <ac:chgData name="Badrinath R" userId="S::badrinath.r@iiitb.ac.in::155a43e7-1f5f-414f-9bca-c8a1af989a19" providerId="AD" clId="Web-{47E340D9-B407-AB67-A56C-33FB10651CE7}" dt="2021-12-22T07:53:11.361" v="147"/>
          <ac:inkMkLst>
            <pc:docMk/>
            <pc:sldMk cId="1945669790" sldId="268"/>
            <ac:inkMk id="20" creationId="{96647C78-2AC6-4A18-8ECE-AECDDC1BFDD4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4:52.054" v="157"/>
          <ac:inkMkLst>
            <pc:docMk/>
            <pc:sldMk cId="1945669790" sldId="268"/>
            <ac:inkMk id="21" creationId="{A0E59925-C470-45E8-A09C-81CFA28392A9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4:50.866" v="156"/>
          <ac:inkMkLst>
            <pc:docMk/>
            <pc:sldMk cId="1945669790" sldId="268"/>
            <ac:inkMk id="22" creationId="{4DC99882-71F5-487B-B931-95176504425A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4:49.960" v="155"/>
          <ac:inkMkLst>
            <pc:docMk/>
            <pc:sldMk cId="1945669790" sldId="268"/>
            <ac:inkMk id="23" creationId="{EC671E83-1DB0-4CDF-9B86-A49196AA7826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4:48.694" v="154"/>
          <ac:inkMkLst>
            <pc:docMk/>
            <pc:sldMk cId="1945669790" sldId="268"/>
            <ac:inkMk id="24" creationId="{DCA01A44-2283-4451-B8C6-9DC814933459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4:45.366" v="153"/>
          <ac:inkMkLst>
            <pc:docMk/>
            <pc:sldMk cId="1945669790" sldId="268"/>
            <ac:inkMk id="25" creationId="{96EF549D-BFFA-4BD5-9A14-5A89633547D8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4:58.554" v="159"/>
          <ac:inkMkLst>
            <pc:docMk/>
            <pc:sldMk cId="1945669790" sldId="268"/>
            <ac:inkMk id="26" creationId="{D6EBC311-45A2-48B5-A02D-35EA13C6DFA6}"/>
          </ac:inkMkLst>
        </pc:inkChg>
        <pc:inkChg chg="add">
          <ac:chgData name="Badrinath R" userId="S::badrinath.r@iiitb.ac.in::155a43e7-1f5f-414f-9bca-c8a1af989a19" providerId="AD" clId="Web-{47E340D9-B407-AB67-A56C-33FB10651CE7}" dt="2021-12-22T07:55:02.585" v="160"/>
          <ac:inkMkLst>
            <pc:docMk/>
            <pc:sldMk cId="1945669790" sldId="268"/>
            <ac:inkMk id="27" creationId="{46D13E9C-0513-4FCE-BA32-EFC96CDC64C0}"/>
          </ac:inkMkLst>
        </pc:inkChg>
        <pc:inkChg chg="add mod">
          <ac:chgData name="Badrinath R" userId="S::badrinath.r@iiitb.ac.in::155a43e7-1f5f-414f-9bca-c8a1af989a19" providerId="AD" clId="Web-{47E340D9-B407-AB67-A56C-33FB10651CE7}" dt="2021-12-22T08:00:02.740" v="209" actId="14100"/>
          <ac:inkMkLst>
            <pc:docMk/>
            <pc:sldMk cId="1945669790" sldId="268"/>
            <ac:inkMk id="28" creationId="{5957A36B-EA55-43A3-B459-F641534306D4}"/>
          </ac:inkMkLst>
        </pc:inkChg>
        <pc:inkChg chg="add del">
          <ac:chgData name="Badrinath R" userId="S::badrinath.r@iiitb.ac.in::155a43e7-1f5f-414f-9bca-c8a1af989a19" providerId="AD" clId="Web-{47E340D9-B407-AB67-A56C-33FB10651CE7}" dt="2021-12-22T07:55:21.414" v="163"/>
          <ac:inkMkLst>
            <pc:docMk/>
            <pc:sldMk cId="1945669790" sldId="268"/>
            <ac:inkMk id="29" creationId="{329070A7-CD22-4BDF-B23C-1AB9F87AA49B}"/>
          </ac:inkMkLst>
        </pc:inkChg>
        <pc:inkChg chg="add mod">
          <ac:chgData name="Badrinath R" userId="S::badrinath.r@iiitb.ac.in::155a43e7-1f5f-414f-9bca-c8a1af989a19" providerId="AD" clId="Web-{47E340D9-B407-AB67-A56C-33FB10651CE7}" dt="2021-12-22T08:01:21.494" v="230" actId="1076"/>
          <ac:inkMkLst>
            <pc:docMk/>
            <pc:sldMk cId="1945669790" sldId="268"/>
            <ac:inkMk id="49" creationId="{77A9AA8D-5A6F-4CA8-BDC6-ABFF99F1FB73}"/>
          </ac:inkMkLst>
        </pc:inkChg>
        <pc:inkChg chg="add mod">
          <ac:chgData name="Badrinath R" userId="S::badrinath.r@iiitb.ac.in::155a43e7-1f5f-414f-9bca-c8a1af989a19" providerId="AD" clId="Web-{47E340D9-B407-AB67-A56C-33FB10651CE7}" dt="2021-12-22T08:03:10.280" v="236" actId="14100"/>
          <ac:inkMkLst>
            <pc:docMk/>
            <pc:sldMk cId="1945669790" sldId="268"/>
            <ac:inkMk id="50" creationId="{F7895A6D-940F-4DEA-AE46-92CF90F432AF}"/>
          </ac:inkMkLst>
        </pc:inkChg>
        <pc:inkChg chg="add mod">
          <ac:chgData name="Badrinath R" userId="S::badrinath.r@iiitb.ac.in::155a43e7-1f5f-414f-9bca-c8a1af989a19" providerId="AD" clId="Web-{47E340D9-B407-AB67-A56C-33FB10651CE7}" dt="2021-12-22T08:03:58.782" v="248" actId="1076"/>
          <ac:inkMkLst>
            <pc:docMk/>
            <pc:sldMk cId="1945669790" sldId="268"/>
            <ac:inkMk id="56" creationId="{D8A2CF36-A3FB-423A-ADC2-F913AA615274}"/>
          </ac:inkMkLst>
        </pc:inkChg>
        <pc:cxnChg chg="add mod">
          <ac:chgData name="Badrinath R" userId="S::badrinath.r@iiitb.ac.in::155a43e7-1f5f-414f-9bca-c8a1af989a19" providerId="AD" clId="Web-{47E340D9-B407-AB67-A56C-33FB10651CE7}" dt="2021-12-22T08:08:54.749" v="335" actId="1076"/>
          <ac:cxnSpMkLst>
            <pc:docMk/>
            <pc:sldMk cId="1945669790" sldId="268"/>
            <ac:cxnSpMk id="4" creationId="{3EB5801A-B595-4A46-A083-93C55689A539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8:36.202" v="333"/>
          <ac:cxnSpMkLst>
            <pc:docMk/>
            <pc:sldMk cId="1945669790" sldId="268"/>
            <ac:cxnSpMk id="6" creationId="{E5CC152D-FCA6-45C2-994F-800899151EDF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8:39.764" v="334"/>
          <ac:cxnSpMkLst>
            <pc:docMk/>
            <pc:sldMk cId="1945669790" sldId="268"/>
            <ac:cxnSpMk id="7" creationId="{2BFB1585-AAA0-4176-9562-2D46AA8252DB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7:57:42.765" v="190" actId="14100"/>
          <ac:cxnSpMkLst>
            <pc:docMk/>
            <pc:sldMk cId="1945669790" sldId="268"/>
            <ac:cxnSpMk id="30" creationId="{69DABC06-47E9-43D9-B41E-69A7AAB81925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7:57:22.936" v="184" actId="14100"/>
          <ac:cxnSpMkLst>
            <pc:docMk/>
            <pc:sldMk cId="1945669790" sldId="268"/>
            <ac:cxnSpMk id="31" creationId="{507CFA2C-C6E9-49BA-A25B-68B1972567B4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7:59:08.019" v="205" actId="14100"/>
          <ac:cxnSpMkLst>
            <pc:docMk/>
            <pc:sldMk cId="1945669790" sldId="268"/>
            <ac:cxnSpMk id="32" creationId="{179073AB-E9BB-4096-A2A0-C8FFD3A42360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7:57:00.997" v="178" actId="14100"/>
          <ac:cxnSpMkLst>
            <pc:docMk/>
            <pc:sldMk cId="1945669790" sldId="268"/>
            <ac:cxnSpMk id="33" creationId="{4EE83EC4-4DF4-4858-8981-38AD31140ADA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7:57:14.279" v="182" actId="14100"/>
          <ac:cxnSpMkLst>
            <pc:docMk/>
            <pc:sldMk cId="1945669790" sldId="268"/>
            <ac:cxnSpMk id="34" creationId="{71C70F7B-EB13-4F5C-890C-68AB8F599D66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7:57:47.703" v="191" actId="14100"/>
          <ac:cxnSpMkLst>
            <pc:docMk/>
            <pc:sldMk cId="1945669790" sldId="268"/>
            <ac:cxnSpMk id="35" creationId="{B262B884-4308-49F0-A6DF-DFBD634638C1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7:58:36.986" v="200" actId="14100"/>
          <ac:cxnSpMkLst>
            <pc:docMk/>
            <pc:sldMk cId="1945669790" sldId="268"/>
            <ac:cxnSpMk id="36" creationId="{F92DF3D1-7FCE-4F79-853D-682F94E7CF23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7:58:49.377" v="202" actId="1076"/>
          <ac:cxnSpMkLst>
            <pc:docMk/>
            <pc:sldMk cId="1945669790" sldId="268"/>
            <ac:cxnSpMk id="37" creationId="{94A97919-2749-49EF-91E9-39FCE5FF89E9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7:58:59.268" v="204" actId="1076"/>
          <ac:cxnSpMkLst>
            <pc:docMk/>
            <pc:sldMk cId="1945669790" sldId="268"/>
            <ac:cxnSpMk id="38" creationId="{7A9B112A-8C57-4B9C-9CCB-FBDFE5EE6F94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0:06.772" v="210" actId="1076"/>
          <ac:cxnSpMkLst>
            <pc:docMk/>
            <pc:sldMk cId="1945669790" sldId="268"/>
            <ac:cxnSpMk id="39" creationId="{3A7E6DCD-32D3-4181-8946-DFB255C08E4D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0:21.913" v="212" actId="1076"/>
          <ac:cxnSpMkLst>
            <pc:docMk/>
            <pc:sldMk cId="1945669790" sldId="268"/>
            <ac:cxnSpMk id="40" creationId="{1B97A578-FD99-46DA-8B74-A2373E27CE3E}"/>
          </ac:cxnSpMkLst>
        </pc:cxnChg>
        <pc:cxnChg chg="add del mod">
          <ac:chgData name="Badrinath R" userId="S::badrinath.r@iiitb.ac.in::155a43e7-1f5f-414f-9bca-c8a1af989a19" providerId="AD" clId="Web-{47E340D9-B407-AB67-A56C-33FB10651CE7}" dt="2021-12-22T08:00:51.445" v="220"/>
          <ac:cxnSpMkLst>
            <pc:docMk/>
            <pc:sldMk cId="1945669790" sldId="268"/>
            <ac:cxnSpMk id="41" creationId="{2CE2B69F-BBB5-4793-BAFD-2307BCA9A5FB}"/>
          </ac:cxnSpMkLst>
        </pc:cxnChg>
        <pc:cxnChg chg="add del mod">
          <ac:chgData name="Badrinath R" userId="S::badrinath.r@iiitb.ac.in::155a43e7-1f5f-414f-9bca-c8a1af989a19" providerId="AD" clId="Web-{47E340D9-B407-AB67-A56C-33FB10651CE7}" dt="2021-12-22T08:00:51.445" v="219"/>
          <ac:cxnSpMkLst>
            <pc:docMk/>
            <pc:sldMk cId="1945669790" sldId="268"/>
            <ac:cxnSpMk id="42" creationId="{C0C27643-0CB3-4AEE-8817-9DC8D63A347E}"/>
          </ac:cxnSpMkLst>
        </pc:cxnChg>
        <pc:cxnChg chg="add del mod">
          <ac:chgData name="Badrinath R" userId="S::badrinath.r@iiitb.ac.in::155a43e7-1f5f-414f-9bca-c8a1af989a19" providerId="AD" clId="Web-{47E340D9-B407-AB67-A56C-33FB10651CE7}" dt="2021-12-22T08:00:51.445" v="218"/>
          <ac:cxnSpMkLst>
            <pc:docMk/>
            <pc:sldMk cId="1945669790" sldId="268"/>
            <ac:cxnSpMk id="43" creationId="{FC50E622-9B62-4977-89A6-81E6D64E34F2}"/>
          </ac:cxnSpMkLst>
        </pc:cxnChg>
        <pc:cxnChg chg="add del mod">
          <ac:chgData name="Badrinath R" userId="S::badrinath.r@iiitb.ac.in::155a43e7-1f5f-414f-9bca-c8a1af989a19" providerId="AD" clId="Web-{47E340D9-B407-AB67-A56C-33FB10651CE7}" dt="2021-12-22T08:00:51.445" v="217"/>
          <ac:cxnSpMkLst>
            <pc:docMk/>
            <pc:sldMk cId="1945669790" sldId="268"/>
            <ac:cxnSpMk id="44" creationId="{A456420E-B58C-4A29-9ADF-F96131C22889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1:11.478" v="225" actId="1076"/>
          <ac:cxnSpMkLst>
            <pc:docMk/>
            <pc:sldMk cId="1945669790" sldId="268"/>
            <ac:cxnSpMk id="45" creationId="{93E35D60-6204-4B42-8EF2-E2C5769A0083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1:45.651" v="232" actId="14100"/>
          <ac:cxnSpMkLst>
            <pc:docMk/>
            <pc:sldMk cId="1945669790" sldId="268"/>
            <ac:cxnSpMk id="46" creationId="{7BD598EF-DA3A-4BE6-BDC2-4CC0D383E636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1:11.493" v="227" actId="1076"/>
          <ac:cxnSpMkLst>
            <pc:docMk/>
            <pc:sldMk cId="1945669790" sldId="268"/>
            <ac:cxnSpMk id="47" creationId="{5C62B201-163F-41B3-BDF8-9F2603581F33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2:05.324" v="235" actId="1076"/>
          <ac:cxnSpMkLst>
            <pc:docMk/>
            <pc:sldMk cId="1945669790" sldId="268"/>
            <ac:cxnSpMk id="48" creationId="{B5786E9F-FF83-4CFC-9220-F1B87654683F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3:26.796" v="238" actId="1076"/>
          <ac:cxnSpMkLst>
            <pc:docMk/>
            <pc:sldMk cId="1945669790" sldId="268"/>
            <ac:cxnSpMk id="51" creationId="{85206FA6-800F-4308-9907-855CD100A934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3:52.126" v="243" actId="1076"/>
          <ac:cxnSpMkLst>
            <pc:docMk/>
            <pc:sldMk cId="1945669790" sldId="268"/>
            <ac:cxnSpMk id="52" creationId="{38CADBE6-6E6F-4E4D-8341-EC1EFAAB133B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3:52.141" v="244" actId="1076"/>
          <ac:cxnSpMkLst>
            <pc:docMk/>
            <pc:sldMk cId="1945669790" sldId="268"/>
            <ac:cxnSpMk id="53" creationId="{70A5100A-9E07-4898-A902-C3EF47BA3845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3:52.141" v="245" actId="1076"/>
          <ac:cxnSpMkLst>
            <pc:docMk/>
            <pc:sldMk cId="1945669790" sldId="268"/>
            <ac:cxnSpMk id="54" creationId="{B1FB6E2F-2CDC-43A1-82DA-B6C294CFA3DC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3:52.141" v="246" actId="1076"/>
          <ac:cxnSpMkLst>
            <pc:docMk/>
            <pc:sldMk cId="1945669790" sldId="268"/>
            <ac:cxnSpMk id="55" creationId="{0F531E11-69A1-4D8C-8497-D709F2F052F6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4:41.362" v="255" actId="14100"/>
          <ac:cxnSpMkLst>
            <pc:docMk/>
            <pc:sldMk cId="1945669790" sldId="268"/>
            <ac:cxnSpMk id="58" creationId="{38D72872-0E59-4AF3-98A1-53A0559C4D8F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4:51.800" v="258" actId="14100"/>
          <ac:cxnSpMkLst>
            <pc:docMk/>
            <pc:sldMk cId="1945669790" sldId="268"/>
            <ac:cxnSpMk id="59" creationId="{AB57F500-AD55-4C1E-BA1A-F350B11BD449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5:01.332" v="261" actId="14100"/>
          <ac:cxnSpMkLst>
            <pc:docMk/>
            <pc:sldMk cId="1945669790" sldId="268"/>
            <ac:cxnSpMk id="60" creationId="{03B76CA9-B160-4761-BDB9-362DD07866F7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6:06.132" v="280" actId="14100"/>
          <ac:cxnSpMkLst>
            <pc:docMk/>
            <pc:sldMk cId="1945669790" sldId="268"/>
            <ac:cxnSpMk id="62" creationId="{F581092F-AA26-4E5A-B9F8-DD63E689966A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07:14.854" v="318" actId="14100"/>
          <ac:cxnSpMkLst>
            <pc:docMk/>
            <pc:sldMk cId="1945669790" sldId="268"/>
            <ac:cxnSpMk id="64" creationId="{F46685F3-5D91-4A68-BB78-23D843E94629}"/>
          </ac:cxnSpMkLst>
        </pc:cxnChg>
        <pc:cxnChg chg="add mod">
          <ac:chgData name="Badrinath R" userId="S::badrinath.r@iiitb.ac.in::155a43e7-1f5f-414f-9bca-c8a1af989a19" providerId="AD" clId="Web-{47E340D9-B407-AB67-A56C-33FB10651CE7}" dt="2021-12-22T08:10:08.268" v="362" actId="1076"/>
          <ac:cxnSpMkLst>
            <pc:docMk/>
            <pc:sldMk cId="1945669790" sldId="268"/>
            <ac:cxnSpMk id="66" creationId="{782D1457-2CB6-4A8C-8984-4ADFB279FD71}"/>
          </ac:cxnSpMkLst>
        </pc:cxnChg>
      </pc:sldChg>
      <pc:sldChg chg="modSp">
        <pc:chgData name="Badrinath R" userId="S::badrinath.r@iiitb.ac.in::155a43e7-1f5f-414f-9bca-c8a1af989a19" providerId="AD" clId="Web-{47E340D9-B407-AB67-A56C-33FB10651CE7}" dt="2021-12-22T07:06:29.169" v="13" actId="20577"/>
        <pc:sldMkLst>
          <pc:docMk/>
          <pc:sldMk cId="3761320546" sldId="269"/>
        </pc:sldMkLst>
        <pc:graphicFrameChg chg="modGraphic">
          <ac:chgData name="Badrinath R" userId="S::badrinath.r@iiitb.ac.in::155a43e7-1f5f-414f-9bca-c8a1af989a19" providerId="AD" clId="Web-{47E340D9-B407-AB67-A56C-33FB10651CE7}" dt="2021-12-22T07:06:29.169" v="13" actId="20577"/>
          <ac:graphicFrameMkLst>
            <pc:docMk/>
            <pc:sldMk cId="3761320546" sldId="269"/>
            <ac:graphicFrameMk id="9" creationId="{39BC4D80-C434-42A9-9460-2464D2BD229A}"/>
          </ac:graphicFrameMkLst>
        </pc:graphicFrameChg>
      </pc:sldChg>
      <pc:sldChg chg="addSp delSp modSp new mod setBg modClrScheme chgLayout">
        <pc:chgData name="Badrinath R" userId="S::badrinath.r@iiitb.ac.in::155a43e7-1f5f-414f-9bca-c8a1af989a19" providerId="AD" clId="Web-{47E340D9-B407-AB67-A56C-33FB10651CE7}" dt="2021-12-22T08:13:49.122" v="421"/>
        <pc:sldMkLst>
          <pc:docMk/>
          <pc:sldMk cId="4294958384" sldId="270"/>
        </pc:sldMkLst>
        <pc:spChg chg="mod ord">
          <ac:chgData name="Badrinath R" userId="S::badrinath.r@iiitb.ac.in::155a43e7-1f5f-414f-9bca-c8a1af989a19" providerId="AD" clId="Web-{47E340D9-B407-AB67-A56C-33FB10651CE7}" dt="2021-12-22T08:13:49.122" v="421"/>
          <ac:spMkLst>
            <pc:docMk/>
            <pc:sldMk cId="4294958384" sldId="270"/>
            <ac:spMk id="2" creationId="{0C7565CA-AAB8-4C40-8964-2616E26BC79B}"/>
          </ac:spMkLst>
        </pc:spChg>
        <pc:spChg chg="del">
          <ac:chgData name="Badrinath R" userId="S::badrinath.r@iiitb.ac.in::155a43e7-1f5f-414f-9bca-c8a1af989a19" providerId="AD" clId="Web-{47E340D9-B407-AB67-A56C-33FB10651CE7}" dt="2021-12-22T07:34:31.434" v="15"/>
          <ac:spMkLst>
            <pc:docMk/>
            <pc:sldMk cId="4294958384" sldId="270"/>
            <ac:spMk id="3" creationId="{41CC5EA9-E47D-4DD3-B874-CB6922BDFC50}"/>
          </ac:spMkLst>
        </pc:spChg>
        <pc:spChg chg="del">
          <ac:chgData name="Badrinath R" userId="S::badrinath.r@iiitb.ac.in::155a43e7-1f5f-414f-9bca-c8a1af989a19" providerId="AD" clId="Web-{47E340D9-B407-AB67-A56C-33FB10651CE7}" dt="2021-12-22T07:34:31.434" v="15"/>
          <ac:spMkLst>
            <pc:docMk/>
            <pc:sldMk cId="4294958384" sldId="270"/>
            <ac:spMk id="4" creationId="{EFF57F2B-EC3E-4C40-B9C3-93BD5E23D531}"/>
          </ac:spMkLst>
        </pc:spChg>
        <pc:spChg chg="del">
          <ac:chgData name="Badrinath R" userId="S::badrinath.r@iiitb.ac.in::155a43e7-1f5f-414f-9bca-c8a1af989a19" providerId="AD" clId="Web-{47E340D9-B407-AB67-A56C-33FB10651CE7}" dt="2021-12-22T07:34:31.434" v="15"/>
          <ac:spMkLst>
            <pc:docMk/>
            <pc:sldMk cId="4294958384" sldId="270"/>
            <ac:spMk id="5" creationId="{B12AECB2-4649-483E-910D-6E61CDCECB45}"/>
          </ac:spMkLst>
        </pc:spChg>
        <pc:spChg chg="del">
          <ac:chgData name="Badrinath R" userId="S::badrinath.r@iiitb.ac.in::155a43e7-1f5f-414f-9bca-c8a1af989a19" providerId="AD" clId="Web-{47E340D9-B407-AB67-A56C-33FB10651CE7}" dt="2021-12-22T07:34:31.434" v="15"/>
          <ac:spMkLst>
            <pc:docMk/>
            <pc:sldMk cId="4294958384" sldId="270"/>
            <ac:spMk id="6" creationId="{7D53A3E3-84CE-4E88-B55D-4EEEE12E3C8A}"/>
          </ac:spMkLst>
        </pc:spChg>
        <pc:spChg chg="add mod ord">
          <ac:chgData name="Badrinath R" userId="S::badrinath.r@iiitb.ac.in::155a43e7-1f5f-414f-9bca-c8a1af989a19" providerId="AD" clId="Web-{47E340D9-B407-AB67-A56C-33FB10651CE7}" dt="2021-12-22T08:13:49.122" v="421"/>
          <ac:spMkLst>
            <pc:docMk/>
            <pc:sldMk cId="4294958384" sldId="270"/>
            <ac:spMk id="7" creationId="{B9A9D87D-794F-4B16-B24A-4A88D37C8375}"/>
          </ac:spMkLst>
        </pc:spChg>
        <pc:spChg chg="add del mod">
          <ac:chgData name="Badrinath R" userId="S::badrinath.r@iiitb.ac.in::155a43e7-1f5f-414f-9bca-c8a1af989a19" providerId="AD" clId="Web-{47E340D9-B407-AB67-A56C-33FB10651CE7}" dt="2021-12-22T07:44:16.555" v="88"/>
          <ac:spMkLst>
            <pc:docMk/>
            <pc:sldMk cId="4294958384" sldId="270"/>
            <ac:spMk id="9" creationId="{FE1EFF70-A3B0-4389-9B4C-253C6E2B8F7D}"/>
          </ac:spMkLst>
        </pc:spChg>
        <pc:spChg chg="add">
          <ac:chgData name="Badrinath R" userId="S::badrinath.r@iiitb.ac.in::155a43e7-1f5f-414f-9bca-c8a1af989a19" providerId="AD" clId="Web-{47E340D9-B407-AB67-A56C-33FB10651CE7}" dt="2021-12-22T08:13:49.122" v="421"/>
          <ac:spMkLst>
            <pc:docMk/>
            <pc:sldMk cId="4294958384" sldId="270"/>
            <ac:spMk id="15" creationId="{5AA03EDC-7067-4DFF-B672-541D016AAAB8}"/>
          </ac:spMkLst>
        </pc:spChg>
        <pc:spChg chg="add">
          <ac:chgData name="Badrinath R" userId="S::badrinath.r@iiitb.ac.in::155a43e7-1f5f-414f-9bca-c8a1af989a19" providerId="AD" clId="Web-{47E340D9-B407-AB67-A56C-33FB10651CE7}" dt="2021-12-22T08:13:49.122" v="421"/>
          <ac:spMkLst>
            <pc:docMk/>
            <pc:sldMk cId="4294958384" sldId="270"/>
            <ac:spMk id="17" creationId="{0EBF3E39-B0BE-496A-8604-9007470FFA3A}"/>
          </ac:spMkLst>
        </pc:spChg>
        <pc:picChg chg="add del mod">
          <ac:chgData name="Badrinath R" userId="S::badrinath.r@iiitb.ac.in::155a43e7-1f5f-414f-9bca-c8a1af989a19" providerId="AD" clId="Web-{47E340D9-B407-AB67-A56C-33FB10651CE7}" dt="2021-12-22T07:43:28.475" v="81"/>
          <ac:picMkLst>
            <pc:docMk/>
            <pc:sldMk cId="4294958384" sldId="270"/>
            <ac:picMk id="8" creationId="{40C52D57-CA7B-4F49-AAD5-C48AAF70F1C1}"/>
          </ac:picMkLst>
        </pc:picChg>
        <pc:picChg chg="add mod">
          <ac:chgData name="Badrinath R" userId="S::badrinath.r@iiitb.ac.in::155a43e7-1f5f-414f-9bca-c8a1af989a19" providerId="AD" clId="Web-{47E340D9-B407-AB67-A56C-33FB10651CE7}" dt="2021-12-22T08:13:49.122" v="421"/>
          <ac:picMkLst>
            <pc:docMk/>
            <pc:sldMk cId="4294958384" sldId="270"/>
            <ac:picMk id="10" creationId="{4ED25A70-3465-4D8E-A862-F2E0BACAF2D0}"/>
          </ac:picMkLst>
        </pc:picChg>
      </pc:sldChg>
    </pc:docChg>
  </pc:docChgLst>
  <pc:docChgLst>
    <pc:chgData name="Badrinath R" userId="S::badrinath.r@iiitb.ac.in::155a43e7-1f5f-414f-9bca-c8a1af989a19" providerId="AD" clId="Web-{FC48B04D-DC2F-0C7D-7BCA-787A7E962ED5}"/>
    <pc:docChg chg="addSld modSld">
      <pc:chgData name="Badrinath R" userId="S::badrinath.r@iiitb.ac.in::155a43e7-1f5f-414f-9bca-c8a1af989a19" providerId="AD" clId="Web-{FC48B04D-DC2F-0C7D-7BCA-787A7E962ED5}" dt="2021-12-20T08:33:16.719" v="232" actId="20577"/>
      <pc:docMkLst>
        <pc:docMk/>
      </pc:docMkLst>
      <pc:sldChg chg="addSp delSp modSp new mod modClrScheme chgLayout">
        <pc:chgData name="Badrinath R" userId="S::badrinath.r@iiitb.ac.in::155a43e7-1f5f-414f-9bca-c8a1af989a19" providerId="AD" clId="Web-{FC48B04D-DC2F-0C7D-7BCA-787A7E962ED5}" dt="2021-12-20T08:33:16.719" v="232" actId="20577"/>
        <pc:sldMkLst>
          <pc:docMk/>
          <pc:sldMk cId="789297540" sldId="266"/>
        </pc:sldMkLst>
        <pc:spChg chg="add mod ord">
          <ac:chgData name="Badrinath R" userId="S::badrinath.r@iiitb.ac.in::155a43e7-1f5f-414f-9bca-c8a1af989a19" providerId="AD" clId="Web-{FC48B04D-DC2F-0C7D-7BCA-787A7E962ED5}" dt="2021-12-20T08:22:06.736" v="11"/>
          <ac:spMkLst>
            <pc:docMk/>
            <pc:sldMk cId="789297540" sldId="266"/>
            <ac:spMk id="2" creationId="{6F64A9A7-5BB2-4AB5-AB7A-DBE33140A8F5}"/>
          </ac:spMkLst>
        </pc:spChg>
        <pc:spChg chg="add mod ord">
          <ac:chgData name="Badrinath R" userId="S::badrinath.r@iiitb.ac.in::155a43e7-1f5f-414f-9bca-c8a1af989a19" providerId="AD" clId="Web-{FC48B04D-DC2F-0C7D-7BCA-787A7E962ED5}" dt="2021-12-20T08:26:29.632" v="112" actId="20577"/>
          <ac:spMkLst>
            <pc:docMk/>
            <pc:sldMk cId="789297540" sldId="266"/>
            <ac:spMk id="3" creationId="{BB6945FA-01B5-4480-9ECC-E3FCD24494BA}"/>
          </ac:spMkLst>
        </pc:spChg>
        <pc:spChg chg="add del mod ord">
          <ac:chgData name="Badrinath R" userId="S::badrinath.r@iiitb.ac.in::155a43e7-1f5f-414f-9bca-c8a1af989a19" providerId="AD" clId="Web-{FC48B04D-DC2F-0C7D-7BCA-787A7E962ED5}" dt="2021-12-20T08:24:17.614" v="67"/>
          <ac:spMkLst>
            <pc:docMk/>
            <pc:sldMk cId="789297540" sldId="266"/>
            <ac:spMk id="4" creationId="{66039D39-8ACA-408A-9D2E-36862A33C938}"/>
          </ac:spMkLst>
        </pc:spChg>
        <pc:spChg chg="add del mod">
          <ac:chgData name="Badrinath R" userId="S::badrinath.r@iiitb.ac.in::155a43e7-1f5f-414f-9bca-c8a1af989a19" providerId="AD" clId="Web-{FC48B04D-DC2F-0C7D-7BCA-787A7E962ED5}" dt="2021-12-20T08:21:44.736" v="2"/>
          <ac:spMkLst>
            <pc:docMk/>
            <pc:sldMk cId="789297540" sldId="266"/>
            <ac:spMk id="5" creationId="{B9268B8A-60AD-496F-B608-69C67FA7904C}"/>
          </ac:spMkLst>
        </pc:spChg>
        <pc:spChg chg="add del mod">
          <ac:chgData name="Badrinath R" userId="S::badrinath.r@iiitb.ac.in::155a43e7-1f5f-414f-9bca-c8a1af989a19" providerId="AD" clId="Web-{FC48B04D-DC2F-0C7D-7BCA-787A7E962ED5}" dt="2021-12-20T08:21:44.736" v="2"/>
          <ac:spMkLst>
            <pc:docMk/>
            <pc:sldMk cId="789297540" sldId="266"/>
            <ac:spMk id="6" creationId="{7FC839F6-F611-4C45-817F-91C302E81B2B}"/>
          </ac:spMkLst>
        </pc:spChg>
        <pc:spChg chg="add mod">
          <ac:chgData name="Badrinath R" userId="S::badrinath.r@iiitb.ac.in::155a43e7-1f5f-414f-9bca-c8a1af989a19" providerId="AD" clId="Web-{FC48B04D-DC2F-0C7D-7BCA-787A7E962ED5}" dt="2021-12-20T08:33:16.719" v="232" actId="20577"/>
          <ac:spMkLst>
            <pc:docMk/>
            <pc:sldMk cId="789297540" sldId="266"/>
            <ac:spMk id="7" creationId="{319BE766-8C52-4299-AE59-FF08D5BF821D}"/>
          </ac:spMkLst>
        </pc:spChg>
      </pc:sldChg>
    </pc:docChg>
  </pc:docChgLst>
  <pc:docChgLst>
    <pc:chgData name="Badrinath R" userId="S::badrinath.r@iiitb.ac.in::155a43e7-1f5f-414f-9bca-c8a1af989a19" providerId="AD" clId="Web-{8B572CD5-5EE9-A12D-EF23-2DDD40DA4910}"/>
    <pc:docChg chg="modSld">
      <pc:chgData name="Badrinath R" userId="S::badrinath.r@iiitb.ac.in::155a43e7-1f5f-414f-9bca-c8a1af989a19" providerId="AD" clId="Web-{8B572CD5-5EE9-A12D-EF23-2DDD40DA4910}" dt="2021-12-20T10:54:26.210" v="49" actId="20577"/>
      <pc:docMkLst>
        <pc:docMk/>
      </pc:docMkLst>
      <pc:sldChg chg="modSp">
        <pc:chgData name="Badrinath R" userId="S::badrinath.r@iiitb.ac.in::155a43e7-1f5f-414f-9bca-c8a1af989a19" providerId="AD" clId="Web-{8B572CD5-5EE9-A12D-EF23-2DDD40DA4910}" dt="2021-12-20T10:54:26.210" v="49" actId="20577"/>
        <pc:sldMkLst>
          <pc:docMk/>
          <pc:sldMk cId="2175116493" sldId="264"/>
        </pc:sldMkLst>
        <pc:spChg chg="mod">
          <ac:chgData name="Badrinath R" userId="S::badrinath.r@iiitb.ac.in::155a43e7-1f5f-414f-9bca-c8a1af989a19" providerId="AD" clId="Web-{8B572CD5-5EE9-A12D-EF23-2DDD40DA4910}" dt="2021-12-20T10:54:26.210" v="49" actId="20577"/>
          <ac:spMkLst>
            <pc:docMk/>
            <pc:sldMk cId="2175116493" sldId="264"/>
            <ac:spMk id="14" creationId="{D6606DF5-2CFB-4602-A564-F829EBB3EB15}"/>
          </ac:spMkLst>
        </pc:spChg>
        <pc:grpChg chg="mod">
          <ac:chgData name="Badrinath R" userId="S::badrinath.r@iiitb.ac.in::155a43e7-1f5f-414f-9bca-c8a1af989a19" providerId="AD" clId="Web-{8B572CD5-5EE9-A12D-EF23-2DDD40DA4910}" dt="2021-12-20T10:51:27.847" v="38" actId="14100"/>
          <ac:grpSpMkLst>
            <pc:docMk/>
            <pc:sldMk cId="2175116493" sldId="264"/>
            <ac:grpSpMk id="52" creationId="{808A06E0-2DBB-434D-9DB3-92124F92634D}"/>
          </ac:grpSpMkLst>
        </pc:grpChg>
      </pc:sldChg>
      <pc:sldChg chg="modSp">
        <pc:chgData name="Badrinath R" userId="S::badrinath.r@iiitb.ac.in::155a43e7-1f5f-414f-9bca-c8a1af989a19" providerId="AD" clId="Web-{8B572CD5-5EE9-A12D-EF23-2DDD40DA4910}" dt="2021-12-20T10:50:40.525" v="35" actId="20577"/>
        <pc:sldMkLst>
          <pc:docMk/>
          <pc:sldMk cId="789297540" sldId="266"/>
        </pc:sldMkLst>
        <pc:spChg chg="mod">
          <ac:chgData name="Badrinath R" userId="S::badrinath.r@iiitb.ac.in::155a43e7-1f5f-414f-9bca-c8a1af989a19" providerId="AD" clId="Web-{8B572CD5-5EE9-A12D-EF23-2DDD40DA4910}" dt="2021-12-20T10:50:40.525" v="35" actId="20577"/>
          <ac:spMkLst>
            <pc:docMk/>
            <pc:sldMk cId="789297540" sldId="266"/>
            <ac:spMk id="3" creationId="{BB6945FA-01B5-4480-9ECC-E3FCD24494BA}"/>
          </ac:spMkLst>
        </pc:spChg>
        <pc:spChg chg="mod">
          <ac:chgData name="Badrinath R" userId="S::badrinath.r@iiitb.ac.in::155a43e7-1f5f-414f-9bca-c8a1af989a19" providerId="AD" clId="Web-{8B572CD5-5EE9-A12D-EF23-2DDD40DA4910}" dt="2021-12-20T09:50:34.250" v="17" actId="20577"/>
          <ac:spMkLst>
            <pc:docMk/>
            <pc:sldMk cId="789297540" sldId="266"/>
            <ac:spMk id="7" creationId="{319BE766-8C52-4299-AE59-FF08D5BF821D}"/>
          </ac:spMkLst>
        </pc:spChg>
      </pc:sldChg>
    </pc:docChg>
  </pc:docChgLst>
  <pc:docChgLst>
    <pc:chgData name="Badrinath R" userId="S::badrinath.r@iiitb.ac.in::155a43e7-1f5f-414f-9bca-c8a1af989a19" providerId="AD" clId="Web-{7BD69BF2-4160-5923-D9B3-9CBDEB40F1F3}"/>
    <pc:docChg chg="addSld modSld">
      <pc:chgData name="Badrinath R" userId="S::badrinath.r@iiitb.ac.in::155a43e7-1f5f-414f-9bca-c8a1af989a19" providerId="AD" clId="Web-{7BD69BF2-4160-5923-D9B3-9CBDEB40F1F3}" dt="2021-12-22T09:55:50.799" v="567" actId="20577"/>
      <pc:docMkLst>
        <pc:docMk/>
      </pc:docMkLst>
      <pc:sldChg chg="addSp delSp modSp">
        <pc:chgData name="Badrinath R" userId="S::badrinath.r@iiitb.ac.in::155a43e7-1f5f-414f-9bca-c8a1af989a19" providerId="AD" clId="Web-{7BD69BF2-4160-5923-D9B3-9CBDEB40F1F3}" dt="2021-12-22T08:27:48.381" v="525"/>
        <pc:sldMkLst>
          <pc:docMk/>
          <pc:sldMk cId="789297540" sldId="266"/>
        </pc:sldMkLst>
        <pc:spChg chg="mod">
          <ac:chgData name="Badrinath R" userId="S::badrinath.r@iiitb.ac.in::155a43e7-1f5f-414f-9bca-c8a1af989a19" providerId="AD" clId="Web-{7BD69BF2-4160-5923-D9B3-9CBDEB40F1F3}" dt="2021-12-22T08:21:00.528" v="302" actId="20577"/>
          <ac:spMkLst>
            <pc:docMk/>
            <pc:sldMk cId="789297540" sldId="266"/>
            <ac:spMk id="7" creationId="{319BE766-8C52-4299-AE59-FF08D5BF821D}"/>
          </ac:spMkLst>
        </pc:spChg>
        <pc:inkChg chg="add del">
          <ac:chgData name="Badrinath R" userId="S::badrinath.r@iiitb.ac.in::155a43e7-1f5f-414f-9bca-c8a1af989a19" providerId="AD" clId="Web-{7BD69BF2-4160-5923-D9B3-9CBDEB40F1F3}" dt="2021-12-22T08:27:35.959" v="524"/>
          <ac:inkMkLst>
            <pc:docMk/>
            <pc:sldMk cId="789297540" sldId="266"/>
            <ac:inkMk id="4" creationId="{C96F0BF6-5ED8-4977-87CA-87981886BD3F}"/>
          </ac:inkMkLst>
        </pc:inkChg>
        <pc:inkChg chg="add">
          <ac:chgData name="Badrinath R" userId="S::badrinath.r@iiitb.ac.in::155a43e7-1f5f-414f-9bca-c8a1af989a19" providerId="AD" clId="Web-{7BD69BF2-4160-5923-D9B3-9CBDEB40F1F3}" dt="2021-12-22T08:27:48.381" v="525"/>
          <ac:inkMkLst>
            <pc:docMk/>
            <pc:sldMk cId="789297540" sldId="266"/>
            <ac:inkMk id="5" creationId="{080C8539-A476-4D2A-A9DC-5E59CCD354BD}"/>
          </ac:inkMkLst>
        </pc:inkChg>
      </pc:sldChg>
      <pc:sldChg chg="addSp">
        <pc:chgData name="Badrinath R" userId="S::badrinath.r@iiitb.ac.in::155a43e7-1f5f-414f-9bca-c8a1af989a19" providerId="AD" clId="Web-{7BD69BF2-4160-5923-D9B3-9CBDEB40F1F3}" dt="2021-12-22T08:27:57.897" v="526"/>
        <pc:sldMkLst>
          <pc:docMk/>
          <pc:sldMk cId="2155374817" sldId="267"/>
        </pc:sldMkLst>
        <pc:inkChg chg="add">
          <ac:chgData name="Badrinath R" userId="S::badrinath.r@iiitb.ac.in::155a43e7-1f5f-414f-9bca-c8a1af989a19" providerId="AD" clId="Web-{7BD69BF2-4160-5923-D9B3-9CBDEB40F1F3}" dt="2021-12-22T08:27:57.897" v="526"/>
          <ac:inkMkLst>
            <pc:docMk/>
            <pc:sldMk cId="2155374817" sldId="267"/>
            <ac:inkMk id="4" creationId="{C0826FDD-6A7E-41B2-887F-08D4FBCF0311}"/>
          </ac:inkMkLst>
        </pc:inkChg>
      </pc:sldChg>
      <pc:sldChg chg="modSp">
        <pc:chgData name="Badrinath R" userId="S::badrinath.r@iiitb.ac.in::155a43e7-1f5f-414f-9bca-c8a1af989a19" providerId="AD" clId="Web-{7BD69BF2-4160-5923-D9B3-9CBDEB40F1F3}" dt="2021-12-22T08:26:45.114" v="520" actId="20577"/>
        <pc:sldMkLst>
          <pc:docMk/>
          <pc:sldMk cId="1945669790" sldId="268"/>
        </pc:sldMkLst>
        <pc:spChg chg="mod">
          <ac:chgData name="Badrinath R" userId="S::badrinath.r@iiitb.ac.in::155a43e7-1f5f-414f-9bca-c8a1af989a19" providerId="AD" clId="Web-{7BD69BF2-4160-5923-D9B3-9CBDEB40F1F3}" dt="2021-12-22T08:26:45.114" v="520" actId="20577"/>
          <ac:spMkLst>
            <pc:docMk/>
            <pc:sldMk cId="1945669790" sldId="268"/>
            <ac:spMk id="2" creationId="{9FA0C079-F23C-4CAE-8E18-A58EF3782630}"/>
          </ac:spMkLst>
        </pc:spChg>
      </pc:sldChg>
      <pc:sldChg chg="modSp">
        <pc:chgData name="Badrinath R" userId="S::badrinath.r@iiitb.ac.in::155a43e7-1f5f-414f-9bca-c8a1af989a19" providerId="AD" clId="Web-{7BD69BF2-4160-5923-D9B3-9CBDEB40F1F3}" dt="2021-12-22T09:53:50.547" v="546" actId="14100"/>
        <pc:sldMkLst>
          <pc:docMk/>
          <pc:sldMk cId="3761320546" sldId="269"/>
        </pc:sldMkLst>
        <pc:spChg chg="mod">
          <ac:chgData name="Badrinath R" userId="S::badrinath.r@iiitb.ac.in::155a43e7-1f5f-414f-9bca-c8a1af989a19" providerId="AD" clId="Web-{7BD69BF2-4160-5923-D9B3-9CBDEB40F1F3}" dt="2021-12-22T08:26:57.442" v="522" actId="20577"/>
          <ac:spMkLst>
            <pc:docMk/>
            <pc:sldMk cId="3761320546" sldId="269"/>
            <ac:spMk id="2" creationId="{EB9E8663-C236-4E9F-86EA-C7B98BD2A2DC}"/>
          </ac:spMkLst>
        </pc:spChg>
        <pc:spChg chg="mod">
          <ac:chgData name="Badrinath R" userId="S::badrinath.r@iiitb.ac.in::155a43e7-1f5f-414f-9bca-c8a1af989a19" providerId="AD" clId="Web-{7BD69BF2-4160-5923-D9B3-9CBDEB40F1F3}" dt="2021-12-22T09:53:50.547" v="546" actId="14100"/>
          <ac:spMkLst>
            <pc:docMk/>
            <pc:sldMk cId="3761320546" sldId="269"/>
            <ac:spMk id="3" creationId="{450AEF87-A72D-4F83-87B6-CBC1154660CD}"/>
          </ac:spMkLst>
        </pc:spChg>
        <pc:graphicFrameChg chg="mod modGraphic">
          <ac:chgData name="Badrinath R" userId="S::badrinath.r@iiitb.ac.in::155a43e7-1f5f-414f-9bca-c8a1af989a19" providerId="AD" clId="Web-{7BD69BF2-4160-5923-D9B3-9CBDEB40F1F3}" dt="2021-12-22T09:53:22.390" v="545" actId="14100"/>
          <ac:graphicFrameMkLst>
            <pc:docMk/>
            <pc:sldMk cId="3761320546" sldId="269"/>
            <ac:graphicFrameMk id="9" creationId="{39BC4D80-C434-42A9-9460-2464D2BD229A}"/>
          </ac:graphicFrameMkLst>
        </pc:graphicFrameChg>
      </pc:sldChg>
      <pc:sldChg chg="addSp delSp modSp">
        <pc:chgData name="Badrinath R" userId="S::badrinath.r@iiitb.ac.in::155a43e7-1f5f-414f-9bca-c8a1af989a19" providerId="AD" clId="Web-{7BD69BF2-4160-5923-D9B3-9CBDEB40F1F3}" dt="2021-12-22T08:15:30.692" v="8" actId="14100"/>
        <pc:sldMkLst>
          <pc:docMk/>
          <pc:sldMk cId="4294958384" sldId="270"/>
        </pc:sldMkLst>
        <pc:spChg chg="mod">
          <ac:chgData name="Badrinath R" userId="S::badrinath.r@iiitb.ac.in::155a43e7-1f5f-414f-9bca-c8a1af989a19" providerId="AD" clId="Web-{7BD69BF2-4160-5923-D9B3-9CBDEB40F1F3}" dt="2021-12-22T08:15:00.785" v="4"/>
          <ac:spMkLst>
            <pc:docMk/>
            <pc:sldMk cId="4294958384" sldId="270"/>
            <ac:spMk id="2" creationId="{0C7565CA-AAB8-4C40-8964-2616E26BC79B}"/>
          </ac:spMkLst>
        </pc:spChg>
        <pc:spChg chg="mod">
          <ac:chgData name="Badrinath R" userId="S::badrinath.r@iiitb.ac.in::155a43e7-1f5f-414f-9bca-c8a1af989a19" providerId="AD" clId="Web-{7BD69BF2-4160-5923-D9B3-9CBDEB40F1F3}" dt="2021-12-22T08:15:00.785" v="4"/>
          <ac:spMkLst>
            <pc:docMk/>
            <pc:sldMk cId="4294958384" sldId="270"/>
            <ac:spMk id="7" creationId="{B9A9D87D-794F-4B16-B24A-4A88D37C8375}"/>
          </ac:spMkLst>
        </pc:spChg>
        <pc:spChg chg="add del">
          <ac:chgData name="Badrinath R" userId="S::badrinath.r@iiitb.ac.in::155a43e7-1f5f-414f-9bca-c8a1af989a19" providerId="AD" clId="Web-{7BD69BF2-4160-5923-D9B3-9CBDEB40F1F3}" dt="2021-12-22T08:15:00.785" v="4"/>
          <ac:spMkLst>
            <pc:docMk/>
            <pc:sldMk cId="4294958384" sldId="270"/>
            <ac:spMk id="15" creationId="{5AA03EDC-7067-4DFF-B672-541D016AAAB8}"/>
          </ac:spMkLst>
        </pc:spChg>
        <pc:spChg chg="add del">
          <ac:chgData name="Badrinath R" userId="S::badrinath.r@iiitb.ac.in::155a43e7-1f5f-414f-9bca-c8a1af989a19" providerId="AD" clId="Web-{7BD69BF2-4160-5923-D9B3-9CBDEB40F1F3}" dt="2021-12-22T08:15:00.785" v="4"/>
          <ac:spMkLst>
            <pc:docMk/>
            <pc:sldMk cId="4294958384" sldId="270"/>
            <ac:spMk id="17" creationId="{0EBF3E39-B0BE-496A-8604-9007470FFA3A}"/>
          </ac:spMkLst>
        </pc:spChg>
        <pc:spChg chg="add del">
          <ac:chgData name="Badrinath R" userId="S::badrinath.r@iiitb.ac.in::155a43e7-1f5f-414f-9bca-c8a1af989a19" providerId="AD" clId="Web-{7BD69BF2-4160-5923-D9B3-9CBDEB40F1F3}" dt="2021-12-22T08:15:00.785" v="3"/>
          <ac:spMkLst>
            <pc:docMk/>
            <pc:sldMk cId="4294958384" sldId="270"/>
            <ac:spMk id="19" creationId="{46F7435D-E3DB-47B1-BA61-B00ACC83A9DE}"/>
          </ac:spMkLst>
        </pc:spChg>
        <pc:spChg chg="add del">
          <ac:chgData name="Badrinath R" userId="S::badrinath.r@iiitb.ac.in::155a43e7-1f5f-414f-9bca-c8a1af989a19" providerId="AD" clId="Web-{7BD69BF2-4160-5923-D9B3-9CBDEB40F1F3}" dt="2021-12-22T08:15:00.785" v="3"/>
          <ac:spMkLst>
            <pc:docMk/>
            <pc:sldMk cId="4294958384" sldId="270"/>
            <ac:spMk id="20" creationId="{F263A0B5-F8C4-4116-809F-78A768EA79A6}"/>
          </ac:spMkLst>
        </pc:spChg>
        <pc:spChg chg="add">
          <ac:chgData name="Badrinath R" userId="S::badrinath.r@iiitb.ac.in::155a43e7-1f5f-414f-9bca-c8a1af989a19" providerId="AD" clId="Web-{7BD69BF2-4160-5923-D9B3-9CBDEB40F1F3}" dt="2021-12-22T08:15:00.785" v="4"/>
          <ac:spMkLst>
            <pc:docMk/>
            <pc:sldMk cId="4294958384" sldId="270"/>
            <ac:spMk id="21" creationId="{743AA782-23D1-4521-8CAD-47662984AA08}"/>
          </ac:spMkLst>
        </pc:spChg>
        <pc:spChg chg="add del">
          <ac:chgData name="Badrinath R" userId="S::badrinath.r@iiitb.ac.in::155a43e7-1f5f-414f-9bca-c8a1af989a19" providerId="AD" clId="Web-{7BD69BF2-4160-5923-D9B3-9CBDEB40F1F3}" dt="2021-12-22T08:14:57.988" v="1"/>
          <ac:spMkLst>
            <pc:docMk/>
            <pc:sldMk cId="4294958384" sldId="270"/>
            <ac:spMk id="22" creationId="{4AC6B390-BC59-4F1D-A0EE-D71A92F0A0B2}"/>
          </ac:spMkLst>
        </pc:spChg>
        <pc:spChg chg="add">
          <ac:chgData name="Badrinath R" userId="S::badrinath.r@iiitb.ac.in::155a43e7-1f5f-414f-9bca-c8a1af989a19" providerId="AD" clId="Web-{7BD69BF2-4160-5923-D9B3-9CBDEB40F1F3}" dt="2021-12-22T08:15:00.785" v="4"/>
          <ac:spMkLst>
            <pc:docMk/>
            <pc:sldMk cId="4294958384" sldId="270"/>
            <ac:spMk id="23" creationId="{650D18FE-0824-4A46-B22C-A86B52E5780A}"/>
          </ac:spMkLst>
        </pc:spChg>
        <pc:spChg chg="add del">
          <ac:chgData name="Badrinath R" userId="S::badrinath.r@iiitb.ac.in::155a43e7-1f5f-414f-9bca-c8a1af989a19" providerId="AD" clId="Web-{7BD69BF2-4160-5923-D9B3-9CBDEB40F1F3}" dt="2021-12-22T08:14:57.988" v="1"/>
          <ac:spMkLst>
            <pc:docMk/>
            <pc:sldMk cId="4294958384" sldId="270"/>
            <ac:spMk id="24" creationId="{B6C60D79-16F1-4C4B-B7E3-7634E7069CDE}"/>
          </ac:spMkLst>
        </pc:spChg>
        <pc:spChg chg="add del">
          <ac:chgData name="Badrinath R" userId="S::badrinath.r@iiitb.ac.in::155a43e7-1f5f-414f-9bca-c8a1af989a19" providerId="AD" clId="Web-{7BD69BF2-4160-5923-D9B3-9CBDEB40F1F3}" dt="2021-12-22T08:14:57.988" v="1"/>
          <ac:spMkLst>
            <pc:docMk/>
            <pc:sldMk cId="4294958384" sldId="270"/>
            <ac:spMk id="26" creationId="{426B127E-6498-4C77-9C9D-4553A5113B80}"/>
          </ac:spMkLst>
        </pc:spChg>
        <pc:picChg chg="mod ord">
          <ac:chgData name="Badrinath R" userId="S::badrinath.r@iiitb.ac.in::155a43e7-1f5f-414f-9bca-c8a1af989a19" providerId="AD" clId="Web-{7BD69BF2-4160-5923-D9B3-9CBDEB40F1F3}" dt="2021-12-22T08:15:30.692" v="8" actId="14100"/>
          <ac:picMkLst>
            <pc:docMk/>
            <pc:sldMk cId="4294958384" sldId="270"/>
            <ac:picMk id="10" creationId="{4ED25A70-3465-4D8E-A862-F2E0BACAF2D0}"/>
          </ac:picMkLst>
        </pc:picChg>
      </pc:sldChg>
      <pc:sldChg chg="addSp delSp modSp new">
        <pc:chgData name="Badrinath R" userId="S::badrinath.r@iiitb.ac.in::155a43e7-1f5f-414f-9bca-c8a1af989a19" providerId="AD" clId="Web-{7BD69BF2-4160-5923-D9B3-9CBDEB40F1F3}" dt="2021-12-22T08:28:45.538" v="533" actId="20577"/>
        <pc:sldMkLst>
          <pc:docMk/>
          <pc:sldMk cId="892700651" sldId="271"/>
        </pc:sldMkLst>
        <pc:spChg chg="mod">
          <ac:chgData name="Badrinath R" userId="S::badrinath.r@iiitb.ac.in::155a43e7-1f5f-414f-9bca-c8a1af989a19" providerId="AD" clId="Web-{7BD69BF2-4160-5923-D9B3-9CBDEB40F1F3}" dt="2021-12-22T08:17:30.663" v="14" actId="20577"/>
          <ac:spMkLst>
            <pc:docMk/>
            <pc:sldMk cId="892700651" sldId="271"/>
            <ac:spMk id="2" creationId="{70213072-DBA6-4758-AEEE-CD992E476551}"/>
          </ac:spMkLst>
        </pc:spChg>
        <pc:spChg chg="mod">
          <ac:chgData name="Badrinath R" userId="S::badrinath.r@iiitb.ac.in::155a43e7-1f5f-414f-9bca-c8a1af989a19" providerId="AD" clId="Web-{7BD69BF2-4160-5923-D9B3-9CBDEB40F1F3}" dt="2021-12-22T08:28:45.538" v="533" actId="20577"/>
          <ac:spMkLst>
            <pc:docMk/>
            <pc:sldMk cId="892700651" sldId="271"/>
            <ac:spMk id="3" creationId="{40B0F333-C4D4-4F88-8F90-74416BE2CC7E}"/>
          </ac:spMkLst>
        </pc:spChg>
        <pc:inkChg chg="add del">
          <ac:chgData name="Badrinath R" userId="S::badrinath.r@iiitb.ac.in::155a43e7-1f5f-414f-9bca-c8a1af989a19" providerId="AD" clId="Web-{7BD69BF2-4160-5923-D9B3-9CBDEB40F1F3}" dt="2021-12-22T08:28:34.319" v="532"/>
          <ac:inkMkLst>
            <pc:docMk/>
            <pc:sldMk cId="892700651" sldId="271"/>
            <ac:inkMk id="4" creationId="{A97B9547-74E4-4F33-A3B2-94C9D1149272}"/>
          </ac:inkMkLst>
        </pc:inkChg>
        <pc:inkChg chg="add del">
          <ac:chgData name="Badrinath R" userId="S::badrinath.r@iiitb.ac.in::155a43e7-1f5f-414f-9bca-c8a1af989a19" providerId="AD" clId="Web-{7BD69BF2-4160-5923-D9B3-9CBDEB40F1F3}" dt="2021-12-22T08:28:26.038" v="531"/>
          <ac:inkMkLst>
            <pc:docMk/>
            <pc:sldMk cId="892700651" sldId="271"/>
            <ac:inkMk id="5" creationId="{6194AF71-9448-4083-827F-EB70F2CFC118}"/>
          </ac:inkMkLst>
        </pc:inkChg>
        <pc:inkChg chg="add del">
          <ac:chgData name="Badrinath R" userId="S::badrinath.r@iiitb.ac.in::155a43e7-1f5f-414f-9bca-c8a1af989a19" providerId="AD" clId="Web-{7BD69BF2-4160-5923-D9B3-9CBDEB40F1F3}" dt="2021-12-22T08:28:14.553" v="530"/>
          <ac:inkMkLst>
            <pc:docMk/>
            <pc:sldMk cId="892700651" sldId="271"/>
            <ac:inkMk id="6" creationId="{037C9984-E72D-44DE-822B-D2F965DD4742}"/>
          </ac:inkMkLst>
        </pc:inkChg>
      </pc:sldChg>
      <pc:sldChg chg="modSp new">
        <pc:chgData name="Badrinath R" userId="S::badrinath.r@iiitb.ac.in::155a43e7-1f5f-414f-9bca-c8a1af989a19" providerId="AD" clId="Web-{7BD69BF2-4160-5923-D9B3-9CBDEB40F1F3}" dt="2021-12-22T08:26:26.457" v="517" actId="20577"/>
        <pc:sldMkLst>
          <pc:docMk/>
          <pc:sldMk cId="1517898454" sldId="272"/>
        </pc:sldMkLst>
        <pc:spChg chg="mod">
          <ac:chgData name="Badrinath R" userId="S::badrinath.r@iiitb.ac.in::155a43e7-1f5f-414f-9bca-c8a1af989a19" providerId="AD" clId="Web-{7BD69BF2-4160-5923-D9B3-9CBDEB40F1F3}" dt="2021-12-22T08:19:42.307" v="179" actId="20577"/>
          <ac:spMkLst>
            <pc:docMk/>
            <pc:sldMk cId="1517898454" sldId="272"/>
            <ac:spMk id="2" creationId="{25F7F94B-0FFF-4D26-8656-09160CE42B7A}"/>
          </ac:spMkLst>
        </pc:spChg>
        <pc:spChg chg="mod">
          <ac:chgData name="Badrinath R" userId="S::badrinath.r@iiitb.ac.in::155a43e7-1f5f-414f-9bca-c8a1af989a19" providerId="AD" clId="Web-{7BD69BF2-4160-5923-D9B3-9CBDEB40F1F3}" dt="2021-12-22T08:26:26.457" v="517" actId="20577"/>
          <ac:spMkLst>
            <pc:docMk/>
            <pc:sldMk cId="1517898454" sldId="272"/>
            <ac:spMk id="3" creationId="{294972AB-8669-435E-9610-2894DF16039C}"/>
          </ac:spMkLst>
        </pc:spChg>
      </pc:sldChg>
      <pc:sldChg chg="addSp delSp modSp add replId">
        <pc:chgData name="Badrinath R" userId="S::badrinath.r@iiitb.ac.in::155a43e7-1f5f-414f-9bca-c8a1af989a19" providerId="AD" clId="Web-{7BD69BF2-4160-5923-D9B3-9CBDEB40F1F3}" dt="2021-12-22T09:55:50.799" v="567" actId="20577"/>
        <pc:sldMkLst>
          <pc:docMk/>
          <pc:sldMk cId="2908330624" sldId="273"/>
        </pc:sldMkLst>
        <pc:spChg chg="mod">
          <ac:chgData name="Badrinath R" userId="S::badrinath.r@iiitb.ac.in::155a43e7-1f5f-414f-9bca-c8a1af989a19" providerId="AD" clId="Web-{7BD69BF2-4160-5923-D9B3-9CBDEB40F1F3}" dt="2021-12-22T09:55:17.049" v="563" actId="14100"/>
          <ac:spMkLst>
            <pc:docMk/>
            <pc:sldMk cId="2908330624" sldId="273"/>
            <ac:spMk id="3" creationId="{450AEF87-A72D-4F83-87B6-CBC1154660CD}"/>
          </ac:spMkLst>
        </pc:spChg>
        <pc:spChg chg="add mod">
          <ac:chgData name="Badrinath R" userId="S::badrinath.r@iiitb.ac.in::155a43e7-1f5f-414f-9bca-c8a1af989a19" providerId="AD" clId="Web-{7BD69BF2-4160-5923-D9B3-9CBDEB40F1F3}" dt="2021-12-22T09:55:04.033" v="556" actId="20577"/>
          <ac:spMkLst>
            <pc:docMk/>
            <pc:sldMk cId="2908330624" sldId="273"/>
            <ac:spMk id="22" creationId="{B2A0BB38-0333-4B0A-8774-E1C0BD0CFDE4}"/>
          </ac:spMkLst>
        </pc:spChg>
        <pc:spChg chg="add mod">
          <ac:chgData name="Badrinath R" userId="S::badrinath.r@iiitb.ac.in::155a43e7-1f5f-414f-9bca-c8a1af989a19" providerId="AD" clId="Web-{7BD69BF2-4160-5923-D9B3-9CBDEB40F1F3}" dt="2021-12-22T09:55:50.799" v="567" actId="20577"/>
          <ac:spMkLst>
            <pc:docMk/>
            <pc:sldMk cId="2908330624" sldId="273"/>
            <ac:spMk id="24" creationId="{07C9FEEF-EC37-478E-BDD8-B353BF44EE25}"/>
          </ac:spMkLst>
        </pc:spChg>
        <pc:graphicFrameChg chg="del modGraphic">
          <ac:chgData name="Badrinath R" userId="S::badrinath.r@iiitb.ac.in::155a43e7-1f5f-414f-9bca-c8a1af989a19" providerId="AD" clId="Web-{7BD69BF2-4160-5923-D9B3-9CBDEB40F1F3}" dt="2021-12-22T09:54:47.626" v="554"/>
          <ac:graphicFrameMkLst>
            <pc:docMk/>
            <pc:sldMk cId="2908330624" sldId="273"/>
            <ac:graphicFrameMk id="9" creationId="{39BC4D80-C434-42A9-9460-2464D2BD229A}"/>
          </ac:graphicFrameMkLst>
        </pc:graphicFrameChg>
      </pc:sldChg>
    </pc:docChg>
  </pc:docChgLst>
  <pc:docChgLst>
    <pc:chgData clId="Web-{92D12D50-971F-468C-B3F1-E3AAA4310EAE}"/>
    <pc:docChg chg="modSld">
      <pc:chgData name="" userId="" providerId="" clId="Web-{92D12D50-971F-468C-B3F1-E3AAA4310EAE}" dt="2021-12-14T13:06:40.515" v="11" actId="20577"/>
      <pc:docMkLst>
        <pc:docMk/>
      </pc:docMkLst>
      <pc:sldChg chg="modSp">
        <pc:chgData name="" userId="" providerId="" clId="Web-{92D12D50-971F-468C-B3F1-E3AAA4310EAE}" dt="2021-12-14T13:06:40.515" v="11" actId="20577"/>
        <pc:sldMkLst>
          <pc:docMk/>
          <pc:sldMk cId="109857222" sldId="256"/>
        </pc:sldMkLst>
        <pc:spChg chg="mod">
          <ac:chgData name="" userId="" providerId="" clId="Web-{92D12D50-971F-468C-B3F1-E3AAA4310EAE}" dt="2021-12-14T13:06:40.515" v="1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Badrinath R" userId="S::badrinath.r@iiitb.ac.in::155a43e7-1f5f-414f-9bca-c8a1af989a19" providerId="AD" clId="Web-{A6F1D40E-8999-2F44-DC66-AEFEF917A70E}"/>
    <pc:docChg chg="addSld modSld">
      <pc:chgData name="Badrinath R" userId="S::badrinath.r@iiitb.ac.in::155a43e7-1f5f-414f-9bca-c8a1af989a19" providerId="AD" clId="Web-{A6F1D40E-8999-2F44-DC66-AEFEF917A70E}" dt="2021-12-15T17:01:32.994" v="1176" actId="20577"/>
      <pc:docMkLst>
        <pc:docMk/>
      </pc:docMkLst>
      <pc:sldChg chg="addSp delSp modSp new">
        <pc:chgData name="Badrinath R" userId="S::badrinath.r@iiitb.ac.in::155a43e7-1f5f-414f-9bca-c8a1af989a19" providerId="AD" clId="Web-{A6F1D40E-8999-2F44-DC66-AEFEF917A70E}" dt="2021-12-15T06:14:06.672" v="275" actId="20577"/>
        <pc:sldMkLst>
          <pc:docMk/>
          <pc:sldMk cId="264471763" sldId="259"/>
        </pc:sldMkLst>
        <pc:spChg chg="add del">
          <ac:chgData name="Badrinath R" userId="S::badrinath.r@iiitb.ac.in::155a43e7-1f5f-414f-9bca-c8a1af989a19" providerId="AD" clId="Web-{A6F1D40E-8999-2F44-DC66-AEFEF917A70E}" dt="2021-12-15T06:06:01.253" v="254"/>
          <ac:spMkLst>
            <pc:docMk/>
            <pc:sldMk cId="264471763" sldId="259"/>
            <ac:spMk id="1724" creationId="{CD8BB3CC-DB18-4EFE-BB28-C8E012B26294}"/>
          </ac:spMkLst>
        </pc:spChg>
        <pc:graphicFrameChg chg="add mod modGraphic">
          <ac:chgData name="Badrinath R" userId="S::badrinath.r@iiitb.ac.in::155a43e7-1f5f-414f-9bca-c8a1af989a19" providerId="AD" clId="Web-{A6F1D40E-8999-2F44-DC66-AEFEF917A70E}" dt="2021-12-15T06:12:46.529" v="267" actId="1076"/>
          <ac:graphicFrameMkLst>
            <pc:docMk/>
            <pc:sldMk cId="264471763" sldId="259"/>
            <ac:graphicFrameMk id="2" creationId="{9FF01CAD-95CA-436B-899D-5A1EA3482DED}"/>
          </ac:graphicFrameMkLst>
        </pc:graphicFrameChg>
        <pc:graphicFrameChg chg="add mod modGraphic">
          <ac:chgData name="Badrinath R" userId="S::badrinath.r@iiitb.ac.in::155a43e7-1f5f-414f-9bca-c8a1af989a19" providerId="AD" clId="Web-{A6F1D40E-8999-2F44-DC66-AEFEF917A70E}" dt="2021-12-15T06:14:06.672" v="275" actId="20577"/>
          <ac:graphicFrameMkLst>
            <pc:docMk/>
            <pc:sldMk cId="264471763" sldId="259"/>
            <ac:graphicFrameMk id="330" creationId="{9F3EB32F-9BB9-4710-99DB-808096F0DB33}"/>
          </ac:graphicFrameMkLst>
        </pc:graphicFrameChg>
      </pc:sldChg>
      <pc:sldChg chg="addSp delSp modSp new addAnim delAnim modAnim">
        <pc:chgData name="Badrinath R" userId="S::badrinath.r@iiitb.ac.in::155a43e7-1f5f-414f-9bca-c8a1af989a19" providerId="AD" clId="Web-{A6F1D40E-8999-2F44-DC66-AEFEF917A70E}" dt="2021-12-15T09:08:43.390" v="1101"/>
        <pc:sldMkLst>
          <pc:docMk/>
          <pc:sldMk cId="3410662538" sldId="260"/>
        </pc:sldMkLst>
        <pc:spChg chg="add del mod">
          <ac:chgData name="Badrinath R" userId="S::badrinath.r@iiitb.ac.in::155a43e7-1f5f-414f-9bca-c8a1af989a19" providerId="AD" clId="Web-{A6F1D40E-8999-2F44-DC66-AEFEF917A70E}" dt="2021-12-15T06:26:21.519" v="364"/>
          <ac:spMkLst>
            <pc:docMk/>
            <pc:sldMk cId="3410662538" sldId="260"/>
            <ac:spMk id="18" creationId="{859820C1-07C3-43F9-8F3D-3B4F50E7AB5D}"/>
          </ac:spMkLst>
        </pc:spChg>
        <pc:spChg chg="add mod">
          <ac:chgData name="Badrinath R" userId="S::badrinath.r@iiitb.ac.in::155a43e7-1f5f-414f-9bca-c8a1af989a19" providerId="AD" clId="Web-{A6F1D40E-8999-2F44-DC66-AEFEF917A70E}" dt="2021-12-15T06:21:25.136" v="311" actId="1076"/>
          <ac:spMkLst>
            <pc:docMk/>
            <pc:sldMk cId="3410662538" sldId="260"/>
            <ac:spMk id="19" creationId="{F364B1E8-74F2-4ECC-B914-1A409BF17326}"/>
          </ac:spMkLst>
        </pc:spChg>
        <pc:spChg chg="add mod">
          <ac:chgData name="Badrinath R" userId="S::badrinath.r@iiitb.ac.in::155a43e7-1f5f-414f-9bca-c8a1af989a19" providerId="AD" clId="Web-{A6F1D40E-8999-2F44-DC66-AEFEF917A70E}" dt="2021-12-15T06:25:43.049" v="361" actId="20577"/>
          <ac:spMkLst>
            <pc:docMk/>
            <pc:sldMk cId="3410662538" sldId="260"/>
            <ac:spMk id="20" creationId="{221320F3-100E-4987-8C68-05681178900F}"/>
          </ac:spMkLst>
        </pc:spChg>
        <pc:spChg chg="add mod">
          <ac:chgData name="Badrinath R" userId="S::badrinath.r@iiitb.ac.in::155a43e7-1f5f-414f-9bca-c8a1af989a19" providerId="AD" clId="Web-{A6F1D40E-8999-2F44-DC66-AEFEF917A70E}" dt="2021-12-15T06:25:33.549" v="358" actId="1076"/>
          <ac:spMkLst>
            <pc:docMk/>
            <pc:sldMk cId="3410662538" sldId="260"/>
            <ac:spMk id="21" creationId="{62282772-FDB8-4C89-92DB-7EE84B33F94D}"/>
          </ac:spMkLst>
        </pc:spChg>
        <pc:spChg chg="add mod">
          <ac:chgData name="Badrinath R" userId="S::badrinath.r@iiitb.ac.in::155a43e7-1f5f-414f-9bca-c8a1af989a19" providerId="AD" clId="Web-{A6F1D40E-8999-2F44-DC66-AEFEF917A70E}" dt="2021-12-15T06:25:29.471" v="357" actId="1076"/>
          <ac:spMkLst>
            <pc:docMk/>
            <pc:sldMk cId="3410662538" sldId="260"/>
            <ac:spMk id="22" creationId="{6E820A74-519B-4AEB-9F8A-88ABBF845BCA}"/>
          </ac:spMkLst>
        </pc:spChg>
        <pc:spChg chg="add mod">
          <ac:chgData name="Badrinath R" userId="S::badrinath.r@iiitb.ac.in::155a43e7-1f5f-414f-9bca-c8a1af989a19" providerId="AD" clId="Web-{A6F1D40E-8999-2F44-DC66-AEFEF917A70E}" dt="2021-12-15T06:26:26.660" v="365" actId="1076"/>
          <ac:spMkLst>
            <pc:docMk/>
            <pc:sldMk cId="3410662538" sldId="260"/>
            <ac:spMk id="23" creationId="{DA9D9BDD-8CB1-430A-9A41-8297B512C222}"/>
          </ac:spMkLst>
        </pc:spChg>
        <pc:spChg chg="add del">
          <ac:chgData name="Badrinath R" userId="S::badrinath.r@iiitb.ac.in::155a43e7-1f5f-414f-9bca-c8a1af989a19" providerId="AD" clId="Web-{A6F1D40E-8999-2F44-DC66-AEFEF917A70E}" dt="2021-12-15T06:26:21.519" v="363"/>
          <ac:spMkLst>
            <pc:docMk/>
            <pc:sldMk cId="3410662538" sldId="260"/>
            <ac:spMk id="24" creationId="{342AD845-C690-4B62-8411-E9255E449419}"/>
          </ac:spMkLst>
        </pc:spChg>
        <pc:spChg chg="add mod">
          <ac:chgData name="Badrinath R" userId="S::badrinath.r@iiitb.ac.in::155a43e7-1f5f-414f-9bca-c8a1af989a19" providerId="AD" clId="Web-{A6F1D40E-8999-2F44-DC66-AEFEF917A70E}" dt="2021-12-15T06:38:58.116" v="612" actId="1076"/>
          <ac:spMkLst>
            <pc:docMk/>
            <pc:sldMk cId="3410662538" sldId="260"/>
            <ac:spMk id="25" creationId="{726D7961-9F5E-478F-81D5-42A539F799DB}"/>
          </ac:spMkLst>
        </pc:spChg>
        <pc:spChg chg="add mod">
          <ac:chgData name="Badrinath R" userId="S::badrinath.r@iiitb.ac.in::155a43e7-1f5f-414f-9bca-c8a1af989a19" providerId="AD" clId="Web-{A6F1D40E-8999-2F44-DC66-AEFEF917A70E}" dt="2021-12-15T06:38:58.132" v="613" actId="1076"/>
          <ac:spMkLst>
            <pc:docMk/>
            <pc:sldMk cId="3410662538" sldId="260"/>
            <ac:spMk id="26" creationId="{05E0545A-F2F8-45F2-B9B8-EA5729627052}"/>
          </ac:spMkLst>
        </pc:spChg>
        <pc:spChg chg="add mod">
          <ac:chgData name="Badrinath R" userId="S::badrinath.r@iiitb.ac.in::155a43e7-1f5f-414f-9bca-c8a1af989a19" providerId="AD" clId="Web-{A6F1D40E-8999-2F44-DC66-AEFEF917A70E}" dt="2021-12-15T06:59:35.601" v="763" actId="1076"/>
          <ac:spMkLst>
            <pc:docMk/>
            <pc:sldMk cId="3410662538" sldId="260"/>
            <ac:spMk id="49" creationId="{00C8C1FC-6459-4CEB-9945-3499B603C5C7}"/>
          </ac:spMkLst>
        </pc:spChg>
        <pc:spChg chg="add mod topLvl">
          <ac:chgData name="Badrinath R" userId="S::badrinath.r@iiitb.ac.in::155a43e7-1f5f-414f-9bca-c8a1af989a19" providerId="AD" clId="Web-{A6F1D40E-8999-2F44-DC66-AEFEF917A70E}" dt="2021-12-15T06:52:46.621" v="693"/>
          <ac:spMkLst>
            <pc:docMk/>
            <pc:sldMk cId="3410662538" sldId="260"/>
            <ac:spMk id="50" creationId="{54D44289-DD55-436F-A586-F6A1A2D1F980}"/>
          </ac:spMkLst>
        </pc:spChg>
        <pc:spChg chg="add mod">
          <ac:chgData name="Badrinath R" userId="S::badrinath.r@iiitb.ac.in::155a43e7-1f5f-414f-9bca-c8a1af989a19" providerId="AD" clId="Web-{A6F1D40E-8999-2F44-DC66-AEFEF917A70E}" dt="2021-12-15T06:38:58.241" v="630" actId="1076"/>
          <ac:spMkLst>
            <pc:docMk/>
            <pc:sldMk cId="3410662538" sldId="260"/>
            <ac:spMk id="51" creationId="{58BA8E56-3200-4F63-8477-3A6AA37DA8D4}"/>
          </ac:spMkLst>
        </pc:spChg>
        <pc:spChg chg="add mod">
          <ac:chgData name="Badrinath R" userId="S::badrinath.r@iiitb.ac.in::155a43e7-1f5f-414f-9bca-c8a1af989a19" providerId="AD" clId="Web-{A6F1D40E-8999-2F44-DC66-AEFEF917A70E}" dt="2021-12-15T06:38:58.257" v="631" actId="1076"/>
          <ac:spMkLst>
            <pc:docMk/>
            <pc:sldMk cId="3410662538" sldId="260"/>
            <ac:spMk id="52" creationId="{69CF7EEE-F848-4087-85DA-4CFCFF1F86FF}"/>
          </ac:spMkLst>
        </pc:spChg>
        <pc:spChg chg="add mod">
          <ac:chgData name="Badrinath R" userId="S::badrinath.r@iiitb.ac.in::155a43e7-1f5f-414f-9bca-c8a1af989a19" providerId="AD" clId="Web-{A6F1D40E-8999-2F44-DC66-AEFEF917A70E}" dt="2021-12-15T06:58:00.145" v="743"/>
          <ac:spMkLst>
            <pc:docMk/>
            <pc:sldMk cId="3410662538" sldId="260"/>
            <ac:spMk id="79" creationId="{2CEBC38F-19B3-452A-9C99-B88F9055E8F6}"/>
          </ac:spMkLst>
        </pc:spChg>
        <pc:spChg chg="add mod">
          <ac:chgData name="Badrinath R" userId="S::badrinath.r@iiitb.ac.in::155a43e7-1f5f-414f-9bca-c8a1af989a19" providerId="AD" clId="Web-{A6F1D40E-8999-2F44-DC66-AEFEF917A70E}" dt="2021-12-15T06:57:39.988" v="739" actId="1076"/>
          <ac:spMkLst>
            <pc:docMk/>
            <pc:sldMk cId="3410662538" sldId="260"/>
            <ac:spMk id="80" creationId="{DB500B37-D27E-4E51-B954-78955802DAB2}"/>
          </ac:spMkLst>
        </pc:spChg>
        <pc:spChg chg="add del mod">
          <ac:chgData name="Badrinath R" userId="S::badrinath.r@iiitb.ac.in::155a43e7-1f5f-414f-9bca-c8a1af989a19" providerId="AD" clId="Web-{A6F1D40E-8999-2F44-DC66-AEFEF917A70E}" dt="2021-12-15T06:55:42.938" v="719"/>
          <ac:spMkLst>
            <pc:docMk/>
            <pc:sldMk cId="3410662538" sldId="260"/>
            <ac:spMk id="81" creationId="{A583E92F-315E-401C-86C3-1449E4E9D069}"/>
          </ac:spMkLst>
        </pc:spChg>
        <pc:grpChg chg="add">
          <ac:chgData name="Badrinath R" userId="S::badrinath.r@iiitb.ac.in::155a43e7-1f5f-414f-9bca-c8a1af989a19" providerId="AD" clId="Web-{A6F1D40E-8999-2F44-DC66-AEFEF917A70E}" dt="2021-12-15T09:08:39.249" v="1099"/>
          <ac:grpSpMkLst>
            <pc:docMk/>
            <pc:sldMk cId="3410662538" sldId="260"/>
            <ac:grpSpMk id="2" creationId="{EE8AC7B7-9785-470F-AE8E-DCE94607A8F1}"/>
          </ac:grpSpMkLst>
        </pc:grpChg>
        <pc:grpChg chg="add">
          <ac:chgData name="Badrinath R" userId="S::badrinath.r@iiitb.ac.in::155a43e7-1f5f-414f-9bca-c8a1af989a19" providerId="AD" clId="Web-{A6F1D40E-8999-2F44-DC66-AEFEF917A70E}" dt="2021-12-15T06:42:43.294" v="645"/>
          <ac:grpSpMkLst>
            <pc:docMk/>
            <pc:sldMk cId="3410662538" sldId="260"/>
            <ac:grpSpMk id="69" creationId="{60899989-40D6-4F2A-8846-E961352A6F5B}"/>
          </ac:grpSpMkLst>
        </pc:grpChg>
        <pc:grpChg chg="add">
          <ac:chgData name="Badrinath R" userId="S::badrinath.r@iiitb.ac.in::155a43e7-1f5f-414f-9bca-c8a1af989a19" providerId="AD" clId="Web-{A6F1D40E-8999-2F44-DC66-AEFEF917A70E}" dt="2021-12-15T06:43:25.217" v="648"/>
          <ac:grpSpMkLst>
            <pc:docMk/>
            <pc:sldMk cId="3410662538" sldId="260"/>
            <ac:grpSpMk id="70" creationId="{DD1C5977-BEA1-4B15-9277-00BE82F66215}"/>
          </ac:grpSpMkLst>
        </pc:grpChg>
        <pc:grpChg chg="add">
          <ac:chgData name="Badrinath R" userId="S::badrinath.r@iiitb.ac.in::155a43e7-1f5f-414f-9bca-c8a1af989a19" providerId="AD" clId="Web-{A6F1D40E-8999-2F44-DC66-AEFEF917A70E}" dt="2021-12-15T06:44:58.125" v="663"/>
          <ac:grpSpMkLst>
            <pc:docMk/>
            <pc:sldMk cId="3410662538" sldId="260"/>
            <ac:grpSpMk id="71" creationId="{91B8163C-05AE-430E-A2DB-6519449C05B0}"/>
          </ac:grpSpMkLst>
        </pc:grpChg>
        <pc:grpChg chg="add">
          <ac:chgData name="Badrinath R" userId="S::badrinath.r@iiitb.ac.in::155a43e7-1f5f-414f-9bca-c8a1af989a19" providerId="AD" clId="Web-{A6F1D40E-8999-2F44-DC66-AEFEF917A70E}" dt="2021-12-15T06:45:22.470" v="666"/>
          <ac:grpSpMkLst>
            <pc:docMk/>
            <pc:sldMk cId="3410662538" sldId="260"/>
            <ac:grpSpMk id="72" creationId="{1ADA4C50-2643-4717-8DFA-4DCA2D360C33}"/>
          </ac:grpSpMkLst>
        </pc:grpChg>
        <pc:grpChg chg="add">
          <ac:chgData name="Badrinath R" userId="S::badrinath.r@iiitb.ac.in::155a43e7-1f5f-414f-9bca-c8a1af989a19" providerId="AD" clId="Web-{A6F1D40E-8999-2F44-DC66-AEFEF917A70E}" dt="2021-12-15T06:46:06.236" v="669"/>
          <ac:grpSpMkLst>
            <pc:docMk/>
            <pc:sldMk cId="3410662538" sldId="260"/>
            <ac:grpSpMk id="73" creationId="{A88397AF-C4F8-4AB1-8198-10FAC9144116}"/>
          </ac:grpSpMkLst>
        </pc:grpChg>
        <pc:grpChg chg="add del mod ord">
          <ac:chgData name="Badrinath R" userId="S::badrinath.r@iiitb.ac.in::155a43e7-1f5f-414f-9bca-c8a1af989a19" providerId="AD" clId="Web-{A6F1D40E-8999-2F44-DC66-AEFEF917A70E}" dt="2021-12-15T06:52:46.621" v="693"/>
          <ac:grpSpMkLst>
            <pc:docMk/>
            <pc:sldMk cId="3410662538" sldId="260"/>
            <ac:grpSpMk id="74" creationId="{CF1F92DF-AA14-4C3B-A659-BD2602BFF194}"/>
          </ac:grpSpMkLst>
        </pc:grpChg>
        <pc:grpChg chg="add">
          <ac:chgData name="Badrinath R" userId="S::badrinath.r@iiitb.ac.in::155a43e7-1f5f-414f-9bca-c8a1af989a19" providerId="AD" clId="Web-{A6F1D40E-8999-2F44-DC66-AEFEF917A70E}" dt="2021-12-15T06:47:24.676" v="673"/>
          <ac:grpSpMkLst>
            <pc:docMk/>
            <pc:sldMk cId="3410662538" sldId="260"/>
            <ac:grpSpMk id="75" creationId="{C35790E9-907C-4D64-929D-BEA46EA90DD0}"/>
          </ac:grpSpMkLst>
        </pc:grpChg>
        <pc:grpChg chg="add ord">
          <ac:chgData name="Badrinath R" userId="S::badrinath.r@iiitb.ac.in::155a43e7-1f5f-414f-9bca-c8a1af989a19" providerId="AD" clId="Web-{A6F1D40E-8999-2F44-DC66-AEFEF917A70E}" dt="2021-12-15T06:51:48.167" v="691"/>
          <ac:grpSpMkLst>
            <pc:docMk/>
            <pc:sldMk cId="3410662538" sldId="260"/>
            <ac:grpSpMk id="76" creationId="{8BB9F7E8-4BBA-446E-8B12-5A4BC453E9D2}"/>
          </ac:grpSpMkLst>
        </pc:grpChg>
        <pc:grpChg chg="add">
          <ac:chgData name="Badrinath R" userId="S::badrinath.r@iiitb.ac.in::155a43e7-1f5f-414f-9bca-c8a1af989a19" providerId="AD" clId="Web-{A6F1D40E-8999-2F44-DC66-AEFEF917A70E}" dt="2021-12-15T06:53:22.372" v="704"/>
          <ac:grpSpMkLst>
            <pc:docMk/>
            <pc:sldMk cId="3410662538" sldId="260"/>
            <ac:grpSpMk id="77" creationId="{09C11151-6753-4F2A-B8B3-939104E1D5D7}"/>
          </ac:grpSpMkLst>
        </pc:grpChg>
        <pc:grpChg chg="add mod">
          <ac:chgData name="Badrinath R" userId="S::badrinath.r@iiitb.ac.in::155a43e7-1f5f-414f-9bca-c8a1af989a19" providerId="AD" clId="Web-{A6F1D40E-8999-2F44-DC66-AEFEF917A70E}" dt="2021-12-15T06:53:39.029" v="706" actId="1076"/>
          <ac:grpSpMkLst>
            <pc:docMk/>
            <pc:sldMk cId="3410662538" sldId="260"/>
            <ac:grpSpMk id="78" creationId="{BAAE7534-FB12-43A4-B48F-542A8B087BE5}"/>
          </ac:grpSpMkLst>
        </pc:grpChg>
        <pc:inkChg chg="add del">
          <ac:chgData name="Badrinath R" userId="S::badrinath.r@iiitb.ac.in::155a43e7-1f5f-414f-9bca-c8a1af989a19" providerId="AD" clId="Web-{A6F1D40E-8999-2F44-DC66-AEFEF917A70E}" dt="2021-12-15T06:18:43.648" v="288"/>
          <ac:inkMkLst>
            <pc:docMk/>
            <pc:sldMk cId="3410662538" sldId="260"/>
            <ac:inkMk id="2" creationId="{761C738E-9C7C-4E5F-B822-9A890E79E813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17:37.255" v="281"/>
          <ac:inkMkLst>
            <pc:docMk/>
            <pc:sldMk cId="3410662538" sldId="260"/>
            <ac:inkMk id="3" creationId="{EC0BCD6E-98F6-4276-B7E8-6D1B76C3B10F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17:34.193" v="280"/>
          <ac:inkMkLst>
            <pc:docMk/>
            <pc:sldMk cId="3410662538" sldId="260"/>
            <ac:inkMk id="4" creationId="{177DFC85-22AB-4439-9D07-B1356146FCD0}"/>
          </ac:inkMkLst>
        </pc:inkChg>
        <pc:inkChg chg="add">
          <ac:chgData name="Badrinath R" userId="S::badrinath.r@iiitb.ac.in::155a43e7-1f5f-414f-9bca-c8a1af989a19" providerId="AD" clId="Web-{A6F1D40E-8999-2F44-DC66-AEFEF917A70E}" dt="2021-12-15T06:17:59.787" v="282"/>
          <ac:inkMkLst>
            <pc:docMk/>
            <pc:sldMk cId="3410662538" sldId="260"/>
            <ac:inkMk id="5" creationId="{C1CDD070-8BC0-4992-9DE9-C9FE68A58E15}"/>
          </ac:inkMkLst>
        </pc:inkChg>
        <pc:inkChg chg="add">
          <ac:chgData name="Badrinath R" userId="S::badrinath.r@iiitb.ac.in::155a43e7-1f5f-414f-9bca-c8a1af989a19" providerId="AD" clId="Web-{A6F1D40E-8999-2F44-DC66-AEFEF917A70E}" dt="2021-12-15T06:18:03.647" v="283"/>
          <ac:inkMkLst>
            <pc:docMk/>
            <pc:sldMk cId="3410662538" sldId="260"/>
            <ac:inkMk id="6" creationId="{B1BB60FD-A100-40B1-A35D-DC20ABDD2E1E}"/>
          </ac:inkMkLst>
        </pc:inkChg>
        <pc:inkChg chg="add">
          <ac:chgData name="Badrinath R" userId="S::badrinath.r@iiitb.ac.in::155a43e7-1f5f-414f-9bca-c8a1af989a19" providerId="AD" clId="Web-{A6F1D40E-8999-2F44-DC66-AEFEF917A70E}" dt="2021-12-15T06:18:09.616" v="284"/>
          <ac:inkMkLst>
            <pc:docMk/>
            <pc:sldMk cId="3410662538" sldId="260"/>
            <ac:inkMk id="7" creationId="{A1C09D8B-8D2C-43B4-B865-C4E3879F0DF0}"/>
          </ac:inkMkLst>
        </pc:inkChg>
        <pc:inkChg chg="add">
          <ac:chgData name="Badrinath R" userId="S::badrinath.r@iiitb.ac.in::155a43e7-1f5f-414f-9bca-c8a1af989a19" providerId="AD" clId="Web-{A6F1D40E-8999-2F44-DC66-AEFEF917A70E}" dt="2021-12-15T06:18:26.929" v="285"/>
          <ac:inkMkLst>
            <pc:docMk/>
            <pc:sldMk cId="3410662538" sldId="260"/>
            <ac:inkMk id="8" creationId="{285415E8-30A0-464F-863C-31B5CBA781C5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18:51.382" v="290"/>
          <ac:inkMkLst>
            <pc:docMk/>
            <pc:sldMk cId="3410662538" sldId="260"/>
            <ac:inkMk id="9" creationId="{D491C7BF-CD55-4A09-8EA9-562BA863E75B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18:47.835" v="289"/>
          <ac:inkMkLst>
            <pc:docMk/>
            <pc:sldMk cId="3410662538" sldId="260"/>
            <ac:inkMk id="10" creationId="{6AEE46E5-4CB8-4623-A0DC-71B2AF6DDFCB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19:04.664" v="292"/>
          <ac:inkMkLst>
            <pc:docMk/>
            <pc:sldMk cId="3410662538" sldId="260"/>
            <ac:inkMk id="11" creationId="{E2A70A52-9DBB-45F5-B970-E49A3684B0A1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25:24.830" v="356" actId="1076"/>
          <ac:inkMkLst>
            <pc:docMk/>
            <pc:sldMk cId="3410662538" sldId="260"/>
            <ac:inkMk id="12" creationId="{7A2164F5-2C4B-42FE-B892-5CDE471F240D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6:32.503" v="505" actId="1076"/>
          <ac:inkMkLst>
            <pc:docMk/>
            <pc:sldMk cId="3410662538" sldId="260"/>
            <ac:inkMk id="13" creationId="{4DB7303C-8133-4CDD-8C24-4D3A6D7753E6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6:22.206" v="503" actId="1076"/>
          <ac:inkMkLst>
            <pc:docMk/>
            <pc:sldMk cId="3410662538" sldId="260"/>
            <ac:inkMk id="14" creationId="{B66F1CA0-4DF2-4A00-A3FC-F8B9B9417B6A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6:26.612" v="504" actId="1076"/>
          <ac:inkMkLst>
            <pc:docMk/>
            <pc:sldMk cId="3410662538" sldId="260"/>
            <ac:inkMk id="15" creationId="{F6665A8D-BD2E-4D36-BA54-A2CD6F5554EB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116" v="611" actId="1076"/>
          <ac:inkMkLst>
            <pc:docMk/>
            <pc:sldMk cId="3410662538" sldId="260"/>
            <ac:inkMk id="16" creationId="{47E2663D-6859-41E8-96D7-1775BE646EF4}"/>
          </ac:inkMkLst>
        </pc:inkChg>
        <pc:inkChg chg="add">
          <ac:chgData name="Badrinath R" userId="S::badrinath.r@iiitb.ac.in::155a43e7-1f5f-414f-9bca-c8a1af989a19" providerId="AD" clId="Web-{A6F1D40E-8999-2F44-DC66-AEFEF917A70E}" dt="2021-12-15T06:19:55.618" v="298"/>
          <ac:inkMkLst>
            <pc:docMk/>
            <pc:sldMk cId="3410662538" sldId="260"/>
            <ac:inkMk id="17" creationId="{47BD5E3A-A24F-46EA-8EFB-FD0B44631FCA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132" v="614" actId="1076"/>
          <ac:inkMkLst>
            <pc:docMk/>
            <pc:sldMk cId="3410662538" sldId="260"/>
            <ac:inkMk id="27" creationId="{7FB3A771-EEA3-401A-A611-AFF12D2E0229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27:41.943" v="379"/>
          <ac:inkMkLst>
            <pc:docMk/>
            <pc:sldMk cId="3410662538" sldId="260"/>
            <ac:inkMk id="28" creationId="{051ACC82-8595-47FD-931D-6D85AA90D1F6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27:39.099" v="378"/>
          <ac:inkMkLst>
            <pc:docMk/>
            <pc:sldMk cId="3410662538" sldId="260"/>
            <ac:inkMk id="29" creationId="{93D2F422-E7D7-4066-95C0-4E7960B02549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27:37.708" v="377"/>
          <ac:inkMkLst>
            <pc:docMk/>
            <pc:sldMk cId="3410662538" sldId="260"/>
            <ac:inkMk id="30" creationId="{23E735B0-5F81-4FAE-A794-886CBF907E6C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147" v="615" actId="1076"/>
          <ac:inkMkLst>
            <pc:docMk/>
            <pc:sldMk cId="3410662538" sldId="260"/>
            <ac:inkMk id="31" creationId="{0C1830D0-6685-497B-A596-EC497312E82A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147" v="616" actId="1076"/>
          <ac:inkMkLst>
            <pc:docMk/>
            <pc:sldMk cId="3410662538" sldId="260"/>
            <ac:inkMk id="32" creationId="{1CA08577-C788-4CF6-8F7C-052971F9CCAD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28:00.724" v="383"/>
          <ac:inkMkLst>
            <pc:docMk/>
            <pc:sldMk cId="3410662538" sldId="260"/>
            <ac:inkMk id="33" creationId="{3364247B-CF14-491E-91A6-A07D2A9AB179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147" v="617" actId="1076"/>
          <ac:inkMkLst>
            <pc:docMk/>
            <pc:sldMk cId="3410662538" sldId="260"/>
            <ac:inkMk id="34" creationId="{4B6A5F9F-85E3-4A52-BE17-2D7E6AF0B7E9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163" v="618" actId="1076"/>
          <ac:inkMkLst>
            <pc:docMk/>
            <pc:sldMk cId="3410662538" sldId="260"/>
            <ac:inkMk id="35" creationId="{70D7D077-2323-497B-89D2-2EA9DC5BFEA5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163" v="619" actId="1076"/>
          <ac:inkMkLst>
            <pc:docMk/>
            <pc:sldMk cId="3410662538" sldId="260"/>
            <ac:inkMk id="36" creationId="{E0EF9359-6DF5-4614-8475-68849D9F1589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163" v="620" actId="1076"/>
          <ac:inkMkLst>
            <pc:docMk/>
            <pc:sldMk cId="3410662538" sldId="260"/>
            <ac:inkMk id="37" creationId="{2CC5057A-9F1B-48E8-8CAB-825513A4C4A3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179" v="621" actId="1076"/>
          <ac:inkMkLst>
            <pc:docMk/>
            <pc:sldMk cId="3410662538" sldId="260"/>
            <ac:inkMk id="38" creationId="{0C91241A-848E-4CCA-BFD1-B3ADDCDFE1E9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179" v="622" actId="1076"/>
          <ac:inkMkLst>
            <pc:docMk/>
            <pc:sldMk cId="3410662538" sldId="260"/>
            <ac:inkMk id="39" creationId="{8DCB25A7-02D7-463C-BE8B-870F3848C83C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179" v="623" actId="1076"/>
          <ac:inkMkLst>
            <pc:docMk/>
            <pc:sldMk cId="3410662538" sldId="260"/>
            <ac:inkMk id="40" creationId="{EBD8B705-FCC4-4776-8ADC-496B1B675721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29:20.711" v="394"/>
          <ac:inkMkLst>
            <pc:docMk/>
            <pc:sldMk cId="3410662538" sldId="260"/>
            <ac:inkMk id="41" creationId="{465D3D7C-6808-4E09-A743-5E53E59EC017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29:17.930" v="393"/>
          <ac:inkMkLst>
            <pc:docMk/>
            <pc:sldMk cId="3410662538" sldId="260"/>
            <ac:inkMk id="42" creationId="{9646CE75-E453-4A40-9AD2-9F9287A4FA81}"/>
          </ac:inkMkLst>
        </pc:inkChg>
        <pc:inkChg chg="add">
          <ac:chgData name="Badrinath R" userId="S::badrinath.r@iiitb.ac.in::155a43e7-1f5f-414f-9bca-c8a1af989a19" providerId="AD" clId="Web-{A6F1D40E-8999-2F44-DC66-AEFEF917A70E}" dt="2021-12-15T06:29:22.820" v="395"/>
          <ac:inkMkLst>
            <pc:docMk/>
            <pc:sldMk cId="3410662538" sldId="260"/>
            <ac:inkMk id="43" creationId="{81090D37-070F-43C6-B0CF-CCC6B241B711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194" v="624" actId="1076"/>
          <ac:inkMkLst>
            <pc:docMk/>
            <pc:sldMk cId="3410662538" sldId="260"/>
            <ac:inkMk id="44" creationId="{CED31D28-2099-4186-A2CD-1A12801A4E4E}"/>
          </ac:inkMkLst>
        </pc:inkChg>
        <pc:inkChg chg="add mod topLvl">
          <ac:chgData name="Badrinath R" userId="S::badrinath.r@iiitb.ac.in::155a43e7-1f5f-414f-9bca-c8a1af989a19" providerId="AD" clId="Web-{A6F1D40E-8999-2F44-DC66-AEFEF917A70E}" dt="2021-12-15T06:52:46.621" v="693"/>
          <ac:inkMkLst>
            <pc:docMk/>
            <pc:sldMk cId="3410662538" sldId="260"/>
            <ac:inkMk id="45" creationId="{D1590E51-226E-4195-A206-0AC72E2AF5C5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210" v="626" actId="1076"/>
          <ac:inkMkLst>
            <pc:docMk/>
            <pc:sldMk cId="3410662538" sldId="260"/>
            <ac:inkMk id="46" creationId="{25DD83D0-F0CD-408F-B5D9-0F63BFC5F04C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210" v="627" actId="1076"/>
          <ac:inkMkLst>
            <pc:docMk/>
            <pc:sldMk cId="3410662538" sldId="260"/>
            <ac:inkMk id="47" creationId="{20930C43-E201-43B7-9CCD-176C28A3FAE2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31:14.792" v="401"/>
          <ac:inkMkLst>
            <pc:docMk/>
            <pc:sldMk cId="3410662538" sldId="260"/>
            <ac:inkMk id="48" creationId="{E4C3449C-F99D-4A0A-BF3B-14C9CBA02877}"/>
          </ac:inkMkLst>
        </pc:inkChg>
        <pc:inkChg chg="add mod topLvl">
          <ac:chgData name="Badrinath R" userId="S::badrinath.r@iiitb.ac.in::155a43e7-1f5f-414f-9bca-c8a1af989a19" providerId="AD" clId="Web-{A6F1D40E-8999-2F44-DC66-AEFEF917A70E}" dt="2021-12-15T06:53:12.263" v="700" actId="1076"/>
          <ac:inkMkLst>
            <pc:docMk/>
            <pc:sldMk cId="3410662538" sldId="260"/>
            <ac:inkMk id="53" creationId="{3BD854F1-973B-4043-B8C8-9F3F65816855}"/>
          </ac:inkMkLst>
        </pc:inkChg>
        <pc:inkChg chg="add mod topLvl">
          <ac:chgData name="Badrinath R" userId="S::badrinath.r@iiitb.ac.in::155a43e7-1f5f-414f-9bca-c8a1af989a19" providerId="AD" clId="Web-{A6F1D40E-8999-2F44-DC66-AEFEF917A70E}" dt="2021-12-15T06:53:12.278" v="701" actId="1076"/>
          <ac:inkMkLst>
            <pc:docMk/>
            <pc:sldMk cId="3410662538" sldId="260"/>
            <ac:inkMk id="54" creationId="{D311024D-2D74-474A-8FC2-2DD6878F6F4A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37:16.801" v="513"/>
          <ac:inkMkLst>
            <pc:docMk/>
            <pc:sldMk cId="3410662538" sldId="260"/>
            <ac:inkMk id="55" creationId="{F27BAD89-3C69-4D01-8D2E-6CCB25ED9508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37:12.692" v="512"/>
          <ac:inkMkLst>
            <pc:docMk/>
            <pc:sldMk cId="3410662538" sldId="260"/>
            <ac:inkMk id="56" creationId="{D95707D3-1181-4650-93D5-0CF089713906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37:08.551" v="511"/>
          <ac:inkMkLst>
            <pc:docMk/>
            <pc:sldMk cId="3410662538" sldId="260"/>
            <ac:inkMk id="57" creationId="{0B82AB3E-6ED5-4630-86E9-38D9D507F266}"/>
          </ac:inkMkLst>
        </pc:inkChg>
        <pc:inkChg chg="add mod topLvl">
          <ac:chgData name="Badrinath R" userId="S::badrinath.r@iiitb.ac.in::155a43e7-1f5f-414f-9bca-c8a1af989a19" providerId="AD" clId="Web-{A6F1D40E-8999-2F44-DC66-AEFEF917A70E}" dt="2021-12-15T06:53:12.294" v="702" actId="1076"/>
          <ac:inkMkLst>
            <pc:docMk/>
            <pc:sldMk cId="3410662538" sldId="260"/>
            <ac:inkMk id="58" creationId="{FDA09A41-CEA3-4E82-9A35-8F5DA78E428C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272" v="635" actId="1076"/>
          <ac:inkMkLst>
            <pc:docMk/>
            <pc:sldMk cId="3410662538" sldId="260"/>
            <ac:inkMk id="59" creationId="{9D6BF6BF-A237-463C-96F0-FEDEEB15EE7F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288" v="636" actId="1076"/>
          <ac:inkMkLst>
            <pc:docMk/>
            <pc:sldMk cId="3410662538" sldId="260"/>
            <ac:inkMk id="60" creationId="{E5F7798C-CDCB-4E48-9434-B08B57F2B419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288" v="637" actId="1076"/>
          <ac:inkMkLst>
            <pc:docMk/>
            <pc:sldMk cId="3410662538" sldId="260"/>
            <ac:inkMk id="61" creationId="{94C753B7-C292-4CAC-BC7B-2DC1436C7F71}"/>
          </ac:inkMkLst>
        </pc:inkChg>
        <pc:inkChg chg="add mod topLvl">
          <ac:chgData name="Badrinath R" userId="S::badrinath.r@iiitb.ac.in::155a43e7-1f5f-414f-9bca-c8a1af989a19" providerId="AD" clId="Web-{A6F1D40E-8999-2F44-DC66-AEFEF917A70E}" dt="2021-12-15T06:53:12.294" v="703" actId="1076"/>
          <ac:inkMkLst>
            <pc:docMk/>
            <pc:sldMk cId="3410662538" sldId="260"/>
            <ac:inkMk id="62" creationId="{98FAAF3D-38BF-49AF-B4EC-3623C0FD8C28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304" v="639" actId="1076"/>
          <ac:inkMkLst>
            <pc:docMk/>
            <pc:sldMk cId="3410662538" sldId="260"/>
            <ac:inkMk id="63" creationId="{BFD24CFC-E86C-428B-B9FE-E166E0FDBEF3}"/>
          </ac:inkMkLst>
        </pc:inkChg>
        <pc:inkChg chg="add mod">
          <ac:chgData name="Badrinath R" userId="S::badrinath.r@iiitb.ac.in::155a43e7-1f5f-414f-9bca-c8a1af989a19" providerId="AD" clId="Web-{A6F1D40E-8999-2F44-DC66-AEFEF917A70E}" dt="2021-12-15T06:38:58.304" v="640" actId="1076"/>
          <ac:inkMkLst>
            <pc:docMk/>
            <pc:sldMk cId="3410662538" sldId="260"/>
            <ac:inkMk id="64" creationId="{2E0C239C-AB1C-4EDA-8356-70AC75BAD8EC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6:38:20.287" v="522"/>
          <ac:inkMkLst>
            <pc:docMk/>
            <pc:sldMk cId="3410662538" sldId="260"/>
            <ac:inkMk id="65" creationId="{BD781F63-0529-45C0-AE46-B2124DBDA2FA}"/>
          </ac:inkMkLst>
        </pc:inkChg>
        <pc:inkChg chg="add">
          <ac:chgData name="Badrinath R" userId="S::badrinath.r@iiitb.ac.in::155a43e7-1f5f-414f-9bca-c8a1af989a19" providerId="AD" clId="Web-{A6F1D40E-8999-2F44-DC66-AEFEF917A70E}" dt="2021-12-15T06:41:06.541" v="641"/>
          <ac:inkMkLst>
            <pc:docMk/>
            <pc:sldMk cId="3410662538" sldId="260"/>
            <ac:inkMk id="66" creationId="{CEA41E34-CF63-4547-8311-61EFFE42705C}"/>
          </ac:inkMkLst>
        </pc:inkChg>
        <pc:inkChg chg="add">
          <ac:chgData name="Badrinath R" userId="S::badrinath.r@iiitb.ac.in::155a43e7-1f5f-414f-9bca-c8a1af989a19" providerId="AD" clId="Web-{A6F1D40E-8999-2F44-DC66-AEFEF917A70E}" dt="2021-12-15T06:41:08.807" v="642"/>
          <ac:inkMkLst>
            <pc:docMk/>
            <pc:sldMk cId="3410662538" sldId="260"/>
            <ac:inkMk id="67" creationId="{FABF77E9-C512-420E-80EA-7630EE757B59}"/>
          </ac:inkMkLst>
        </pc:inkChg>
        <pc:inkChg chg="add">
          <ac:chgData name="Badrinath R" userId="S::badrinath.r@iiitb.ac.in::155a43e7-1f5f-414f-9bca-c8a1af989a19" providerId="AD" clId="Web-{A6F1D40E-8999-2F44-DC66-AEFEF917A70E}" dt="2021-12-15T06:41:10.916" v="643"/>
          <ac:inkMkLst>
            <pc:docMk/>
            <pc:sldMk cId="3410662538" sldId="260"/>
            <ac:inkMk id="68" creationId="{4E5948C5-708A-47D9-BCC1-658DE8BD3225}"/>
          </ac:inkMkLst>
        </pc:inkChg>
      </pc:sldChg>
      <pc:sldChg chg="addSp modSp new">
        <pc:chgData name="Badrinath R" userId="S::badrinath.r@iiitb.ac.in::155a43e7-1f5f-414f-9bca-c8a1af989a19" providerId="AD" clId="Web-{A6F1D40E-8999-2F44-DC66-AEFEF917A70E}" dt="2021-12-15T17:01:32.994" v="1176" actId="20577"/>
        <pc:sldMkLst>
          <pc:docMk/>
          <pc:sldMk cId="1848842609" sldId="261"/>
        </pc:sldMkLst>
        <pc:spChg chg="add mod">
          <ac:chgData name="Badrinath R" userId="S::badrinath.r@iiitb.ac.in::155a43e7-1f5f-414f-9bca-c8a1af989a19" providerId="AD" clId="Web-{A6F1D40E-8999-2F44-DC66-AEFEF917A70E}" dt="2021-12-15T17:01:32.994" v="1176" actId="20577"/>
          <ac:spMkLst>
            <pc:docMk/>
            <pc:sldMk cId="1848842609" sldId="261"/>
            <ac:spMk id="2" creationId="{4A35C79F-025E-446A-B981-5EAC2916F852}"/>
          </ac:spMkLst>
        </pc:spChg>
      </pc:sldChg>
      <pc:sldChg chg="addSp delSp modSp add replId addAnim delAnim modAnim">
        <pc:chgData name="Badrinath R" userId="S::badrinath.r@iiitb.ac.in::155a43e7-1f5f-414f-9bca-c8a1af989a19" providerId="AD" clId="Web-{A6F1D40E-8999-2F44-DC66-AEFEF917A70E}" dt="2021-12-15T09:42:49.330" v="1153"/>
        <pc:sldMkLst>
          <pc:docMk/>
          <pc:sldMk cId="2077489045" sldId="262"/>
        </pc:sldMkLst>
        <pc:spChg chg="add del">
          <ac:chgData name="Badrinath R" userId="S::badrinath.r@iiitb.ac.in::155a43e7-1f5f-414f-9bca-c8a1af989a19" providerId="AD" clId="Web-{A6F1D40E-8999-2F44-DC66-AEFEF917A70E}" dt="2021-12-15T07:03:30.685" v="783"/>
          <ac:spMkLst>
            <pc:docMk/>
            <pc:sldMk cId="2077489045" sldId="262"/>
            <ac:spMk id="2" creationId="{8363739B-6DA2-487A-968D-36E0F92DA0B8}"/>
          </ac:spMkLst>
        </pc:spChg>
        <pc:spChg chg="add mod">
          <ac:chgData name="Badrinath R" userId="S::badrinath.r@iiitb.ac.in::155a43e7-1f5f-414f-9bca-c8a1af989a19" providerId="AD" clId="Web-{A6F1D40E-8999-2F44-DC66-AEFEF917A70E}" dt="2021-12-15T09:42:49.315" v="1152"/>
          <ac:spMkLst>
            <pc:docMk/>
            <pc:sldMk cId="2077489045" sldId="262"/>
            <ac:spMk id="2" creationId="{F1957A5C-66B5-4C91-982D-CA6CE5BA09EE}"/>
          </ac:spMkLst>
        </pc:spChg>
        <pc:spChg chg="topLvl">
          <ac:chgData name="Badrinath R" userId="S::badrinath.r@iiitb.ac.in::155a43e7-1f5f-414f-9bca-c8a1af989a19" providerId="AD" clId="Web-{A6F1D40E-8999-2F44-DC66-AEFEF917A70E}" dt="2021-12-15T07:02:55.309" v="777"/>
          <ac:spMkLst>
            <pc:docMk/>
            <pc:sldMk cId="2077489045" sldId="262"/>
            <ac:spMk id="20" creationId="{221320F3-100E-4987-8C68-05681178900F}"/>
          </ac:spMkLst>
        </pc:spChg>
        <pc:spChg chg="mod topLvl">
          <ac:chgData name="Badrinath R" userId="S::badrinath.r@iiitb.ac.in::155a43e7-1f5f-414f-9bca-c8a1af989a19" providerId="AD" clId="Web-{A6F1D40E-8999-2F44-DC66-AEFEF917A70E}" dt="2021-12-15T07:04:53.656" v="795"/>
          <ac:spMkLst>
            <pc:docMk/>
            <pc:sldMk cId="2077489045" sldId="262"/>
            <ac:spMk id="21" creationId="{62282772-FDB8-4C89-92DB-7EE84B33F94D}"/>
          </ac:spMkLst>
        </pc:spChg>
        <pc:spChg chg="mod topLvl">
          <ac:chgData name="Badrinath R" userId="S::badrinath.r@iiitb.ac.in::155a43e7-1f5f-414f-9bca-c8a1af989a19" providerId="AD" clId="Web-{A6F1D40E-8999-2F44-DC66-AEFEF917A70E}" dt="2021-12-15T07:04:44.749" v="794" actId="20577"/>
          <ac:spMkLst>
            <pc:docMk/>
            <pc:sldMk cId="2077489045" sldId="262"/>
            <ac:spMk id="22" creationId="{6E820A74-519B-4AEB-9F8A-88ABBF845BCA}"/>
          </ac:spMkLst>
        </pc:spChg>
        <pc:spChg chg="topLvl">
          <ac:chgData name="Badrinath R" userId="S::badrinath.r@iiitb.ac.in::155a43e7-1f5f-414f-9bca-c8a1af989a19" providerId="AD" clId="Web-{A6F1D40E-8999-2F44-DC66-AEFEF917A70E}" dt="2021-12-15T07:02:55.309" v="777"/>
          <ac:spMkLst>
            <pc:docMk/>
            <pc:sldMk cId="2077489045" sldId="262"/>
            <ac:spMk id="23" creationId="{DA9D9BDD-8CB1-430A-9A41-8297B512C222}"/>
          </ac:spMkLst>
        </pc:spChg>
        <pc:spChg chg="add mod">
          <ac:chgData name="Badrinath R" userId="S::badrinath.r@iiitb.ac.in::155a43e7-1f5f-414f-9bca-c8a1af989a19" providerId="AD" clId="Web-{A6F1D40E-8999-2F44-DC66-AEFEF917A70E}" dt="2021-12-15T07:04:18.014" v="793"/>
          <ac:spMkLst>
            <pc:docMk/>
            <pc:sldMk cId="2077489045" sldId="262"/>
            <ac:spMk id="29" creationId="{0C103AD1-2014-4553-B84E-D1844F939B1D}"/>
          </ac:spMkLst>
        </pc:spChg>
        <pc:spChg chg="add mod">
          <ac:chgData name="Badrinath R" userId="S::badrinath.r@iiitb.ac.in::155a43e7-1f5f-414f-9bca-c8a1af989a19" providerId="AD" clId="Web-{A6F1D40E-8999-2F44-DC66-AEFEF917A70E}" dt="2021-12-15T07:12:18.933" v="857" actId="1076"/>
          <ac:spMkLst>
            <pc:docMk/>
            <pc:sldMk cId="2077489045" sldId="262"/>
            <ac:spMk id="48" creationId="{E4557941-6D04-4765-AC2E-36727E3F8E77}"/>
          </ac:spMkLst>
        </pc:spChg>
        <pc:spChg chg="mod topLvl">
          <ac:chgData name="Badrinath R" userId="S::badrinath.r@iiitb.ac.in::155a43e7-1f5f-414f-9bca-c8a1af989a19" providerId="AD" clId="Web-{A6F1D40E-8999-2F44-DC66-AEFEF917A70E}" dt="2021-12-15T07:24:56.983" v="917" actId="1076"/>
          <ac:spMkLst>
            <pc:docMk/>
            <pc:sldMk cId="2077489045" sldId="262"/>
            <ac:spMk id="49" creationId="{00C8C1FC-6459-4CEB-9945-3499B603C5C7}"/>
          </ac:spMkLst>
        </pc:spChg>
        <pc:spChg chg="mod">
          <ac:chgData name="Badrinath R" userId="S::badrinath.r@iiitb.ac.in::155a43e7-1f5f-414f-9bca-c8a1af989a19" providerId="AD" clId="Web-{A6F1D40E-8999-2F44-DC66-AEFEF917A70E}" dt="2021-12-15T07:13:46.591" v="866" actId="14100"/>
          <ac:spMkLst>
            <pc:docMk/>
            <pc:sldMk cId="2077489045" sldId="262"/>
            <ac:spMk id="50" creationId="{54D44289-DD55-436F-A586-F6A1A2D1F980}"/>
          </ac:spMkLst>
        </pc:spChg>
        <pc:spChg chg="add del">
          <ac:chgData name="Badrinath R" userId="S::badrinath.r@iiitb.ac.in::155a43e7-1f5f-414f-9bca-c8a1af989a19" providerId="AD" clId="Web-{A6F1D40E-8999-2F44-DC66-AEFEF917A70E}" dt="2021-12-15T09:27:18.974" v="1106"/>
          <ac:spMkLst>
            <pc:docMk/>
            <pc:sldMk cId="2077489045" sldId="262"/>
            <ac:spMk id="64" creationId="{3B9AF09F-FC61-492A-9ADD-021967DD09E7}"/>
          </ac:spMkLst>
        </pc:spChg>
        <pc:spChg chg="add mod">
          <ac:chgData name="Badrinath R" userId="S::badrinath.r@iiitb.ac.in::155a43e7-1f5f-414f-9bca-c8a1af989a19" providerId="AD" clId="Web-{A6F1D40E-8999-2F44-DC66-AEFEF917A70E}" dt="2021-12-15T09:42:49.330" v="1153"/>
          <ac:spMkLst>
            <pc:docMk/>
            <pc:sldMk cId="2077489045" sldId="262"/>
            <ac:spMk id="65" creationId="{A399597B-B018-47B6-9B88-AE8576492BCD}"/>
          </ac:spMkLst>
        </pc:spChg>
        <pc:spChg chg="add mod ord">
          <ac:chgData name="Badrinath R" userId="S::badrinath.r@iiitb.ac.in::155a43e7-1f5f-414f-9bca-c8a1af989a19" providerId="AD" clId="Web-{A6F1D40E-8999-2F44-DC66-AEFEF917A70E}" dt="2021-12-15T09:42:49.283" v="1150"/>
          <ac:spMkLst>
            <pc:docMk/>
            <pc:sldMk cId="2077489045" sldId="262"/>
            <ac:spMk id="66" creationId="{7BBFF1E0-4BEF-48ED-82DD-06D92CCAB2FE}"/>
          </ac:spMkLst>
        </pc:spChg>
        <pc:spChg chg="add mod ord">
          <ac:chgData name="Badrinath R" userId="S::badrinath.r@iiitb.ac.in::155a43e7-1f5f-414f-9bca-c8a1af989a19" providerId="AD" clId="Web-{A6F1D40E-8999-2F44-DC66-AEFEF917A70E}" dt="2021-12-15T09:42:49.299" v="1151"/>
          <ac:spMkLst>
            <pc:docMk/>
            <pc:sldMk cId="2077489045" sldId="262"/>
            <ac:spMk id="67" creationId="{27FFC8BF-A4C9-46C4-BA70-21F37C881319}"/>
          </ac:spMkLst>
        </pc:spChg>
        <pc:spChg chg="add del">
          <ac:chgData name="Badrinath R" userId="S::badrinath.r@iiitb.ac.in::155a43e7-1f5f-414f-9bca-c8a1af989a19" providerId="AD" clId="Web-{A6F1D40E-8999-2F44-DC66-AEFEF917A70E}" dt="2021-12-15T07:15:51.704" v="883"/>
          <ac:spMkLst>
            <pc:docMk/>
            <pc:sldMk cId="2077489045" sldId="262"/>
            <ac:spMk id="84" creationId="{DB818A60-90B9-4F81-8FD6-0760C4E9CF7F}"/>
          </ac:spMkLst>
        </pc:spChg>
        <pc:spChg chg="add mod">
          <ac:chgData name="Badrinath R" userId="S::badrinath.r@iiitb.ac.in::155a43e7-1f5f-414f-9bca-c8a1af989a19" providerId="AD" clId="Web-{A6F1D40E-8999-2F44-DC66-AEFEF917A70E}" dt="2021-12-15T07:17:47.316" v="896" actId="1076"/>
          <ac:spMkLst>
            <pc:docMk/>
            <pc:sldMk cId="2077489045" sldId="262"/>
            <ac:spMk id="86" creationId="{E8BB670D-4719-4F30-AF38-591E14B4797F}"/>
          </ac:spMkLst>
        </pc:spChg>
        <pc:spChg chg="add mod">
          <ac:chgData name="Badrinath R" userId="S::badrinath.r@iiitb.ac.in::155a43e7-1f5f-414f-9bca-c8a1af989a19" providerId="AD" clId="Web-{A6F1D40E-8999-2F44-DC66-AEFEF917A70E}" dt="2021-12-15T07:23:24.340" v="909" actId="14100"/>
          <ac:spMkLst>
            <pc:docMk/>
            <pc:sldMk cId="2077489045" sldId="262"/>
            <ac:spMk id="87" creationId="{A337E70B-4D26-41D4-8DC2-822754881CFC}"/>
          </ac:spMkLst>
        </pc:spChg>
        <pc:spChg chg="add mod">
          <ac:chgData name="Badrinath R" userId="S::badrinath.r@iiitb.ac.in::155a43e7-1f5f-414f-9bca-c8a1af989a19" providerId="AD" clId="Web-{A6F1D40E-8999-2F44-DC66-AEFEF917A70E}" dt="2021-12-15T07:37:41.284" v="950" actId="1076"/>
          <ac:spMkLst>
            <pc:docMk/>
            <pc:sldMk cId="2077489045" sldId="262"/>
            <ac:spMk id="97" creationId="{F9D24AA1-073D-4A02-833F-74EEE2023A02}"/>
          </ac:spMkLst>
        </pc:spChg>
        <pc:spChg chg="add mod">
          <ac:chgData name="Badrinath R" userId="S::badrinath.r@iiitb.ac.in::155a43e7-1f5f-414f-9bca-c8a1af989a19" providerId="AD" clId="Web-{A6F1D40E-8999-2F44-DC66-AEFEF917A70E}" dt="2021-12-15T07:43:04.964" v="974" actId="20577"/>
          <ac:spMkLst>
            <pc:docMk/>
            <pc:sldMk cId="2077489045" sldId="262"/>
            <ac:spMk id="100" creationId="{C414AE0F-6C34-4C38-AEAA-38EEE7BA6724}"/>
          </ac:spMkLst>
        </pc:spChg>
        <pc:grpChg chg="add mod">
          <ac:chgData name="Badrinath R" userId="S::badrinath.r@iiitb.ac.in::155a43e7-1f5f-414f-9bca-c8a1af989a19" providerId="AD" clId="Web-{A6F1D40E-8999-2F44-DC66-AEFEF917A70E}" dt="2021-12-15T09:31:23.501" v="1135" actId="1076"/>
          <ac:grpSpMkLst>
            <pc:docMk/>
            <pc:sldMk cId="2077489045" sldId="262"/>
            <ac:grpSpMk id="3" creationId="{CDE29FEC-604E-4F22-BFAC-CA6B3E96CC74}"/>
          </ac:grpSpMkLst>
        </pc:grpChg>
        <pc:grpChg chg="del">
          <ac:chgData name="Badrinath R" userId="S::badrinath.r@iiitb.ac.in::155a43e7-1f5f-414f-9bca-c8a1af989a19" providerId="AD" clId="Web-{A6F1D40E-8999-2F44-DC66-AEFEF917A70E}" dt="2021-12-15T07:02:55.309" v="777"/>
          <ac:grpSpMkLst>
            <pc:docMk/>
            <pc:sldMk cId="2077489045" sldId="262"/>
            <ac:grpSpMk id="69" creationId="{60899989-40D6-4F2A-8846-E961352A6F5B}"/>
          </ac:grpSpMkLst>
        </pc:grpChg>
        <pc:grpChg chg="del">
          <ac:chgData name="Badrinath R" userId="S::badrinath.r@iiitb.ac.in::155a43e7-1f5f-414f-9bca-c8a1af989a19" providerId="AD" clId="Web-{A6F1D40E-8999-2F44-DC66-AEFEF917A70E}" dt="2021-12-15T07:02:36.558" v="776"/>
          <ac:grpSpMkLst>
            <pc:docMk/>
            <pc:sldMk cId="2077489045" sldId="262"/>
            <ac:grpSpMk id="70" creationId="{DD1C5977-BEA1-4B15-9277-00BE82F66215}"/>
          </ac:grpSpMkLst>
        </pc:grpChg>
        <pc:grpChg chg="ord">
          <ac:chgData name="Badrinath R" userId="S::badrinath.r@iiitb.ac.in::155a43e7-1f5f-414f-9bca-c8a1af989a19" providerId="AD" clId="Web-{A6F1D40E-8999-2F44-DC66-AEFEF917A70E}" dt="2021-12-15T09:28:57.307" v="1118"/>
          <ac:grpSpMkLst>
            <pc:docMk/>
            <pc:sldMk cId="2077489045" sldId="262"/>
            <ac:grpSpMk id="71" creationId="{91B8163C-05AE-430E-A2DB-6519449C05B0}"/>
          </ac:grpSpMkLst>
        </pc:grpChg>
        <pc:grpChg chg="add del">
          <ac:chgData name="Badrinath R" userId="S::badrinath.r@iiitb.ac.in::155a43e7-1f5f-414f-9bca-c8a1af989a19" providerId="AD" clId="Web-{A6F1D40E-8999-2F44-DC66-AEFEF917A70E}" dt="2021-12-15T07:15:11.484" v="875"/>
          <ac:grpSpMkLst>
            <pc:docMk/>
            <pc:sldMk cId="2077489045" sldId="262"/>
            <ac:grpSpMk id="73" creationId="{A88397AF-C4F8-4AB1-8198-10FAC9144116}"/>
          </ac:grpSpMkLst>
        </pc:grpChg>
        <pc:grpChg chg="del">
          <ac:chgData name="Badrinath R" userId="S::badrinath.r@iiitb.ac.in::155a43e7-1f5f-414f-9bca-c8a1af989a19" providerId="AD" clId="Web-{A6F1D40E-8999-2F44-DC66-AEFEF917A70E}" dt="2021-12-15T07:14:05.935" v="868"/>
          <ac:grpSpMkLst>
            <pc:docMk/>
            <pc:sldMk cId="2077489045" sldId="262"/>
            <ac:grpSpMk id="75" creationId="{C35790E9-907C-4D64-929D-BEA46EA90DD0}"/>
          </ac:grpSpMkLst>
        </pc:grpChg>
        <pc:grpChg chg="del">
          <ac:chgData name="Badrinath R" userId="S::badrinath.r@iiitb.ac.in::155a43e7-1f5f-414f-9bca-c8a1af989a19" providerId="AD" clId="Web-{A6F1D40E-8999-2F44-DC66-AEFEF917A70E}" dt="2021-12-15T07:14:10.967" v="869"/>
          <ac:grpSpMkLst>
            <pc:docMk/>
            <pc:sldMk cId="2077489045" sldId="262"/>
            <ac:grpSpMk id="76" creationId="{8BB9F7E8-4BBA-446E-8B12-5A4BC453E9D2}"/>
          </ac:grpSpMkLst>
        </pc:grpChg>
        <pc:grpChg chg="del">
          <ac:chgData name="Badrinath R" userId="S::badrinath.r@iiitb.ac.in::155a43e7-1f5f-414f-9bca-c8a1af989a19" providerId="AD" clId="Web-{A6F1D40E-8999-2F44-DC66-AEFEF917A70E}" dt="2021-12-15T07:14:01.842" v="867"/>
          <ac:grpSpMkLst>
            <pc:docMk/>
            <pc:sldMk cId="2077489045" sldId="262"/>
            <ac:grpSpMk id="77" creationId="{09C11151-6753-4F2A-B8B3-939104E1D5D7}"/>
          </ac:grpSpMkLst>
        </pc:grpChg>
        <pc:grpChg chg="ord">
          <ac:chgData name="Badrinath R" userId="S::badrinath.r@iiitb.ac.in::155a43e7-1f5f-414f-9bca-c8a1af989a19" providerId="AD" clId="Web-{A6F1D40E-8999-2F44-DC66-AEFEF917A70E}" dt="2021-12-15T09:30:31.342" v="1128"/>
          <ac:grpSpMkLst>
            <pc:docMk/>
            <pc:sldMk cId="2077489045" sldId="262"/>
            <ac:grpSpMk id="78" creationId="{BAAE7534-FB12-43A4-B48F-542A8B087BE5}"/>
          </ac:grpSpMkLst>
        </pc:grpChg>
        <pc:grpChg chg="add">
          <ac:chgData name="Badrinath R" userId="S::badrinath.r@iiitb.ac.in::155a43e7-1f5f-414f-9bca-c8a1af989a19" providerId="AD" clId="Web-{A6F1D40E-8999-2F44-DC66-AEFEF917A70E}" dt="2021-12-15T07:16:10.251" v="884"/>
          <ac:grpSpMkLst>
            <pc:docMk/>
            <pc:sldMk cId="2077489045" sldId="262"/>
            <ac:grpSpMk id="85" creationId="{4A492F79-D21E-415E-A9B1-11D63AEC74F5}"/>
          </ac:grpSpMkLst>
        </pc:grpChg>
        <pc:grpChg chg="add">
          <ac:chgData name="Badrinath R" userId="S::badrinath.r@iiitb.ac.in::155a43e7-1f5f-414f-9bca-c8a1af989a19" providerId="AD" clId="Web-{A6F1D40E-8999-2F44-DC66-AEFEF917A70E}" dt="2021-12-15T07:30:18.210" v="936"/>
          <ac:grpSpMkLst>
            <pc:docMk/>
            <pc:sldMk cId="2077489045" sldId="262"/>
            <ac:grpSpMk id="95" creationId="{4B5081E2-CDE8-4828-BB02-4780F18BF8EE}"/>
          </ac:grpSpMkLst>
        </pc:grpChg>
        <pc:grpChg chg="add">
          <ac:chgData name="Badrinath R" userId="S::badrinath.r@iiitb.ac.in::155a43e7-1f5f-414f-9bca-c8a1af989a19" providerId="AD" clId="Web-{A6F1D40E-8999-2F44-DC66-AEFEF917A70E}" dt="2021-12-15T07:46:44.751" v="992"/>
          <ac:grpSpMkLst>
            <pc:docMk/>
            <pc:sldMk cId="2077489045" sldId="262"/>
            <ac:grpSpMk id="107" creationId="{32DA57D5-0C83-44E4-8456-BAF89118302A}"/>
          </ac:grpSpMkLst>
        </pc:grpChg>
        <pc:picChg chg="add mod">
          <ac:chgData name="Badrinath R" userId="S::badrinath.r@iiitb.ac.in::155a43e7-1f5f-414f-9bca-c8a1af989a19" providerId="AD" clId="Web-{A6F1D40E-8999-2F44-DC66-AEFEF917A70E}" dt="2021-12-15T07:12:27.824" v="858" actId="1076"/>
          <ac:picMkLst>
            <pc:docMk/>
            <pc:sldMk cId="2077489045" sldId="262"/>
            <ac:picMk id="83" creationId="{0EF591BA-352C-4631-8845-27E0C45E1E38}"/>
          </ac:picMkLst>
        </pc:picChg>
        <pc:picChg chg="add mod">
          <ac:chgData name="Badrinath R" userId="S::badrinath.r@iiitb.ac.in::155a43e7-1f5f-414f-9bca-c8a1af989a19" providerId="AD" clId="Web-{A6F1D40E-8999-2F44-DC66-AEFEF917A70E}" dt="2021-12-15T07:29:00.630" v="932"/>
          <ac:picMkLst>
            <pc:docMk/>
            <pc:sldMk cId="2077489045" sldId="262"/>
            <ac:picMk id="94" creationId="{186E5E43-9D3F-4B31-9037-D9195CFC788F}"/>
          </ac:picMkLst>
        </pc:picChg>
        <pc:picChg chg="add mod">
          <ac:chgData name="Badrinath R" userId="S::badrinath.r@iiitb.ac.in::155a43e7-1f5f-414f-9bca-c8a1af989a19" providerId="AD" clId="Web-{A6F1D40E-8999-2F44-DC66-AEFEF917A70E}" dt="2021-12-15T07:32:43.620" v="946" actId="1076"/>
          <ac:picMkLst>
            <pc:docMk/>
            <pc:sldMk cId="2077489045" sldId="262"/>
            <ac:picMk id="96" creationId="{2D2B3152-138A-405B-874A-822EA557E16A}"/>
          </ac:picMkLst>
        </pc:picChg>
        <pc:picChg chg="add mod">
          <ac:chgData name="Badrinath R" userId="S::badrinath.r@iiitb.ac.in::155a43e7-1f5f-414f-9bca-c8a1af989a19" providerId="AD" clId="Web-{A6F1D40E-8999-2F44-DC66-AEFEF917A70E}" dt="2021-12-15T07:44:35.435" v="982" actId="1076"/>
          <ac:picMkLst>
            <pc:docMk/>
            <pc:sldMk cId="2077489045" sldId="262"/>
            <ac:picMk id="101" creationId="{1CC73705-0571-4337-8B8F-544B89A5965A}"/>
          </ac:picMkLst>
        </pc:picChg>
        <pc:inkChg chg="add del">
          <ac:chgData name="Badrinath R" userId="S::badrinath.r@iiitb.ac.in::155a43e7-1f5f-414f-9bca-c8a1af989a19" providerId="AD" clId="Web-{A6F1D40E-8999-2F44-DC66-AEFEF917A70E}" dt="2021-12-15T07:21:42.447" v="903"/>
          <ac:inkMkLst>
            <pc:docMk/>
            <pc:sldMk cId="2077489045" sldId="262"/>
            <ac:inkMk id="3" creationId="{B7A1307F-10E1-4BC1-BA0D-A50C027B8E08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21:36.650" v="902"/>
          <ac:inkMkLst>
            <pc:docMk/>
            <pc:sldMk cId="2077489045" sldId="262"/>
            <ac:inkMk id="4" creationId="{D07F50AF-1DE6-4CFB-B4E7-E4759D78020D}"/>
          </ac:inkMkLst>
        </pc:inkChg>
        <pc:inkChg chg="topLvl">
          <ac:chgData name="Badrinath R" userId="S::badrinath.r@iiitb.ac.in::155a43e7-1f5f-414f-9bca-c8a1af989a19" providerId="AD" clId="Web-{A6F1D40E-8999-2F44-DC66-AEFEF917A70E}" dt="2021-12-15T07:02:55.309" v="777"/>
          <ac:inkMkLst>
            <pc:docMk/>
            <pc:sldMk cId="2077489045" sldId="262"/>
            <ac:inkMk id="5" creationId="{C1CDD070-8BC0-4992-9DE9-C9FE68A58E15}"/>
          </ac:inkMkLst>
        </pc:inkChg>
        <pc:inkChg chg="topLvl">
          <ac:chgData name="Badrinath R" userId="S::badrinath.r@iiitb.ac.in::155a43e7-1f5f-414f-9bca-c8a1af989a19" providerId="AD" clId="Web-{A6F1D40E-8999-2F44-DC66-AEFEF917A70E}" dt="2021-12-15T07:02:55.309" v="777"/>
          <ac:inkMkLst>
            <pc:docMk/>
            <pc:sldMk cId="2077489045" sldId="262"/>
            <ac:inkMk id="6" creationId="{B1BB60FD-A100-40B1-A35D-DC20ABDD2E1E}"/>
          </ac:inkMkLst>
        </pc:inkChg>
        <pc:inkChg chg="topLvl">
          <ac:chgData name="Badrinath R" userId="S::badrinath.r@iiitb.ac.in::155a43e7-1f5f-414f-9bca-c8a1af989a19" providerId="AD" clId="Web-{A6F1D40E-8999-2F44-DC66-AEFEF917A70E}" dt="2021-12-15T07:02:55.309" v="777"/>
          <ac:inkMkLst>
            <pc:docMk/>
            <pc:sldMk cId="2077489045" sldId="262"/>
            <ac:inkMk id="7" creationId="{A1C09D8B-8D2C-43B4-B865-C4E3879F0DF0}"/>
          </ac:inkMkLst>
        </pc:inkChg>
        <pc:inkChg chg="topLvl">
          <ac:chgData name="Badrinath R" userId="S::badrinath.r@iiitb.ac.in::155a43e7-1f5f-414f-9bca-c8a1af989a19" providerId="AD" clId="Web-{A6F1D40E-8999-2F44-DC66-AEFEF917A70E}" dt="2021-12-15T07:02:55.309" v="777"/>
          <ac:inkMkLst>
            <pc:docMk/>
            <pc:sldMk cId="2077489045" sldId="262"/>
            <ac:inkMk id="8" creationId="{285415E8-30A0-464F-863C-31B5CBA781C5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01:47.776" v="767"/>
          <ac:inkMkLst>
            <pc:docMk/>
            <pc:sldMk cId="2077489045" sldId="262"/>
            <ac:inkMk id="9" creationId="{3FB6163D-3276-4696-B7DA-440B8B1795CE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01:50.010" v="768"/>
          <ac:inkMkLst>
            <pc:docMk/>
            <pc:sldMk cId="2077489045" sldId="262"/>
            <ac:inkMk id="10" creationId="{1268F81B-BA50-4AAB-AD58-02DC99CCC2F4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1:55.042" v="770"/>
          <ac:inkMkLst>
            <pc:docMk/>
            <pc:sldMk cId="2077489045" sldId="262"/>
            <ac:inkMk id="11" creationId="{0E86B701-9C97-44D2-8496-D70DE3A05806}"/>
          </ac:inkMkLst>
        </pc:inkChg>
        <pc:inkChg chg="ord">
          <ac:chgData name="Badrinath R" userId="S::badrinath.r@iiitb.ac.in::155a43e7-1f5f-414f-9bca-c8a1af989a19" providerId="AD" clId="Web-{A6F1D40E-8999-2F44-DC66-AEFEF917A70E}" dt="2021-12-15T09:30:37.077" v="1129"/>
          <ac:inkMkLst>
            <pc:docMk/>
            <pc:sldMk cId="2077489045" sldId="262"/>
            <ac:inkMk id="12" creationId="{7A2164F5-2C4B-42FE-B892-5CDE471F240D}"/>
          </ac:inkMkLst>
        </pc:inkChg>
        <pc:inkChg chg="ord topLvl">
          <ac:chgData name="Badrinath R" userId="S::badrinath.r@iiitb.ac.in::155a43e7-1f5f-414f-9bca-c8a1af989a19" providerId="AD" clId="Web-{A6F1D40E-8999-2F44-DC66-AEFEF917A70E}" dt="2021-12-15T09:30:41.358" v="1130"/>
          <ac:inkMkLst>
            <pc:docMk/>
            <pc:sldMk cId="2077489045" sldId="262"/>
            <ac:inkMk id="13" creationId="{4DB7303C-8133-4CDD-8C24-4D3A6D7753E6}"/>
          </ac:inkMkLst>
        </pc:inkChg>
        <pc:inkChg chg="ord topLvl">
          <ac:chgData name="Badrinath R" userId="S::badrinath.r@iiitb.ac.in::155a43e7-1f5f-414f-9bca-c8a1af989a19" providerId="AD" clId="Web-{A6F1D40E-8999-2F44-DC66-AEFEF917A70E}" dt="2021-12-15T09:30:44.515" v="1131"/>
          <ac:inkMkLst>
            <pc:docMk/>
            <pc:sldMk cId="2077489045" sldId="262"/>
            <ac:inkMk id="14" creationId="{B66F1CA0-4DF2-4A00-A3FC-F8B9B9417B6A}"/>
          </ac:inkMkLst>
        </pc:inkChg>
        <pc:inkChg chg="topLvl">
          <ac:chgData name="Badrinath R" userId="S::badrinath.r@iiitb.ac.in::155a43e7-1f5f-414f-9bca-c8a1af989a19" providerId="AD" clId="Web-{A6F1D40E-8999-2F44-DC66-AEFEF917A70E}" dt="2021-12-15T07:02:36.558" v="776"/>
          <ac:inkMkLst>
            <pc:docMk/>
            <pc:sldMk cId="2077489045" sldId="262"/>
            <ac:inkMk id="15" creationId="{F6665A8D-BD2E-4D36-BA54-A2CD6F5554EB}"/>
          </ac:inkMkLst>
        </pc:inkChg>
        <pc:inkChg chg="del">
          <ac:chgData name="Badrinath R" userId="S::badrinath.r@iiitb.ac.in::155a43e7-1f5f-414f-9bca-c8a1af989a19" providerId="AD" clId="Web-{A6F1D40E-8999-2F44-DC66-AEFEF917A70E}" dt="2021-12-15T07:12:47.730" v="859"/>
          <ac:inkMkLst>
            <pc:docMk/>
            <pc:sldMk cId="2077489045" sldId="262"/>
            <ac:inkMk id="17" creationId="{47BD5E3A-A24F-46EA-8EFB-FD0B44631FCA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21:31.994" v="901"/>
          <ac:inkMkLst>
            <pc:docMk/>
            <pc:sldMk cId="2077489045" sldId="262"/>
            <ac:inkMk id="18" creationId="{416DCC1B-018C-43A4-BA30-9F6FD209D380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2:23.074" v="775"/>
          <ac:inkMkLst>
            <pc:docMk/>
            <pc:sldMk cId="2077489045" sldId="262"/>
            <ac:inkMk id="24" creationId="{0E5C87CC-3A5A-40EF-B2E0-D91AE152CB42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2:18.839" v="774"/>
          <ac:inkMkLst>
            <pc:docMk/>
            <pc:sldMk cId="2077489045" sldId="262"/>
            <ac:inkMk id="28" creationId="{2C030D37-8C33-487B-957C-3F10C4EB704C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05:35.844" v="796"/>
          <ac:inkMkLst>
            <pc:docMk/>
            <pc:sldMk cId="2077489045" sldId="262"/>
            <ac:inkMk id="30" creationId="{97487203-216F-4664-AD98-1B9D83BB1BFD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6:50.127" v="798"/>
          <ac:inkMkLst>
            <pc:docMk/>
            <pc:sldMk cId="2077489045" sldId="262"/>
            <ac:inkMk id="33" creationId="{29B117AB-FDC7-474F-AEAE-FA90E6EE0749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07:23.113" v="799"/>
          <ac:inkMkLst>
            <pc:docMk/>
            <pc:sldMk cId="2077489045" sldId="262"/>
            <ac:inkMk id="41" creationId="{3F1B0BBA-6828-415C-A0B0-5DB2350BF001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7:34.707" v="801"/>
          <ac:inkMkLst>
            <pc:docMk/>
            <pc:sldMk cId="2077489045" sldId="262"/>
            <ac:inkMk id="42" creationId="{415575E6-716E-4C4F-9A64-7684CC81A30C}"/>
          </ac:inkMkLst>
        </pc:inkChg>
        <pc:inkChg chg="topLvl">
          <ac:chgData name="Badrinath R" userId="S::badrinath.r@iiitb.ac.in::155a43e7-1f5f-414f-9bca-c8a1af989a19" providerId="AD" clId="Web-{A6F1D40E-8999-2F44-DC66-AEFEF917A70E}" dt="2021-12-15T07:15:11.484" v="875"/>
          <ac:inkMkLst>
            <pc:docMk/>
            <pc:sldMk cId="2077489045" sldId="262"/>
            <ac:inkMk id="44" creationId="{CED31D28-2099-4186-A2CD-1A12801A4E4E}"/>
          </ac:inkMkLst>
        </pc:inkChg>
        <pc:inkChg chg="add del mod">
          <ac:chgData name="Badrinath R" userId="S::badrinath.r@iiitb.ac.in::155a43e7-1f5f-414f-9bca-c8a1af989a19" providerId="AD" clId="Web-{A6F1D40E-8999-2F44-DC66-AEFEF917A70E}" dt="2021-12-15T07:08:37.458" v="822"/>
          <ac:inkMkLst>
            <pc:docMk/>
            <pc:sldMk cId="2077489045" sldId="262"/>
            <ac:inkMk id="55" creationId="{E1EECCD4-B052-41C3-968F-279CE28418B6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8:31.411" v="820"/>
          <ac:inkMkLst>
            <pc:docMk/>
            <pc:sldMk cId="2077489045" sldId="262"/>
            <ac:inkMk id="56" creationId="{CDF0B429-540E-4383-9C9A-56C2987D320E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8:15.333" v="818"/>
          <ac:inkMkLst>
            <pc:docMk/>
            <pc:sldMk cId="2077489045" sldId="262"/>
            <ac:inkMk id="57" creationId="{3B1E06D3-5BB4-42C7-B85D-28FFA5916DB3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8:15.333" v="817"/>
          <ac:inkMkLst>
            <pc:docMk/>
            <pc:sldMk cId="2077489045" sldId="262"/>
            <ac:inkMk id="65" creationId="{E1D54969-8CC5-4D21-87E9-5F4FCA925056}"/>
          </ac:inkMkLst>
        </pc:inkChg>
        <pc:inkChg chg="del topLvl">
          <ac:chgData name="Badrinath R" userId="S::badrinath.r@iiitb.ac.in::155a43e7-1f5f-414f-9bca-c8a1af989a19" providerId="AD" clId="Web-{A6F1D40E-8999-2F44-DC66-AEFEF917A70E}" dt="2021-12-15T07:15:16.687" v="877"/>
          <ac:inkMkLst>
            <pc:docMk/>
            <pc:sldMk cId="2077489045" sldId="262"/>
            <ac:inkMk id="66" creationId="{CEA41E34-CF63-4547-8311-61EFFE42705C}"/>
          </ac:inkMkLst>
        </pc:inkChg>
        <pc:inkChg chg="del topLvl">
          <ac:chgData name="Badrinath R" userId="S::badrinath.r@iiitb.ac.in::155a43e7-1f5f-414f-9bca-c8a1af989a19" providerId="AD" clId="Web-{A6F1D40E-8999-2F44-DC66-AEFEF917A70E}" dt="2021-12-15T07:15:18.953" v="878"/>
          <ac:inkMkLst>
            <pc:docMk/>
            <pc:sldMk cId="2077489045" sldId="262"/>
            <ac:inkMk id="67" creationId="{FABF77E9-C512-420E-80EA-7630EE757B59}"/>
          </ac:inkMkLst>
        </pc:inkChg>
        <pc:inkChg chg="del">
          <ac:chgData name="Badrinath R" userId="S::badrinath.r@iiitb.ac.in::155a43e7-1f5f-414f-9bca-c8a1af989a19" providerId="AD" clId="Web-{A6F1D40E-8999-2F44-DC66-AEFEF917A70E}" dt="2021-12-15T07:14:30.624" v="870"/>
          <ac:inkMkLst>
            <pc:docMk/>
            <pc:sldMk cId="2077489045" sldId="262"/>
            <ac:inkMk id="68" creationId="{4E5948C5-708A-47D9-BCC1-658DE8BD3225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8:09.676" v="816"/>
          <ac:inkMkLst>
            <pc:docMk/>
            <pc:sldMk cId="2077489045" sldId="262"/>
            <ac:inkMk id="74" creationId="{6363512A-8073-4D60-A17A-1A56FD116232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8:09.676" v="815"/>
          <ac:inkMkLst>
            <pc:docMk/>
            <pc:sldMk cId="2077489045" sldId="262"/>
            <ac:inkMk id="79" creationId="{B5F1E21F-3C8B-4E15-A074-927767DEE285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8:02.692" v="814"/>
          <ac:inkMkLst>
            <pc:docMk/>
            <pc:sldMk cId="2077489045" sldId="262"/>
            <ac:inkMk id="80" creationId="{C7425124-F057-45EF-9A13-7F4FD6D52808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8:02.692" v="813"/>
          <ac:inkMkLst>
            <pc:docMk/>
            <pc:sldMk cId="2077489045" sldId="262"/>
            <ac:inkMk id="81" creationId="{3A62F1FE-1B61-4EF2-BA9C-A24DC57AC9B4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07:54.504" v="812"/>
          <ac:inkMkLst>
            <pc:docMk/>
            <pc:sldMk cId="2077489045" sldId="262"/>
            <ac:inkMk id="82" creationId="{3E8661A7-CF46-4330-A1B6-AA1AACF4488D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24:48.843" v="915"/>
          <ac:inkMkLst>
            <pc:docMk/>
            <pc:sldMk cId="2077489045" sldId="262"/>
            <ac:inkMk id="88" creationId="{FBB121CD-A3C1-4F86-82ED-5CBD546799C3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24:47.374" v="914"/>
          <ac:inkMkLst>
            <pc:docMk/>
            <pc:sldMk cId="2077489045" sldId="262"/>
            <ac:inkMk id="89" creationId="{3F1ACFA4-4552-4F54-8B47-3E837F741941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25:05.421" v="918"/>
          <ac:inkMkLst>
            <pc:docMk/>
            <pc:sldMk cId="2077489045" sldId="262"/>
            <ac:inkMk id="90" creationId="{F1B54CD9-D886-4736-9B0E-933BF23F57C3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25:21.656" v="919"/>
          <ac:inkMkLst>
            <pc:docMk/>
            <pc:sldMk cId="2077489045" sldId="262"/>
            <ac:inkMk id="91" creationId="{8DFF6515-8E0E-4D3B-8B67-3789818D2248}"/>
          </ac:inkMkLst>
        </pc:inkChg>
        <pc:inkChg chg="add del">
          <ac:chgData name="Badrinath R" userId="S::badrinath.r@iiitb.ac.in::155a43e7-1f5f-414f-9bca-c8a1af989a19" providerId="AD" clId="Web-{A6F1D40E-8999-2F44-DC66-AEFEF917A70E}" dt="2021-12-15T07:25:49.719" v="921"/>
          <ac:inkMkLst>
            <pc:docMk/>
            <pc:sldMk cId="2077489045" sldId="262"/>
            <ac:inkMk id="92" creationId="{4E4CFA3B-40A1-40E3-8AFD-7D54DEF63656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27:43.534" v="926"/>
          <ac:inkMkLst>
            <pc:docMk/>
            <pc:sldMk cId="2077489045" sldId="262"/>
            <ac:inkMk id="93" creationId="{11F64498-CFF1-4332-8EEB-9E1B1FFD3E80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38:58.708" v="951"/>
          <ac:inkMkLst>
            <pc:docMk/>
            <pc:sldMk cId="2077489045" sldId="262"/>
            <ac:inkMk id="98" creationId="{B274049A-8A00-4946-A820-BA88C2D6EF14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39:17.193" v="952"/>
          <ac:inkMkLst>
            <pc:docMk/>
            <pc:sldMk cId="2077489045" sldId="262"/>
            <ac:inkMk id="99" creationId="{0C5FE340-AB26-4282-8433-8EC201567BD0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45:05.186" v="983"/>
          <ac:inkMkLst>
            <pc:docMk/>
            <pc:sldMk cId="2077489045" sldId="262"/>
            <ac:inkMk id="102" creationId="{7BEBA399-7671-484B-8D98-CED336500918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45:48.656" v="984"/>
          <ac:inkMkLst>
            <pc:docMk/>
            <pc:sldMk cId="2077489045" sldId="262"/>
            <ac:inkMk id="103" creationId="{F36C0E92-F4F4-4801-ACCF-0427D0C7AB05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45:50.765" v="985"/>
          <ac:inkMkLst>
            <pc:docMk/>
            <pc:sldMk cId="2077489045" sldId="262"/>
            <ac:inkMk id="104" creationId="{FE72D7B9-D910-4DD8-9137-DEBDE1B4BA8F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45:53.953" v="986"/>
          <ac:inkMkLst>
            <pc:docMk/>
            <pc:sldMk cId="2077489045" sldId="262"/>
            <ac:inkMk id="105" creationId="{9A6F7F35-FA4F-4B64-BEC1-26BEEFDFC2FA}"/>
          </ac:inkMkLst>
        </pc:inkChg>
        <pc:inkChg chg="add">
          <ac:chgData name="Badrinath R" userId="S::badrinath.r@iiitb.ac.in::155a43e7-1f5f-414f-9bca-c8a1af989a19" providerId="AD" clId="Web-{A6F1D40E-8999-2F44-DC66-AEFEF917A70E}" dt="2021-12-15T07:46:00.188" v="987"/>
          <ac:inkMkLst>
            <pc:docMk/>
            <pc:sldMk cId="2077489045" sldId="262"/>
            <ac:inkMk id="106" creationId="{9A05E78D-BD36-405D-B282-9A6603FA3646}"/>
          </ac:inkMkLst>
        </pc:inkChg>
      </pc:sldChg>
      <pc:sldChg chg="addSp delSp modSp new addAnim delAnim modAnim">
        <pc:chgData name="Badrinath R" userId="S::badrinath.r@iiitb.ac.in::155a43e7-1f5f-414f-9bca-c8a1af989a19" providerId="AD" clId="Web-{A6F1D40E-8999-2F44-DC66-AEFEF917A70E}" dt="2021-12-15T09:07:26.683" v="1098"/>
        <pc:sldMkLst>
          <pc:docMk/>
          <pc:sldMk cId="1605819574" sldId="263"/>
        </pc:sldMkLst>
        <pc:spChg chg="mod">
          <ac:chgData name="Badrinath R" userId="S::badrinath.r@iiitb.ac.in::155a43e7-1f5f-414f-9bca-c8a1af989a19" providerId="AD" clId="Web-{A6F1D40E-8999-2F44-DC66-AEFEF917A70E}" dt="2021-12-15T09:07:11.292" v="1095" actId="20577"/>
          <ac:spMkLst>
            <pc:docMk/>
            <pc:sldMk cId="1605819574" sldId="263"/>
            <ac:spMk id="2" creationId="{3BC4E5FF-02B2-4376-AC1A-5BBF3738AB30}"/>
          </ac:spMkLst>
        </pc:spChg>
        <pc:spChg chg="mod">
          <ac:chgData name="Badrinath R" userId="S::badrinath.r@iiitb.ac.in::155a43e7-1f5f-414f-9bca-c8a1af989a19" providerId="AD" clId="Web-{A6F1D40E-8999-2F44-DC66-AEFEF917A70E}" dt="2021-12-15T09:07:18.292" v="1096" actId="20577"/>
          <ac:spMkLst>
            <pc:docMk/>
            <pc:sldMk cId="1605819574" sldId="263"/>
            <ac:spMk id="3" creationId="{405E7657-AAFE-46DE-BBD0-B539D2A3304B}"/>
          </ac:spMkLst>
        </pc:spChg>
        <pc:spChg chg="add del">
          <ac:chgData name="Badrinath R" userId="S::badrinath.r@iiitb.ac.in::155a43e7-1f5f-414f-9bca-c8a1af989a19" providerId="AD" clId="Web-{A6F1D40E-8999-2F44-DC66-AEFEF917A70E}" dt="2021-12-15T09:01:59.668" v="999"/>
          <ac:spMkLst>
            <pc:docMk/>
            <pc:sldMk cId="1605819574" sldId="263"/>
            <ac:spMk id="5" creationId="{67DA4D62-236C-45CF-AA25-F9CB63359A62}"/>
          </ac:spMkLst>
        </pc:spChg>
        <pc:spChg chg="add del">
          <ac:chgData name="Badrinath R" userId="S::badrinath.r@iiitb.ac.in::155a43e7-1f5f-414f-9bca-c8a1af989a19" providerId="AD" clId="Web-{A6F1D40E-8999-2F44-DC66-AEFEF917A70E}" dt="2021-12-15T09:01:57.918" v="998"/>
          <ac:spMkLst>
            <pc:docMk/>
            <pc:sldMk cId="1605819574" sldId="263"/>
            <ac:spMk id="7" creationId="{359B8EA6-B9E0-4AC7-A0EE-6A462855B189}"/>
          </ac:spMkLst>
        </pc:spChg>
      </pc:sldChg>
    </pc:docChg>
  </pc:docChgLst>
  <pc:docChgLst>
    <pc:chgData name="Badrinath R" userId="S::badrinath.r@iiitb.ac.in::155a43e7-1f5f-414f-9bca-c8a1af989a19" providerId="AD" clId="Web-{C0E631D6-7F6D-BFB2-E4BF-F38E96E21B5F}"/>
    <pc:docChg chg="addSld delSld modSld">
      <pc:chgData name="Badrinath R" userId="S::badrinath.r@iiitb.ac.in::155a43e7-1f5f-414f-9bca-c8a1af989a19" providerId="AD" clId="Web-{C0E631D6-7F6D-BFB2-E4BF-F38E96E21B5F}" dt="2021-12-22T07:04:45.398" v="521" actId="20577"/>
      <pc:docMkLst>
        <pc:docMk/>
      </pc:docMkLst>
      <pc:sldChg chg="modSp">
        <pc:chgData name="Badrinath R" userId="S::badrinath.r@iiitb.ac.in::155a43e7-1f5f-414f-9bca-c8a1af989a19" providerId="AD" clId="Web-{C0E631D6-7F6D-BFB2-E4BF-F38E96E21B5F}" dt="2021-12-22T06:08:12.043" v="29" actId="20577"/>
        <pc:sldMkLst>
          <pc:docMk/>
          <pc:sldMk cId="789297540" sldId="266"/>
        </pc:sldMkLst>
        <pc:spChg chg="mod">
          <ac:chgData name="Badrinath R" userId="S::badrinath.r@iiitb.ac.in::155a43e7-1f5f-414f-9bca-c8a1af989a19" providerId="AD" clId="Web-{C0E631D6-7F6D-BFB2-E4BF-F38E96E21B5F}" dt="2021-12-22T06:08:12.043" v="29" actId="20577"/>
          <ac:spMkLst>
            <pc:docMk/>
            <pc:sldMk cId="789297540" sldId="266"/>
            <ac:spMk id="7" creationId="{319BE766-8C52-4299-AE59-FF08D5BF821D}"/>
          </ac:spMkLst>
        </pc:spChg>
      </pc:sldChg>
      <pc:sldChg chg="modSp">
        <pc:chgData name="Badrinath R" userId="S::badrinath.r@iiitb.ac.in::155a43e7-1f5f-414f-9bca-c8a1af989a19" providerId="AD" clId="Web-{C0E631D6-7F6D-BFB2-E4BF-F38E96E21B5F}" dt="2021-12-22T05:41:24.759" v="23" actId="20577"/>
        <pc:sldMkLst>
          <pc:docMk/>
          <pc:sldMk cId="2155374817" sldId="267"/>
        </pc:sldMkLst>
        <pc:spChg chg="mod">
          <ac:chgData name="Badrinath R" userId="S::badrinath.r@iiitb.ac.in::155a43e7-1f5f-414f-9bca-c8a1af989a19" providerId="AD" clId="Web-{C0E631D6-7F6D-BFB2-E4BF-F38E96E21B5F}" dt="2021-12-22T05:41:24.759" v="23" actId="20577"/>
          <ac:spMkLst>
            <pc:docMk/>
            <pc:sldMk cId="2155374817" sldId="267"/>
            <ac:spMk id="3" creationId="{053B179E-BC3F-44DD-A2AC-1A4AD97B103D}"/>
          </ac:spMkLst>
        </pc:spChg>
      </pc:sldChg>
      <pc:sldChg chg="modSp new">
        <pc:chgData name="Badrinath R" userId="S::badrinath.r@iiitb.ac.in::155a43e7-1f5f-414f-9bca-c8a1af989a19" providerId="AD" clId="Web-{C0E631D6-7F6D-BFB2-E4BF-F38E96E21B5F}" dt="2021-12-22T07:01:16.472" v="501" actId="20577"/>
        <pc:sldMkLst>
          <pc:docMk/>
          <pc:sldMk cId="1945669790" sldId="268"/>
        </pc:sldMkLst>
        <pc:spChg chg="mod">
          <ac:chgData name="Badrinath R" userId="S::badrinath.r@iiitb.ac.in::155a43e7-1f5f-414f-9bca-c8a1af989a19" providerId="AD" clId="Web-{C0E631D6-7F6D-BFB2-E4BF-F38E96E21B5F}" dt="2021-12-22T07:00:14.361" v="443" actId="20577"/>
          <ac:spMkLst>
            <pc:docMk/>
            <pc:sldMk cId="1945669790" sldId="268"/>
            <ac:spMk id="2" creationId="{9FA0C079-F23C-4CAE-8E18-A58EF3782630}"/>
          </ac:spMkLst>
        </pc:spChg>
        <pc:spChg chg="mod">
          <ac:chgData name="Badrinath R" userId="S::badrinath.r@iiitb.ac.in::155a43e7-1f5f-414f-9bca-c8a1af989a19" providerId="AD" clId="Web-{C0E631D6-7F6D-BFB2-E4BF-F38E96E21B5F}" dt="2021-12-22T07:01:16.472" v="501" actId="20577"/>
          <ac:spMkLst>
            <pc:docMk/>
            <pc:sldMk cId="1945669790" sldId="268"/>
            <ac:spMk id="3" creationId="{DCDB46A9-7DCA-411D-93C7-ADAC03590A9B}"/>
          </ac:spMkLst>
        </pc:spChg>
      </pc:sldChg>
      <pc:sldChg chg="addSp delSp modSp new mod modClrScheme chgLayout">
        <pc:chgData name="Badrinath R" userId="S::badrinath.r@iiitb.ac.in::155a43e7-1f5f-414f-9bca-c8a1af989a19" providerId="AD" clId="Web-{C0E631D6-7F6D-BFB2-E4BF-F38E96E21B5F}" dt="2021-12-22T07:04:45.398" v="521" actId="20577"/>
        <pc:sldMkLst>
          <pc:docMk/>
          <pc:sldMk cId="3761320546" sldId="269"/>
        </pc:sldMkLst>
        <pc:spChg chg="mod ord">
          <ac:chgData name="Badrinath R" userId="S::badrinath.r@iiitb.ac.in::155a43e7-1f5f-414f-9bca-c8a1af989a19" providerId="AD" clId="Web-{C0E631D6-7F6D-BFB2-E4BF-F38E96E21B5F}" dt="2021-12-22T06:18:00.712" v="251"/>
          <ac:spMkLst>
            <pc:docMk/>
            <pc:sldMk cId="3761320546" sldId="269"/>
            <ac:spMk id="2" creationId="{EB9E8663-C236-4E9F-86EA-C7B98BD2A2DC}"/>
          </ac:spMkLst>
        </pc:spChg>
        <pc:spChg chg="mod ord">
          <ac:chgData name="Badrinath R" userId="S::badrinath.r@iiitb.ac.in::155a43e7-1f5f-414f-9bca-c8a1af989a19" providerId="AD" clId="Web-{C0E631D6-7F6D-BFB2-E4BF-F38E96E21B5F}" dt="2021-12-22T06:59:17.829" v="423" actId="20577"/>
          <ac:spMkLst>
            <pc:docMk/>
            <pc:sldMk cId="3761320546" sldId="269"/>
            <ac:spMk id="3" creationId="{450AEF87-A72D-4F83-87B6-CBC1154660CD}"/>
          </ac:spMkLst>
        </pc:spChg>
        <pc:spChg chg="add del mod ord">
          <ac:chgData name="Badrinath R" userId="S::badrinath.r@iiitb.ac.in::155a43e7-1f5f-414f-9bca-c8a1af989a19" providerId="AD" clId="Web-{C0E631D6-7F6D-BFB2-E4BF-F38E96E21B5F}" dt="2021-12-22T06:19:27.979" v="334"/>
          <ac:spMkLst>
            <pc:docMk/>
            <pc:sldMk cId="3761320546" sldId="269"/>
            <ac:spMk id="4" creationId="{31CF1A9C-9B90-4933-9D41-F969784C5953}"/>
          </ac:spMkLst>
        </pc:spChg>
        <pc:spChg chg="add mod ord">
          <ac:chgData name="Badrinath R" userId="S::badrinath.r@iiitb.ac.in::155a43e7-1f5f-414f-9bca-c8a1af989a19" providerId="AD" clId="Web-{C0E631D6-7F6D-BFB2-E4BF-F38E96E21B5F}" dt="2021-12-22T06:20:35.137" v="337" actId="1076"/>
          <ac:spMkLst>
            <pc:docMk/>
            <pc:sldMk cId="3761320546" sldId="269"/>
            <ac:spMk id="5" creationId="{77DC10FC-C12C-4B1D-993B-90602C45911A}"/>
          </ac:spMkLst>
        </pc:spChg>
        <pc:spChg chg="add mod ord">
          <ac:chgData name="Badrinath R" userId="S::badrinath.r@iiitb.ac.in::155a43e7-1f5f-414f-9bca-c8a1af989a19" providerId="AD" clId="Web-{C0E631D6-7F6D-BFB2-E4BF-F38E96E21B5F}" dt="2021-12-22T06:20:35.168" v="339" actId="1076"/>
          <ac:spMkLst>
            <pc:docMk/>
            <pc:sldMk cId="3761320546" sldId="269"/>
            <ac:spMk id="6" creationId="{BC20B8ED-537F-4614-BE53-41F023A2064C}"/>
          </ac:spMkLst>
        </pc:spChg>
        <pc:graphicFrameChg chg="add del">
          <ac:chgData name="Badrinath R" userId="S::badrinath.r@iiitb.ac.in::155a43e7-1f5f-414f-9bca-c8a1af989a19" providerId="AD" clId="Web-{C0E631D6-7F6D-BFB2-E4BF-F38E96E21B5F}" dt="2021-12-22T06:19:27.964" v="333"/>
          <ac:graphicFrameMkLst>
            <pc:docMk/>
            <pc:sldMk cId="3761320546" sldId="269"/>
            <ac:graphicFrameMk id="8" creationId="{A5CB7CD2-6E65-455F-8018-3B247BB42961}"/>
          </ac:graphicFrameMkLst>
        </pc:graphicFrameChg>
        <pc:graphicFrameChg chg="add mod modGraphic">
          <ac:chgData name="Badrinath R" userId="S::badrinath.r@iiitb.ac.in::155a43e7-1f5f-414f-9bca-c8a1af989a19" providerId="AD" clId="Web-{C0E631D6-7F6D-BFB2-E4BF-F38E96E21B5F}" dt="2021-12-22T07:04:45.398" v="521" actId="20577"/>
          <ac:graphicFrameMkLst>
            <pc:docMk/>
            <pc:sldMk cId="3761320546" sldId="269"/>
            <ac:graphicFrameMk id="9" creationId="{39BC4D80-C434-42A9-9460-2464D2BD229A}"/>
          </ac:graphicFrameMkLst>
        </pc:graphicFrameChg>
      </pc:sldChg>
      <pc:sldChg chg="addSp delSp modSp add del mod replId modClrScheme chgLayout">
        <pc:chgData name="Badrinath R" userId="S::badrinath.r@iiitb.ac.in::155a43e7-1f5f-414f-9bca-c8a1af989a19" providerId="AD" clId="Web-{C0E631D6-7F6D-BFB2-E4BF-F38E96E21B5F}" dt="2021-12-22T06:59:54.970" v="430"/>
        <pc:sldMkLst>
          <pc:docMk/>
          <pc:sldMk cId="152956315" sldId="270"/>
        </pc:sldMkLst>
        <pc:spChg chg="mod ord">
          <ac:chgData name="Badrinath R" userId="S::badrinath.r@iiitb.ac.in::155a43e7-1f5f-414f-9bca-c8a1af989a19" providerId="AD" clId="Web-{C0E631D6-7F6D-BFB2-E4BF-F38E96E21B5F}" dt="2021-12-22T06:59:50.361" v="429"/>
          <ac:spMkLst>
            <pc:docMk/>
            <pc:sldMk cId="152956315" sldId="270"/>
            <ac:spMk id="2" creationId="{EB9E8663-C236-4E9F-86EA-C7B98BD2A2DC}"/>
          </ac:spMkLst>
        </pc:spChg>
        <pc:spChg chg="mod ord">
          <ac:chgData name="Badrinath R" userId="S::badrinath.r@iiitb.ac.in::155a43e7-1f5f-414f-9bca-c8a1af989a19" providerId="AD" clId="Web-{C0E631D6-7F6D-BFB2-E4BF-F38E96E21B5F}" dt="2021-12-22T06:59:50.361" v="429"/>
          <ac:spMkLst>
            <pc:docMk/>
            <pc:sldMk cId="152956315" sldId="270"/>
            <ac:spMk id="3" creationId="{450AEF87-A72D-4F83-87B6-CBC1154660CD}"/>
          </ac:spMkLst>
        </pc:spChg>
        <pc:spChg chg="mod ord">
          <ac:chgData name="Badrinath R" userId="S::badrinath.r@iiitb.ac.in::155a43e7-1f5f-414f-9bca-c8a1af989a19" providerId="AD" clId="Web-{C0E631D6-7F6D-BFB2-E4BF-F38E96E21B5F}" dt="2021-12-22T06:59:50.361" v="429"/>
          <ac:spMkLst>
            <pc:docMk/>
            <pc:sldMk cId="152956315" sldId="270"/>
            <ac:spMk id="5" creationId="{77DC10FC-C12C-4B1D-993B-90602C45911A}"/>
          </ac:spMkLst>
        </pc:spChg>
        <pc:spChg chg="del">
          <ac:chgData name="Badrinath R" userId="S::badrinath.r@iiitb.ac.in::155a43e7-1f5f-414f-9bca-c8a1af989a19" providerId="AD" clId="Web-{C0E631D6-7F6D-BFB2-E4BF-F38E96E21B5F}" dt="2021-12-22T06:59:40.126" v="427"/>
          <ac:spMkLst>
            <pc:docMk/>
            <pc:sldMk cId="152956315" sldId="270"/>
            <ac:spMk id="6" creationId="{BC20B8ED-537F-4614-BE53-41F023A2064C}"/>
          </ac:spMkLst>
        </pc:spChg>
        <pc:spChg chg="add del mod">
          <ac:chgData name="Badrinath R" userId="S::badrinath.r@iiitb.ac.in::155a43e7-1f5f-414f-9bca-c8a1af989a19" providerId="AD" clId="Web-{C0E631D6-7F6D-BFB2-E4BF-F38E96E21B5F}" dt="2021-12-22T06:59:34.548" v="426"/>
          <ac:spMkLst>
            <pc:docMk/>
            <pc:sldMk cId="152956315" sldId="270"/>
            <ac:spMk id="17" creationId="{3D377660-E955-48F0-A7C6-A1420ED916AA}"/>
          </ac:spMkLst>
        </pc:spChg>
        <pc:spChg chg="add del mod">
          <ac:chgData name="Badrinath R" userId="S::badrinath.r@iiitb.ac.in::155a43e7-1f5f-414f-9bca-c8a1af989a19" providerId="AD" clId="Web-{C0E631D6-7F6D-BFB2-E4BF-F38E96E21B5F}" dt="2021-12-22T06:59:50.361" v="429"/>
          <ac:spMkLst>
            <pc:docMk/>
            <pc:sldMk cId="152956315" sldId="270"/>
            <ac:spMk id="19" creationId="{E6C573FE-2C35-4146-AF1F-8B13A8125046}"/>
          </ac:spMkLst>
        </pc:spChg>
        <pc:graphicFrameChg chg="del">
          <ac:chgData name="Badrinath R" userId="S::badrinath.r@iiitb.ac.in::155a43e7-1f5f-414f-9bca-c8a1af989a19" providerId="AD" clId="Web-{C0E631D6-7F6D-BFB2-E4BF-F38E96E21B5F}" dt="2021-12-22T06:58:44.672" v="374"/>
          <ac:graphicFrameMkLst>
            <pc:docMk/>
            <pc:sldMk cId="152956315" sldId="270"/>
            <ac:graphicFrameMk id="9" creationId="{39BC4D80-C434-42A9-9460-2464D2BD229A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1254C1-BF94-494A-85D7-2AB8CDA17686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C138634-1890-4D13-8F61-391F50BAE8DC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 smtClean="0"/>
            <a:t>Source</a:t>
          </a:r>
          <a:endParaRPr lang="en-US" dirty="0"/>
        </a:p>
      </dgm:t>
    </dgm:pt>
    <dgm:pt modelId="{AF21122E-2B9E-4F93-ABD4-0D95B148C203}" type="parTrans" cxnId="{BBB95489-1FE3-44CB-A132-D7675EC0B039}">
      <dgm:prSet/>
      <dgm:spPr/>
      <dgm:t>
        <a:bodyPr/>
        <a:lstStyle/>
        <a:p>
          <a:endParaRPr lang="en-US"/>
        </a:p>
      </dgm:t>
    </dgm:pt>
    <dgm:pt modelId="{059EDB1F-F842-44D1-9FB2-4A94D217CC82}" type="sibTrans" cxnId="{BBB95489-1FE3-44CB-A132-D7675EC0B039}">
      <dgm:prSet/>
      <dgm:spPr/>
      <dgm:t>
        <a:bodyPr/>
        <a:lstStyle/>
        <a:p>
          <a:endParaRPr lang="en-US"/>
        </a:p>
      </dgm:t>
    </dgm:pt>
    <dgm:pt modelId="{DC778F45-7FD9-4E69-9996-4C1B175E0A9B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Create a small </a:t>
          </a:r>
          <a:r>
            <a:rPr lang="en-US" dirty="0" smtClean="0"/>
            <a:t>program (</a:t>
          </a:r>
          <a:r>
            <a:rPr lang="en-US" dirty="0" err="1" smtClean="0"/>
            <a:t>loopy.c</a:t>
          </a:r>
          <a:r>
            <a:rPr lang="en-US" dirty="0" smtClean="0"/>
            <a:t>)</a:t>
          </a:r>
          <a:endParaRPr lang="en-US" dirty="0"/>
        </a:p>
      </dgm:t>
    </dgm:pt>
    <dgm:pt modelId="{12E67A62-A5C0-493F-B2B0-7214F30DAFA7}" type="parTrans" cxnId="{8C37BC79-E906-459C-B294-A4954BFF495A}">
      <dgm:prSet/>
      <dgm:spPr/>
      <dgm:t>
        <a:bodyPr/>
        <a:lstStyle/>
        <a:p>
          <a:endParaRPr lang="en-US"/>
        </a:p>
      </dgm:t>
    </dgm:pt>
    <dgm:pt modelId="{BD9D97B5-938C-4DF3-A5B0-CFD24CF5ADC9}" type="sibTrans" cxnId="{8C37BC79-E906-459C-B294-A4954BFF495A}">
      <dgm:prSet/>
      <dgm:spPr/>
      <dgm:t>
        <a:bodyPr/>
        <a:lstStyle/>
        <a:p>
          <a:endParaRPr lang="en-US"/>
        </a:p>
      </dgm:t>
    </dgm:pt>
    <dgm:pt modelId="{57433F8C-15D9-471B-8657-72A62E859C95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Compile</a:t>
          </a:r>
          <a:r>
            <a:rPr lang="en-US" dirty="0">
              <a:latin typeface="Calibri Light" panose="020F0302020204030204"/>
            </a:rPr>
            <a:t> and create</a:t>
          </a:r>
          <a:endParaRPr lang="en-US" dirty="0"/>
        </a:p>
      </dgm:t>
    </dgm:pt>
    <dgm:pt modelId="{FC86EEF6-1FFC-4FD9-89D6-AF4B2B307751}" type="parTrans" cxnId="{BEEA6A88-B554-4C9A-9B11-4B8AD076643A}">
      <dgm:prSet/>
      <dgm:spPr/>
      <dgm:t>
        <a:bodyPr/>
        <a:lstStyle/>
        <a:p>
          <a:endParaRPr lang="en-US"/>
        </a:p>
      </dgm:t>
    </dgm:pt>
    <dgm:pt modelId="{CB451C27-9B31-4F77-8CBB-C52E8953627A}" type="sibTrans" cxnId="{BEEA6A88-B554-4C9A-9B11-4B8AD076643A}">
      <dgm:prSet/>
      <dgm:spPr/>
      <dgm:t>
        <a:bodyPr/>
        <a:lstStyle/>
        <a:p>
          <a:endParaRPr lang="en-US"/>
        </a:p>
      </dgm:t>
    </dgm:pt>
    <dgm:pt modelId="{0C6CB8A5-6D74-4FC4-86AE-94AE0874D6BA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</a:t>
          </a:r>
          <a:r>
            <a:rPr lang="en-US" dirty="0"/>
            <a:t>Create </a:t>
          </a:r>
          <a:r>
            <a:rPr lang="en-US" dirty="0" smtClean="0"/>
            <a:t>the executable (and/or  .o)</a:t>
          </a:r>
          <a:r>
            <a:rPr lang="en-US" dirty="0"/>
            <a:t> </a:t>
          </a:r>
          <a:r>
            <a:rPr lang="en-US" dirty="0" smtClean="0"/>
            <a:t>file</a:t>
          </a:r>
          <a:endParaRPr lang="en-US" dirty="0"/>
        </a:p>
      </dgm:t>
    </dgm:pt>
    <dgm:pt modelId="{62DE236B-B944-4FB5-82C2-6664647C41F4}" type="parTrans" cxnId="{94E942DB-05BD-4D97-A3B3-764227A4C6F5}">
      <dgm:prSet/>
      <dgm:spPr/>
      <dgm:t>
        <a:bodyPr/>
        <a:lstStyle/>
        <a:p>
          <a:endParaRPr lang="en-US"/>
        </a:p>
      </dgm:t>
    </dgm:pt>
    <dgm:pt modelId="{288CEBC9-B42A-4D4C-BCF1-AB508326B382}" type="sibTrans" cxnId="{94E942DB-05BD-4D97-A3B3-764227A4C6F5}">
      <dgm:prSet/>
      <dgm:spPr/>
      <dgm:t>
        <a:bodyPr/>
        <a:lstStyle/>
        <a:p>
          <a:endParaRPr lang="en-US"/>
        </a:p>
      </dgm:t>
    </dgm:pt>
    <dgm:pt modelId="{F2818841-79C2-4A83-81E3-A6F4485FF836}">
      <dgm:prSet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 Examine</a:t>
          </a:r>
          <a:r>
            <a:rPr lang="en-US" dirty="0"/>
            <a:t> the files:</a:t>
          </a:r>
        </a:p>
      </dgm:t>
    </dgm:pt>
    <dgm:pt modelId="{07826BC2-E614-4D74-AB68-9D85B24B29B6}" type="parTrans" cxnId="{E1FD7408-D617-439B-9CD4-A74167E11DB0}">
      <dgm:prSet/>
      <dgm:spPr/>
      <dgm:t>
        <a:bodyPr/>
        <a:lstStyle/>
        <a:p>
          <a:endParaRPr lang="en-US"/>
        </a:p>
      </dgm:t>
    </dgm:pt>
    <dgm:pt modelId="{03D09808-03EE-4217-9A43-E41331A6CE05}" type="sibTrans" cxnId="{E1FD7408-D617-439B-9CD4-A74167E11DB0}">
      <dgm:prSet/>
      <dgm:spPr/>
      <dgm:t>
        <a:bodyPr/>
        <a:lstStyle/>
        <a:p>
          <a:endParaRPr lang="en-US"/>
        </a:p>
      </dgm:t>
    </dgm:pt>
    <dgm:pt modelId="{DE40B853-4F4B-4321-9D68-C744B70AC4E8}">
      <dgm:prSet custT="1"/>
      <dgm:spPr/>
      <dgm:t>
        <a:bodyPr/>
        <a:lstStyle/>
        <a:p>
          <a:pPr rtl="0"/>
          <a:r>
            <a:rPr lang="en-US" sz="1800" dirty="0" smtClean="0">
              <a:latin typeface="Calibri Light" panose="020F0302020204030204"/>
            </a:rPr>
            <a:t>$ </a:t>
          </a:r>
          <a:r>
            <a:rPr lang="en-US" sz="1800" dirty="0" err="1" smtClean="0"/>
            <a:t>hexdump</a:t>
          </a:r>
          <a:r>
            <a:rPr lang="en-US" sz="1800" dirty="0" smtClean="0"/>
            <a:t> –cx loopy</a:t>
          </a:r>
          <a:br>
            <a:rPr lang="en-US" sz="1800" dirty="0" smtClean="0"/>
          </a:br>
          <a:r>
            <a:rPr lang="en-US" sz="1800" dirty="0" smtClean="0"/>
            <a:t>$ </a:t>
          </a:r>
          <a:r>
            <a:rPr lang="en-US" sz="1800" dirty="0" err="1" smtClean="0"/>
            <a:t>ldd</a:t>
          </a:r>
          <a:r>
            <a:rPr lang="en-US" sz="1800" dirty="0" smtClean="0"/>
            <a:t> loopy</a:t>
          </a:r>
          <a:br>
            <a:rPr lang="en-US" sz="1800" dirty="0" smtClean="0"/>
          </a:br>
          <a:r>
            <a:rPr lang="en-US" sz="1800" dirty="0" smtClean="0">
              <a:latin typeface="Calibri Light" panose="020F0302020204030204"/>
            </a:rPr>
            <a:t>$</a:t>
          </a:r>
          <a:r>
            <a:rPr lang="en-US" sz="1600" dirty="0" smtClean="0">
              <a:latin typeface="Calibri Light" panose="020F0302020204030204"/>
            </a:rPr>
            <a:t> </a:t>
          </a:r>
          <a:r>
            <a:rPr lang="en-US" sz="1800" dirty="0" err="1" smtClean="0"/>
            <a:t>objdump</a:t>
          </a:r>
          <a:r>
            <a:rPr lang="en-US" sz="1800" dirty="0" smtClean="0"/>
            <a:t> </a:t>
          </a:r>
          <a:r>
            <a:rPr lang="en-US" sz="1800" dirty="0" smtClean="0">
              <a:latin typeface="Calibri Light" panose="020F0302020204030204"/>
            </a:rPr>
            <a:t>[-</a:t>
          </a:r>
          <a:r>
            <a:rPr lang="en-US" sz="1800" dirty="0" err="1" smtClean="0">
              <a:latin typeface="Calibri Light" panose="020F0302020204030204"/>
            </a:rPr>
            <a:t>hd</a:t>
          </a:r>
          <a:r>
            <a:rPr lang="en-US" sz="1800" dirty="0" smtClean="0">
              <a:latin typeface="Calibri Light" panose="020F0302020204030204"/>
            </a:rPr>
            <a:t>] loopy</a:t>
          </a:r>
          <a:r>
            <a:rPr lang="en-US" sz="1800" dirty="0" smtClean="0"/>
            <a:t/>
          </a:r>
          <a:br>
            <a:rPr lang="en-US" sz="1800" dirty="0" smtClean="0"/>
          </a:br>
          <a:r>
            <a:rPr lang="en-US" sz="1800" dirty="0" smtClean="0">
              <a:latin typeface="Calibri Light" panose="020F0302020204030204"/>
            </a:rPr>
            <a:t>$ </a:t>
          </a:r>
          <a:r>
            <a:rPr lang="en-US" sz="1800" dirty="0" err="1" smtClean="0"/>
            <a:t>objdump</a:t>
          </a:r>
          <a:r>
            <a:rPr lang="en-US" sz="1800" dirty="0" smtClean="0"/>
            <a:t> -d </a:t>
          </a:r>
          <a:r>
            <a:rPr lang="en-US" sz="1600" b="1" i="1" dirty="0" smtClean="0">
              <a:solidFill>
                <a:srgbClr val="0070C0"/>
              </a:solidFill>
            </a:rPr>
            <a:t>libc.so… </a:t>
          </a:r>
          <a:r>
            <a:rPr lang="en-US" sz="1800" dirty="0" smtClean="0"/>
            <a:t>| </a:t>
          </a:r>
          <a:r>
            <a:rPr lang="en-US" sz="1800" dirty="0" err="1" smtClean="0"/>
            <a:t>grep</a:t>
          </a:r>
          <a:r>
            <a:rPr lang="en-US" sz="1800" dirty="0" smtClean="0"/>
            <a:t> </a:t>
          </a:r>
          <a:r>
            <a:rPr lang="en-US" sz="1800" dirty="0" err="1" smtClean="0"/>
            <a:t>syscall</a:t>
          </a:r>
          <a:endParaRPr lang="en-US" sz="1800" dirty="0"/>
        </a:p>
      </dgm:t>
    </dgm:pt>
    <dgm:pt modelId="{B130A6F2-9643-4812-AA6E-61FAE70F4B9A}" type="parTrans" cxnId="{D1DBB946-B050-42A5-AFA0-567FE6A02A9D}">
      <dgm:prSet/>
      <dgm:spPr/>
      <dgm:t>
        <a:bodyPr/>
        <a:lstStyle/>
        <a:p>
          <a:endParaRPr lang="en-US"/>
        </a:p>
      </dgm:t>
    </dgm:pt>
    <dgm:pt modelId="{DA5FFB32-540F-46B7-9C51-456B4373C655}" type="sibTrans" cxnId="{D1DBB946-B050-42A5-AFA0-567FE6A02A9D}">
      <dgm:prSet/>
      <dgm:spPr/>
      <dgm:t>
        <a:bodyPr/>
        <a:lstStyle/>
        <a:p>
          <a:endParaRPr lang="en-US"/>
        </a:p>
      </dgm:t>
    </dgm:pt>
    <dgm:pt modelId="{935404C7-BCAC-439A-B3A6-DB22AB9B5C71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n-US" dirty="0">
              <a:latin typeface="Calibri Light" panose="020F0302020204030204"/>
            </a:rPr>
            <a:t> Examine</a:t>
          </a:r>
          <a:r>
            <a:rPr lang="en-US" dirty="0"/>
            <a:t> the </a:t>
          </a:r>
          <a:r>
            <a:rPr lang="en-US" dirty="0" smtClean="0"/>
            <a:t>execution</a:t>
          </a:r>
          <a:endParaRPr lang="en-US" dirty="0"/>
        </a:p>
      </dgm:t>
    </dgm:pt>
    <dgm:pt modelId="{B9BC7F7B-2679-49A4-AB10-DFE8F26E3C70}" type="parTrans" cxnId="{9063C9EC-B487-4373-AD2F-0E5BC3C24F5A}">
      <dgm:prSet/>
      <dgm:spPr/>
      <dgm:t>
        <a:bodyPr/>
        <a:lstStyle/>
        <a:p>
          <a:endParaRPr lang="en-US"/>
        </a:p>
      </dgm:t>
    </dgm:pt>
    <dgm:pt modelId="{D47962A9-A033-45A8-B045-C9891E514AE4}" type="sibTrans" cxnId="{9063C9EC-B487-4373-AD2F-0E5BC3C24F5A}">
      <dgm:prSet/>
      <dgm:spPr/>
      <dgm:t>
        <a:bodyPr/>
        <a:lstStyle/>
        <a:p>
          <a:endParaRPr lang="en-US"/>
        </a:p>
      </dgm:t>
    </dgm:pt>
    <dgm:pt modelId="{2146B7BA-CF4D-4C66-B7B8-1C4E17F3BFB8}">
      <dgm:prSet custT="1"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rtl="0"/>
          <a:r>
            <a:rPr lang="en-US" sz="1800" dirty="0" smtClean="0">
              <a:latin typeface="+mn-lt"/>
            </a:rPr>
            <a:t>$ </a:t>
          </a:r>
          <a:r>
            <a:rPr lang="en-US" sz="1800" dirty="0" err="1" smtClean="0">
              <a:latin typeface="+mn-lt"/>
            </a:rPr>
            <a:t>ltrace</a:t>
          </a:r>
          <a:r>
            <a:rPr lang="en-US" sz="1800" dirty="0" smtClean="0">
              <a:latin typeface="+mn-lt"/>
            </a:rPr>
            <a:t>  -x  ‘@libc.so*’  loopy busy</a:t>
          </a:r>
          <a:br>
            <a:rPr lang="en-US" sz="1800" dirty="0" smtClean="0">
              <a:latin typeface="+mn-lt"/>
            </a:rPr>
          </a:br>
          <a:r>
            <a:rPr lang="en-US" sz="1800" dirty="0" smtClean="0">
              <a:latin typeface="+mn-lt"/>
            </a:rPr>
            <a:t>$ </a:t>
          </a:r>
          <a:r>
            <a:rPr lang="en-US" sz="1800" dirty="0" err="1" smtClean="0">
              <a:latin typeface="+mn-lt"/>
            </a:rPr>
            <a:t>strace</a:t>
          </a:r>
          <a:r>
            <a:rPr lang="en-US" sz="1800" dirty="0" smtClean="0">
              <a:latin typeface="+mn-lt"/>
            </a:rPr>
            <a:t> loopy busy</a:t>
          </a:r>
          <a:br>
            <a:rPr lang="en-US" sz="1800" dirty="0" smtClean="0">
              <a:latin typeface="+mn-lt"/>
            </a:rPr>
          </a:br>
          <a:r>
            <a:rPr lang="en-US" sz="1800" dirty="0" smtClean="0">
              <a:latin typeface="+mn-lt"/>
            </a:rPr>
            <a:t>$ </a:t>
          </a:r>
          <a:r>
            <a:rPr lang="en-US" sz="1800" dirty="0" err="1" smtClean="0">
              <a:latin typeface="+mn-lt"/>
            </a:rPr>
            <a:t>gdb</a:t>
          </a:r>
          <a:r>
            <a:rPr lang="en-US" sz="1800" dirty="0" smtClean="0">
              <a:latin typeface="+mn-lt"/>
            </a:rPr>
            <a:t> loopy  </a:t>
          </a:r>
          <a:br>
            <a:rPr lang="en-US" sz="1800" dirty="0" smtClean="0">
              <a:latin typeface="+mn-lt"/>
            </a:rPr>
          </a:br>
          <a:r>
            <a:rPr lang="en-US" sz="1800" dirty="0" smtClean="0">
              <a:latin typeface="+mn-lt"/>
            </a:rPr>
            <a:t>$ cat /</a:t>
          </a:r>
          <a:r>
            <a:rPr lang="en-US" sz="1800" dirty="0" err="1" smtClean="0">
              <a:latin typeface="+mn-lt"/>
            </a:rPr>
            <a:t>proc</a:t>
          </a:r>
          <a:r>
            <a:rPr lang="en-US" sz="1800" dirty="0" smtClean="0">
              <a:latin typeface="+mn-lt"/>
            </a:rPr>
            <a:t>/&lt;PID&gt;/maps          </a:t>
          </a:r>
          <a:endParaRPr lang="en-US" sz="1800" dirty="0">
            <a:latin typeface="+mn-lt"/>
          </a:endParaRPr>
        </a:p>
      </dgm:t>
    </dgm:pt>
    <dgm:pt modelId="{D873A3ED-55FE-490F-B1A8-561252EAAA2F}" type="parTrans" cxnId="{45FB37F7-2CFF-4CCE-9DF3-1D6F8B3F57AC}">
      <dgm:prSet/>
      <dgm:spPr/>
      <dgm:t>
        <a:bodyPr/>
        <a:lstStyle/>
        <a:p>
          <a:endParaRPr lang="en-US"/>
        </a:p>
      </dgm:t>
    </dgm:pt>
    <dgm:pt modelId="{EEC1E1B0-FFDF-4D86-95A1-E04C4974FB12}" type="sibTrans" cxnId="{45FB37F7-2CFF-4CCE-9DF3-1D6F8B3F57AC}">
      <dgm:prSet/>
      <dgm:spPr/>
      <dgm:t>
        <a:bodyPr/>
        <a:lstStyle/>
        <a:p>
          <a:endParaRPr lang="en-US"/>
        </a:p>
      </dgm:t>
    </dgm:pt>
    <dgm:pt modelId="{8D7AF93F-45DF-4C23-8ED9-873F0D3454AE}" type="pres">
      <dgm:prSet presAssocID="{C31254C1-BF94-494A-85D7-2AB8CDA1768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55F60C-6522-44EB-BD1F-B8EB3493235B}" type="pres">
      <dgm:prSet presAssocID="{935404C7-BCAC-439A-B3A6-DB22AB9B5C71}" presName="boxAndChildren" presStyleCnt="0"/>
      <dgm:spPr/>
    </dgm:pt>
    <dgm:pt modelId="{8D111DCB-3C65-46CA-97CE-12B97A25A7D4}" type="pres">
      <dgm:prSet presAssocID="{935404C7-BCAC-439A-B3A6-DB22AB9B5C71}" presName="parentTextBox" presStyleLbl="alignNode1" presStyleIdx="0" presStyleCnt="4"/>
      <dgm:spPr/>
      <dgm:t>
        <a:bodyPr/>
        <a:lstStyle/>
        <a:p>
          <a:endParaRPr lang="en-US"/>
        </a:p>
      </dgm:t>
    </dgm:pt>
    <dgm:pt modelId="{4D6C9CBB-F181-49E8-A588-064F3E7D44FA}" type="pres">
      <dgm:prSet presAssocID="{935404C7-BCAC-439A-B3A6-DB22AB9B5C71}" presName="descendantBox" presStyleLbl="bgAccFollowNode1" presStyleIdx="0" presStyleCnt="4"/>
      <dgm:spPr/>
      <dgm:t>
        <a:bodyPr/>
        <a:lstStyle/>
        <a:p>
          <a:endParaRPr lang="en-US"/>
        </a:p>
      </dgm:t>
    </dgm:pt>
    <dgm:pt modelId="{3715C589-215E-43DD-8F7D-611DD599E4E2}" type="pres">
      <dgm:prSet presAssocID="{03D09808-03EE-4217-9A43-E41331A6CE05}" presName="sp" presStyleCnt="0"/>
      <dgm:spPr/>
    </dgm:pt>
    <dgm:pt modelId="{45B4E8C6-35F2-49A1-9CEE-A05AE27A776A}" type="pres">
      <dgm:prSet presAssocID="{F2818841-79C2-4A83-81E3-A6F4485FF836}" presName="arrowAndChildren" presStyleCnt="0"/>
      <dgm:spPr/>
    </dgm:pt>
    <dgm:pt modelId="{7336BDEA-AB87-4836-83DC-FBF7E4D7BD37}" type="pres">
      <dgm:prSet presAssocID="{F2818841-79C2-4A83-81E3-A6F4485FF836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E5718A14-E950-42D8-AEA6-37FBEB2A4AEF}" type="pres">
      <dgm:prSet presAssocID="{F2818841-79C2-4A83-81E3-A6F4485FF836}" presName="arrow" presStyleLbl="alignNode1" presStyleIdx="1" presStyleCnt="4" custScaleY="112849"/>
      <dgm:spPr/>
      <dgm:t>
        <a:bodyPr/>
        <a:lstStyle/>
        <a:p>
          <a:endParaRPr lang="en-US"/>
        </a:p>
      </dgm:t>
    </dgm:pt>
    <dgm:pt modelId="{2AFB3B9A-8FBF-4498-975F-EFB5BCF7A2CD}" type="pres">
      <dgm:prSet presAssocID="{F2818841-79C2-4A83-81E3-A6F4485FF836}" presName="descendantArrow" presStyleLbl="bgAccFollowNode1" presStyleIdx="1" presStyleCnt="4" custScaleY="128792"/>
      <dgm:spPr/>
      <dgm:t>
        <a:bodyPr/>
        <a:lstStyle/>
        <a:p>
          <a:endParaRPr lang="en-US"/>
        </a:p>
      </dgm:t>
    </dgm:pt>
    <dgm:pt modelId="{513E3E95-A849-4B31-BEC8-076C53FD7BD9}" type="pres">
      <dgm:prSet presAssocID="{CB451C27-9B31-4F77-8CBB-C52E8953627A}" presName="sp" presStyleCnt="0"/>
      <dgm:spPr/>
    </dgm:pt>
    <dgm:pt modelId="{3F93845A-0300-44F9-BF76-E6357FD86F5A}" type="pres">
      <dgm:prSet presAssocID="{57433F8C-15D9-471B-8657-72A62E859C95}" presName="arrowAndChildren" presStyleCnt="0"/>
      <dgm:spPr/>
    </dgm:pt>
    <dgm:pt modelId="{678AFFD9-ADA0-4DDC-91A9-C0881081AC77}" type="pres">
      <dgm:prSet presAssocID="{57433F8C-15D9-471B-8657-72A62E859C95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C31A489F-0FF4-4681-A9AD-C8408B756632}" type="pres">
      <dgm:prSet presAssocID="{57433F8C-15D9-471B-8657-72A62E859C95}" presName="arrow" presStyleLbl="alignNode1" presStyleIdx="2" presStyleCnt="4"/>
      <dgm:spPr/>
      <dgm:t>
        <a:bodyPr/>
        <a:lstStyle/>
        <a:p>
          <a:endParaRPr lang="en-US"/>
        </a:p>
      </dgm:t>
    </dgm:pt>
    <dgm:pt modelId="{099F8514-1BB6-4418-AD03-CA5D990D6449}" type="pres">
      <dgm:prSet presAssocID="{57433F8C-15D9-471B-8657-72A62E859C95}" presName="descendantArrow" presStyleLbl="bgAccFollowNode1" presStyleIdx="2" presStyleCnt="4"/>
      <dgm:spPr/>
      <dgm:t>
        <a:bodyPr/>
        <a:lstStyle/>
        <a:p>
          <a:endParaRPr lang="en-US"/>
        </a:p>
      </dgm:t>
    </dgm:pt>
    <dgm:pt modelId="{F222DCAA-9E8A-4AAA-9390-AFA3A79AB44B}" type="pres">
      <dgm:prSet presAssocID="{059EDB1F-F842-44D1-9FB2-4A94D217CC82}" presName="sp" presStyleCnt="0"/>
      <dgm:spPr/>
    </dgm:pt>
    <dgm:pt modelId="{6BA9D16C-9199-4005-AF07-A413670DEACF}" type="pres">
      <dgm:prSet presAssocID="{7C138634-1890-4D13-8F61-391F50BAE8DC}" presName="arrowAndChildren" presStyleCnt="0"/>
      <dgm:spPr/>
    </dgm:pt>
    <dgm:pt modelId="{3B3867FE-163D-4208-8098-D27D2BBD748A}" type="pres">
      <dgm:prSet presAssocID="{7C138634-1890-4D13-8F61-391F50BAE8DC}" presName="parentTextArrow" presStyleLbl="node1" presStyleIdx="0" presStyleCnt="0"/>
      <dgm:spPr/>
      <dgm:t>
        <a:bodyPr/>
        <a:lstStyle/>
        <a:p>
          <a:endParaRPr lang="en-US"/>
        </a:p>
      </dgm:t>
    </dgm:pt>
    <dgm:pt modelId="{D7E5C87F-B821-4B7A-92D8-00014DDAE3B7}" type="pres">
      <dgm:prSet presAssocID="{7C138634-1890-4D13-8F61-391F50BAE8DC}" presName="arrow" presStyleLbl="alignNode1" presStyleIdx="3" presStyleCnt="4"/>
      <dgm:spPr/>
      <dgm:t>
        <a:bodyPr/>
        <a:lstStyle/>
        <a:p>
          <a:endParaRPr lang="en-US"/>
        </a:p>
      </dgm:t>
    </dgm:pt>
    <dgm:pt modelId="{BDF8750E-A66E-4D5D-9690-EBF47369E6FA}" type="pres">
      <dgm:prSet presAssocID="{7C138634-1890-4D13-8F61-391F50BAE8DC}" presName="descendantArrow" presStyleLbl="bgAccFollowNode1" presStyleIdx="3" presStyleCnt="4"/>
      <dgm:spPr/>
      <dgm:t>
        <a:bodyPr/>
        <a:lstStyle/>
        <a:p>
          <a:endParaRPr lang="en-US"/>
        </a:p>
      </dgm:t>
    </dgm:pt>
  </dgm:ptLst>
  <dgm:cxnLst>
    <dgm:cxn modelId="{7BB24193-73A5-42CA-AFDE-FB6C8531B184}" type="presOf" srcId="{0C6CB8A5-6D74-4FC4-86AE-94AE0874D6BA}" destId="{099F8514-1BB6-4418-AD03-CA5D990D6449}" srcOrd="0" destOrd="0" presId="urn:microsoft.com/office/officeart/2016/7/layout/VerticalDownArrowProcess"/>
    <dgm:cxn modelId="{2338288C-D268-43BA-829F-C9A6A9C223CC}" type="presOf" srcId="{935404C7-BCAC-439A-B3A6-DB22AB9B5C71}" destId="{8D111DCB-3C65-46CA-97CE-12B97A25A7D4}" srcOrd="0" destOrd="0" presId="urn:microsoft.com/office/officeart/2016/7/layout/VerticalDownArrowProcess"/>
    <dgm:cxn modelId="{49EBA00C-DDE8-455C-9AF1-A7105BC327BB}" type="presOf" srcId="{2146B7BA-CF4D-4C66-B7B8-1C4E17F3BFB8}" destId="{4D6C9CBB-F181-49E8-A588-064F3E7D44FA}" srcOrd="0" destOrd="0" presId="urn:microsoft.com/office/officeart/2016/7/layout/VerticalDownArrowProcess"/>
    <dgm:cxn modelId="{8C37BC79-E906-459C-B294-A4954BFF495A}" srcId="{7C138634-1890-4D13-8F61-391F50BAE8DC}" destId="{DC778F45-7FD9-4E69-9996-4C1B175E0A9B}" srcOrd="0" destOrd="0" parTransId="{12E67A62-A5C0-493F-B2B0-7214F30DAFA7}" sibTransId="{BD9D97B5-938C-4DF3-A5B0-CFD24CF5ADC9}"/>
    <dgm:cxn modelId="{94E942DB-05BD-4D97-A3B3-764227A4C6F5}" srcId="{57433F8C-15D9-471B-8657-72A62E859C95}" destId="{0C6CB8A5-6D74-4FC4-86AE-94AE0874D6BA}" srcOrd="0" destOrd="0" parTransId="{62DE236B-B944-4FB5-82C2-6664647C41F4}" sibTransId="{288CEBC9-B42A-4D4C-BCF1-AB508326B382}"/>
    <dgm:cxn modelId="{983B7B20-A678-42DB-A5CC-5F9FD8664F94}" type="presOf" srcId="{F2818841-79C2-4A83-81E3-A6F4485FF836}" destId="{7336BDEA-AB87-4836-83DC-FBF7E4D7BD37}" srcOrd="0" destOrd="0" presId="urn:microsoft.com/office/officeart/2016/7/layout/VerticalDownArrowProcess"/>
    <dgm:cxn modelId="{F76452F6-3539-4A23-BB34-89735354FD69}" type="presOf" srcId="{F2818841-79C2-4A83-81E3-A6F4485FF836}" destId="{E5718A14-E950-42D8-AEA6-37FBEB2A4AEF}" srcOrd="1" destOrd="0" presId="urn:microsoft.com/office/officeart/2016/7/layout/VerticalDownArrowProcess"/>
    <dgm:cxn modelId="{2CBFBD42-E7E5-4B2D-BB14-CEBCEA5F5A47}" type="presOf" srcId="{57433F8C-15D9-471B-8657-72A62E859C95}" destId="{678AFFD9-ADA0-4DDC-91A9-C0881081AC77}" srcOrd="0" destOrd="0" presId="urn:microsoft.com/office/officeart/2016/7/layout/VerticalDownArrowProcess"/>
    <dgm:cxn modelId="{B2E5DEC3-5908-4C8F-A5CB-C48C10356094}" type="presOf" srcId="{DC778F45-7FD9-4E69-9996-4C1B175E0A9B}" destId="{BDF8750E-A66E-4D5D-9690-EBF47369E6FA}" srcOrd="0" destOrd="0" presId="urn:microsoft.com/office/officeart/2016/7/layout/VerticalDownArrowProcess"/>
    <dgm:cxn modelId="{E1FD7408-D617-439B-9CD4-A74167E11DB0}" srcId="{C31254C1-BF94-494A-85D7-2AB8CDA17686}" destId="{F2818841-79C2-4A83-81E3-A6F4485FF836}" srcOrd="2" destOrd="0" parTransId="{07826BC2-E614-4D74-AB68-9D85B24B29B6}" sibTransId="{03D09808-03EE-4217-9A43-E41331A6CE05}"/>
    <dgm:cxn modelId="{498B1DEC-574B-408E-8319-3A37EC84374B}" type="presOf" srcId="{7C138634-1890-4D13-8F61-391F50BAE8DC}" destId="{D7E5C87F-B821-4B7A-92D8-00014DDAE3B7}" srcOrd="1" destOrd="0" presId="urn:microsoft.com/office/officeart/2016/7/layout/VerticalDownArrowProcess"/>
    <dgm:cxn modelId="{D1DBB946-B050-42A5-AFA0-567FE6A02A9D}" srcId="{F2818841-79C2-4A83-81E3-A6F4485FF836}" destId="{DE40B853-4F4B-4321-9D68-C744B70AC4E8}" srcOrd="0" destOrd="0" parTransId="{B130A6F2-9643-4812-AA6E-61FAE70F4B9A}" sibTransId="{DA5FFB32-540F-46B7-9C51-456B4373C655}"/>
    <dgm:cxn modelId="{8F303F44-EB08-468F-8172-37781B8896E3}" type="presOf" srcId="{57433F8C-15D9-471B-8657-72A62E859C95}" destId="{C31A489F-0FF4-4681-A9AD-C8408B756632}" srcOrd="1" destOrd="0" presId="urn:microsoft.com/office/officeart/2016/7/layout/VerticalDownArrowProcess"/>
    <dgm:cxn modelId="{9063C9EC-B487-4373-AD2F-0E5BC3C24F5A}" srcId="{C31254C1-BF94-494A-85D7-2AB8CDA17686}" destId="{935404C7-BCAC-439A-B3A6-DB22AB9B5C71}" srcOrd="3" destOrd="0" parTransId="{B9BC7F7B-2679-49A4-AB10-DFE8F26E3C70}" sibTransId="{D47962A9-A033-45A8-B045-C9891E514AE4}"/>
    <dgm:cxn modelId="{BEEA6A88-B554-4C9A-9B11-4B8AD076643A}" srcId="{C31254C1-BF94-494A-85D7-2AB8CDA17686}" destId="{57433F8C-15D9-471B-8657-72A62E859C95}" srcOrd="1" destOrd="0" parTransId="{FC86EEF6-1FFC-4FD9-89D6-AF4B2B307751}" sibTransId="{CB451C27-9B31-4F77-8CBB-C52E8953627A}"/>
    <dgm:cxn modelId="{5C0F1CF4-171A-4AAB-A94E-6BA446A50C3A}" type="presOf" srcId="{C31254C1-BF94-494A-85D7-2AB8CDA17686}" destId="{8D7AF93F-45DF-4C23-8ED9-873F0D3454AE}" srcOrd="0" destOrd="0" presId="urn:microsoft.com/office/officeart/2016/7/layout/VerticalDownArrowProcess"/>
    <dgm:cxn modelId="{45FB37F7-2CFF-4CCE-9DF3-1D6F8B3F57AC}" srcId="{935404C7-BCAC-439A-B3A6-DB22AB9B5C71}" destId="{2146B7BA-CF4D-4C66-B7B8-1C4E17F3BFB8}" srcOrd="0" destOrd="0" parTransId="{D873A3ED-55FE-490F-B1A8-561252EAAA2F}" sibTransId="{EEC1E1B0-FFDF-4D86-95A1-E04C4974FB12}"/>
    <dgm:cxn modelId="{BBB95489-1FE3-44CB-A132-D7675EC0B039}" srcId="{C31254C1-BF94-494A-85D7-2AB8CDA17686}" destId="{7C138634-1890-4D13-8F61-391F50BAE8DC}" srcOrd="0" destOrd="0" parTransId="{AF21122E-2B9E-4F93-ABD4-0D95B148C203}" sibTransId="{059EDB1F-F842-44D1-9FB2-4A94D217CC82}"/>
    <dgm:cxn modelId="{F8406FD9-460B-4746-B41D-81BCE09427D7}" type="presOf" srcId="{DE40B853-4F4B-4321-9D68-C744B70AC4E8}" destId="{2AFB3B9A-8FBF-4498-975F-EFB5BCF7A2CD}" srcOrd="0" destOrd="0" presId="urn:microsoft.com/office/officeart/2016/7/layout/VerticalDownArrowProcess"/>
    <dgm:cxn modelId="{D4CD1403-C016-4D31-94E1-EFF44D9578BB}" type="presOf" srcId="{7C138634-1890-4D13-8F61-391F50BAE8DC}" destId="{3B3867FE-163D-4208-8098-D27D2BBD748A}" srcOrd="0" destOrd="0" presId="urn:microsoft.com/office/officeart/2016/7/layout/VerticalDownArrowProcess"/>
    <dgm:cxn modelId="{E1C36571-5099-407D-A257-5BE162661BFB}" type="presParOf" srcId="{8D7AF93F-45DF-4C23-8ED9-873F0D3454AE}" destId="{4555F60C-6522-44EB-BD1F-B8EB3493235B}" srcOrd="0" destOrd="0" presId="urn:microsoft.com/office/officeart/2016/7/layout/VerticalDownArrowProcess"/>
    <dgm:cxn modelId="{C57AEC0F-C12D-456A-ADCC-DDA119A774F2}" type="presParOf" srcId="{4555F60C-6522-44EB-BD1F-B8EB3493235B}" destId="{8D111DCB-3C65-46CA-97CE-12B97A25A7D4}" srcOrd="0" destOrd="0" presId="urn:microsoft.com/office/officeart/2016/7/layout/VerticalDownArrowProcess"/>
    <dgm:cxn modelId="{F41927F3-D11E-47BC-A0F7-9D70D36B5075}" type="presParOf" srcId="{4555F60C-6522-44EB-BD1F-B8EB3493235B}" destId="{4D6C9CBB-F181-49E8-A588-064F3E7D44FA}" srcOrd="1" destOrd="0" presId="urn:microsoft.com/office/officeart/2016/7/layout/VerticalDownArrowProcess"/>
    <dgm:cxn modelId="{3A2E75BA-9F54-4F81-80EF-7D5CCF1B29E7}" type="presParOf" srcId="{8D7AF93F-45DF-4C23-8ED9-873F0D3454AE}" destId="{3715C589-215E-43DD-8F7D-611DD599E4E2}" srcOrd="1" destOrd="0" presId="urn:microsoft.com/office/officeart/2016/7/layout/VerticalDownArrowProcess"/>
    <dgm:cxn modelId="{02A7680C-28D9-4C8B-9E9A-769E20C904A6}" type="presParOf" srcId="{8D7AF93F-45DF-4C23-8ED9-873F0D3454AE}" destId="{45B4E8C6-35F2-49A1-9CEE-A05AE27A776A}" srcOrd="2" destOrd="0" presId="urn:microsoft.com/office/officeart/2016/7/layout/VerticalDownArrowProcess"/>
    <dgm:cxn modelId="{C0B9D2C1-20A7-42D0-B060-7482EC1574AF}" type="presParOf" srcId="{45B4E8C6-35F2-49A1-9CEE-A05AE27A776A}" destId="{7336BDEA-AB87-4836-83DC-FBF7E4D7BD37}" srcOrd="0" destOrd="0" presId="urn:microsoft.com/office/officeart/2016/7/layout/VerticalDownArrowProcess"/>
    <dgm:cxn modelId="{92D4E877-8470-459A-B03A-77AB2B7FC1A9}" type="presParOf" srcId="{45B4E8C6-35F2-49A1-9CEE-A05AE27A776A}" destId="{E5718A14-E950-42D8-AEA6-37FBEB2A4AEF}" srcOrd="1" destOrd="0" presId="urn:microsoft.com/office/officeart/2016/7/layout/VerticalDownArrowProcess"/>
    <dgm:cxn modelId="{523CAB0D-6BE2-4784-9277-F636CB07498C}" type="presParOf" srcId="{45B4E8C6-35F2-49A1-9CEE-A05AE27A776A}" destId="{2AFB3B9A-8FBF-4498-975F-EFB5BCF7A2CD}" srcOrd="2" destOrd="0" presId="urn:microsoft.com/office/officeart/2016/7/layout/VerticalDownArrowProcess"/>
    <dgm:cxn modelId="{ED4D7A01-6723-4A8B-80B8-D37D2CFB5593}" type="presParOf" srcId="{8D7AF93F-45DF-4C23-8ED9-873F0D3454AE}" destId="{513E3E95-A849-4B31-BEC8-076C53FD7BD9}" srcOrd="3" destOrd="0" presId="urn:microsoft.com/office/officeart/2016/7/layout/VerticalDownArrowProcess"/>
    <dgm:cxn modelId="{593AD7FB-C608-4AA5-8A08-40E372C2AABE}" type="presParOf" srcId="{8D7AF93F-45DF-4C23-8ED9-873F0D3454AE}" destId="{3F93845A-0300-44F9-BF76-E6357FD86F5A}" srcOrd="4" destOrd="0" presId="urn:microsoft.com/office/officeart/2016/7/layout/VerticalDownArrowProcess"/>
    <dgm:cxn modelId="{D6FC765F-08BA-4804-8797-E983D04A4F82}" type="presParOf" srcId="{3F93845A-0300-44F9-BF76-E6357FD86F5A}" destId="{678AFFD9-ADA0-4DDC-91A9-C0881081AC77}" srcOrd="0" destOrd="0" presId="urn:microsoft.com/office/officeart/2016/7/layout/VerticalDownArrowProcess"/>
    <dgm:cxn modelId="{8B2D322A-1962-4ED9-82DF-5ADFAA473EC7}" type="presParOf" srcId="{3F93845A-0300-44F9-BF76-E6357FD86F5A}" destId="{C31A489F-0FF4-4681-A9AD-C8408B756632}" srcOrd="1" destOrd="0" presId="urn:microsoft.com/office/officeart/2016/7/layout/VerticalDownArrowProcess"/>
    <dgm:cxn modelId="{7F1CC63B-91E5-4253-BBF8-3B8D23C4DDD8}" type="presParOf" srcId="{3F93845A-0300-44F9-BF76-E6357FD86F5A}" destId="{099F8514-1BB6-4418-AD03-CA5D990D6449}" srcOrd="2" destOrd="0" presId="urn:microsoft.com/office/officeart/2016/7/layout/VerticalDownArrowProcess"/>
    <dgm:cxn modelId="{083EE1E9-352F-45F2-9FAB-BC7DC87565D2}" type="presParOf" srcId="{8D7AF93F-45DF-4C23-8ED9-873F0D3454AE}" destId="{F222DCAA-9E8A-4AAA-9390-AFA3A79AB44B}" srcOrd="5" destOrd="0" presId="urn:microsoft.com/office/officeart/2016/7/layout/VerticalDownArrowProcess"/>
    <dgm:cxn modelId="{D859D652-CBFD-402E-A85B-CCA8E5E370B0}" type="presParOf" srcId="{8D7AF93F-45DF-4C23-8ED9-873F0D3454AE}" destId="{6BA9D16C-9199-4005-AF07-A413670DEACF}" srcOrd="6" destOrd="0" presId="urn:microsoft.com/office/officeart/2016/7/layout/VerticalDownArrowProcess"/>
    <dgm:cxn modelId="{5B62374A-5234-48B3-B262-9A3B5C8DE8B8}" type="presParOf" srcId="{6BA9D16C-9199-4005-AF07-A413670DEACF}" destId="{3B3867FE-163D-4208-8098-D27D2BBD748A}" srcOrd="0" destOrd="0" presId="urn:microsoft.com/office/officeart/2016/7/layout/VerticalDownArrowProcess"/>
    <dgm:cxn modelId="{29D77E53-729C-4E3E-820C-6656DE1A5F80}" type="presParOf" srcId="{6BA9D16C-9199-4005-AF07-A413670DEACF}" destId="{D7E5C87F-B821-4B7A-92D8-00014DDAE3B7}" srcOrd="1" destOrd="0" presId="urn:microsoft.com/office/officeart/2016/7/layout/VerticalDownArrowProcess"/>
    <dgm:cxn modelId="{663B40A7-D2F2-4DDB-8DDA-73B4F4AD04EE}" type="presParOf" srcId="{6BA9D16C-9199-4005-AF07-A413670DEACF}" destId="{BDF8750E-A66E-4D5D-9690-EBF47369E6F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11DCB-3C65-46CA-97CE-12B97A25A7D4}">
      <dsp:nvSpPr>
        <dsp:cNvPr id="0" name=""/>
        <dsp:cNvSpPr/>
      </dsp:nvSpPr>
      <dsp:spPr>
        <a:xfrm>
          <a:off x="0" y="4265240"/>
          <a:ext cx="1465987" cy="885832"/>
        </a:xfrm>
        <a:prstGeom prst="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61" tIns="135128" rIns="104261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Calibri Light" panose="020F0302020204030204"/>
            </a:rPr>
            <a:t> Examine</a:t>
          </a:r>
          <a:r>
            <a:rPr lang="en-US" sz="1900" kern="1200" dirty="0"/>
            <a:t> the </a:t>
          </a:r>
          <a:r>
            <a:rPr lang="en-US" sz="1900" kern="1200" dirty="0" smtClean="0"/>
            <a:t>execution</a:t>
          </a:r>
          <a:endParaRPr lang="en-US" sz="1900" kern="1200" dirty="0"/>
        </a:p>
      </dsp:txBody>
      <dsp:txXfrm>
        <a:off x="0" y="4265240"/>
        <a:ext cx="1465987" cy="885832"/>
      </dsp:txXfrm>
    </dsp:sp>
    <dsp:sp modelId="{4D6C9CBB-F181-49E8-A588-064F3E7D44FA}">
      <dsp:nvSpPr>
        <dsp:cNvPr id="0" name=""/>
        <dsp:cNvSpPr/>
      </dsp:nvSpPr>
      <dsp:spPr>
        <a:xfrm>
          <a:off x="1465987" y="4265240"/>
          <a:ext cx="4397961" cy="885832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11" tIns="228600" rIns="89211" bIns="22860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+mn-lt"/>
            </a:rPr>
            <a:t>$ </a:t>
          </a:r>
          <a:r>
            <a:rPr lang="en-US" sz="1800" kern="1200" dirty="0" err="1" smtClean="0">
              <a:latin typeface="+mn-lt"/>
            </a:rPr>
            <a:t>ltrace</a:t>
          </a:r>
          <a:r>
            <a:rPr lang="en-US" sz="1800" kern="1200" dirty="0" smtClean="0">
              <a:latin typeface="+mn-lt"/>
            </a:rPr>
            <a:t>  -x  ‘@libc.so*’  loopy busy</a:t>
          </a:r>
          <a:br>
            <a:rPr lang="en-US" sz="1800" kern="1200" dirty="0" smtClean="0">
              <a:latin typeface="+mn-lt"/>
            </a:rPr>
          </a:br>
          <a:r>
            <a:rPr lang="en-US" sz="1800" kern="1200" dirty="0" smtClean="0">
              <a:latin typeface="+mn-lt"/>
            </a:rPr>
            <a:t>$ </a:t>
          </a:r>
          <a:r>
            <a:rPr lang="en-US" sz="1800" kern="1200" dirty="0" err="1" smtClean="0">
              <a:latin typeface="+mn-lt"/>
            </a:rPr>
            <a:t>strace</a:t>
          </a:r>
          <a:r>
            <a:rPr lang="en-US" sz="1800" kern="1200" dirty="0" smtClean="0">
              <a:latin typeface="+mn-lt"/>
            </a:rPr>
            <a:t> loopy busy</a:t>
          </a:r>
          <a:br>
            <a:rPr lang="en-US" sz="1800" kern="1200" dirty="0" smtClean="0">
              <a:latin typeface="+mn-lt"/>
            </a:rPr>
          </a:br>
          <a:r>
            <a:rPr lang="en-US" sz="1800" kern="1200" dirty="0" smtClean="0">
              <a:latin typeface="+mn-lt"/>
            </a:rPr>
            <a:t>$ </a:t>
          </a:r>
          <a:r>
            <a:rPr lang="en-US" sz="1800" kern="1200" dirty="0" err="1" smtClean="0">
              <a:latin typeface="+mn-lt"/>
            </a:rPr>
            <a:t>gdb</a:t>
          </a:r>
          <a:r>
            <a:rPr lang="en-US" sz="1800" kern="1200" dirty="0" smtClean="0">
              <a:latin typeface="+mn-lt"/>
            </a:rPr>
            <a:t> loopy  </a:t>
          </a:r>
          <a:br>
            <a:rPr lang="en-US" sz="1800" kern="1200" dirty="0" smtClean="0">
              <a:latin typeface="+mn-lt"/>
            </a:rPr>
          </a:br>
          <a:r>
            <a:rPr lang="en-US" sz="1800" kern="1200" dirty="0" smtClean="0">
              <a:latin typeface="+mn-lt"/>
            </a:rPr>
            <a:t>$ cat /</a:t>
          </a:r>
          <a:r>
            <a:rPr lang="en-US" sz="1800" kern="1200" dirty="0" err="1" smtClean="0">
              <a:latin typeface="+mn-lt"/>
            </a:rPr>
            <a:t>proc</a:t>
          </a:r>
          <a:r>
            <a:rPr lang="en-US" sz="1800" kern="1200" dirty="0" smtClean="0">
              <a:latin typeface="+mn-lt"/>
            </a:rPr>
            <a:t>/&lt;PID&gt;/maps          </a:t>
          </a:r>
          <a:endParaRPr lang="en-US" sz="1800" kern="1200" dirty="0">
            <a:latin typeface="+mn-lt"/>
          </a:endParaRPr>
        </a:p>
      </dsp:txBody>
      <dsp:txXfrm>
        <a:off x="1465987" y="4265240"/>
        <a:ext cx="4397961" cy="885832"/>
      </dsp:txXfrm>
    </dsp:sp>
    <dsp:sp modelId="{E5718A14-E950-42D8-AEA6-37FBEB2A4AEF}">
      <dsp:nvSpPr>
        <dsp:cNvPr id="0" name=""/>
        <dsp:cNvSpPr/>
      </dsp:nvSpPr>
      <dsp:spPr>
        <a:xfrm rot="10800000">
          <a:off x="0" y="2741062"/>
          <a:ext cx="1465987" cy="153746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61" tIns="135128" rIns="104261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Calibri Light" panose="020F0302020204030204"/>
            </a:rPr>
            <a:t> Examine</a:t>
          </a:r>
          <a:r>
            <a:rPr lang="en-US" sz="1900" kern="1200" dirty="0"/>
            <a:t> the files:</a:t>
          </a:r>
        </a:p>
      </dsp:txBody>
      <dsp:txXfrm rot="-10800000">
        <a:off x="0" y="2741062"/>
        <a:ext cx="1465987" cy="999352"/>
      </dsp:txXfrm>
    </dsp:sp>
    <dsp:sp modelId="{2AFB3B9A-8FBF-4498-975F-EFB5BCF7A2CD}">
      <dsp:nvSpPr>
        <dsp:cNvPr id="0" name=""/>
        <dsp:cNvSpPr/>
      </dsp:nvSpPr>
      <dsp:spPr>
        <a:xfrm>
          <a:off x="1465987" y="2701104"/>
          <a:ext cx="4397961" cy="1140538"/>
        </a:xfrm>
        <a:prstGeom prst="rect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11" tIns="228600" rIns="89211" bIns="22860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 Light" panose="020F0302020204030204"/>
            </a:rPr>
            <a:t>$ </a:t>
          </a:r>
          <a:r>
            <a:rPr lang="en-US" sz="1800" kern="1200" dirty="0" err="1" smtClean="0"/>
            <a:t>hexdump</a:t>
          </a:r>
          <a:r>
            <a:rPr lang="en-US" sz="1800" kern="1200" dirty="0" smtClean="0"/>
            <a:t> –cx loopy</a:t>
          </a:r>
          <a:br>
            <a:rPr lang="en-US" sz="1800" kern="1200" dirty="0" smtClean="0"/>
          </a:br>
          <a:r>
            <a:rPr lang="en-US" sz="1800" kern="1200" dirty="0" smtClean="0"/>
            <a:t>$ </a:t>
          </a:r>
          <a:r>
            <a:rPr lang="en-US" sz="1800" kern="1200" dirty="0" err="1" smtClean="0"/>
            <a:t>ldd</a:t>
          </a:r>
          <a:r>
            <a:rPr lang="en-US" sz="1800" kern="1200" dirty="0" smtClean="0"/>
            <a:t> loopy</a:t>
          </a:r>
          <a:br>
            <a:rPr lang="en-US" sz="1800" kern="1200" dirty="0" smtClean="0"/>
          </a:br>
          <a:r>
            <a:rPr lang="en-US" sz="1800" kern="1200" dirty="0" smtClean="0">
              <a:latin typeface="Calibri Light" panose="020F0302020204030204"/>
            </a:rPr>
            <a:t>$</a:t>
          </a:r>
          <a:r>
            <a:rPr lang="en-US" sz="1600" kern="1200" dirty="0" smtClean="0">
              <a:latin typeface="Calibri Light" panose="020F0302020204030204"/>
            </a:rPr>
            <a:t> </a:t>
          </a:r>
          <a:r>
            <a:rPr lang="en-US" sz="1800" kern="1200" dirty="0" err="1" smtClean="0"/>
            <a:t>objdump</a:t>
          </a:r>
          <a:r>
            <a:rPr lang="en-US" sz="1800" kern="1200" dirty="0" smtClean="0"/>
            <a:t> </a:t>
          </a:r>
          <a:r>
            <a:rPr lang="en-US" sz="1800" kern="1200" dirty="0" smtClean="0">
              <a:latin typeface="Calibri Light" panose="020F0302020204030204"/>
            </a:rPr>
            <a:t>[-</a:t>
          </a:r>
          <a:r>
            <a:rPr lang="en-US" sz="1800" kern="1200" dirty="0" err="1" smtClean="0">
              <a:latin typeface="Calibri Light" panose="020F0302020204030204"/>
            </a:rPr>
            <a:t>hd</a:t>
          </a:r>
          <a:r>
            <a:rPr lang="en-US" sz="1800" kern="1200" dirty="0" smtClean="0">
              <a:latin typeface="Calibri Light" panose="020F0302020204030204"/>
            </a:rPr>
            <a:t>] loopy</a:t>
          </a:r>
          <a:r>
            <a:rPr lang="en-US" sz="1800" kern="1200" dirty="0" smtClean="0"/>
            <a:t/>
          </a:r>
          <a:br>
            <a:rPr lang="en-US" sz="1800" kern="1200" dirty="0" smtClean="0"/>
          </a:br>
          <a:r>
            <a:rPr lang="en-US" sz="1800" kern="1200" dirty="0" smtClean="0">
              <a:latin typeface="Calibri Light" panose="020F0302020204030204"/>
            </a:rPr>
            <a:t>$ </a:t>
          </a:r>
          <a:r>
            <a:rPr lang="en-US" sz="1800" kern="1200" dirty="0" err="1" smtClean="0"/>
            <a:t>objdump</a:t>
          </a:r>
          <a:r>
            <a:rPr lang="en-US" sz="1800" kern="1200" dirty="0" smtClean="0"/>
            <a:t> -d </a:t>
          </a:r>
          <a:r>
            <a:rPr lang="en-US" sz="1600" b="1" i="1" kern="1200" dirty="0" smtClean="0">
              <a:solidFill>
                <a:srgbClr val="0070C0"/>
              </a:solidFill>
            </a:rPr>
            <a:t>libc.so… </a:t>
          </a:r>
          <a:r>
            <a:rPr lang="en-US" sz="1800" kern="1200" dirty="0" smtClean="0"/>
            <a:t>| </a:t>
          </a:r>
          <a:r>
            <a:rPr lang="en-US" sz="1800" kern="1200" dirty="0" err="1" smtClean="0"/>
            <a:t>grep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syscall</a:t>
          </a:r>
          <a:endParaRPr lang="en-US" sz="1800" kern="1200" dirty="0"/>
        </a:p>
      </dsp:txBody>
      <dsp:txXfrm>
        <a:off x="1465987" y="2701104"/>
        <a:ext cx="4397961" cy="1140538"/>
      </dsp:txXfrm>
    </dsp:sp>
    <dsp:sp modelId="{C31A489F-0FF4-4681-A9AD-C8408B756632}">
      <dsp:nvSpPr>
        <dsp:cNvPr id="0" name=""/>
        <dsp:cNvSpPr/>
      </dsp:nvSpPr>
      <dsp:spPr>
        <a:xfrm rot="10800000">
          <a:off x="0" y="1351981"/>
          <a:ext cx="1465987" cy="13624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61" tIns="135128" rIns="104261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Calibri Light" panose="020F0302020204030204"/>
            </a:rPr>
            <a:t> </a:t>
          </a:r>
          <a:r>
            <a:rPr lang="en-US" sz="1900" kern="1200" dirty="0"/>
            <a:t>Compile</a:t>
          </a:r>
          <a:r>
            <a:rPr lang="en-US" sz="1900" kern="1200" dirty="0">
              <a:latin typeface="Calibri Light" panose="020F0302020204030204"/>
            </a:rPr>
            <a:t> and create</a:t>
          </a:r>
          <a:endParaRPr lang="en-US" sz="1900" kern="1200" dirty="0"/>
        </a:p>
      </dsp:txBody>
      <dsp:txXfrm rot="-10800000">
        <a:off x="0" y="1351981"/>
        <a:ext cx="1465987" cy="885566"/>
      </dsp:txXfrm>
    </dsp:sp>
    <dsp:sp modelId="{099F8514-1BB6-4418-AD03-CA5D990D6449}">
      <dsp:nvSpPr>
        <dsp:cNvPr id="0" name=""/>
        <dsp:cNvSpPr/>
      </dsp:nvSpPr>
      <dsp:spPr>
        <a:xfrm>
          <a:off x="1465987" y="1351981"/>
          <a:ext cx="4397961" cy="885566"/>
        </a:xfrm>
        <a:prstGeom prst="rect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11" tIns="266700" rIns="89211" bIns="26670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alibri Light" panose="020F0302020204030204"/>
            </a:rPr>
            <a:t> </a:t>
          </a:r>
          <a:r>
            <a:rPr lang="en-US" sz="2100" kern="1200" dirty="0"/>
            <a:t>Create </a:t>
          </a:r>
          <a:r>
            <a:rPr lang="en-US" sz="2100" kern="1200" dirty="0" smtClean="0"/>
            <a:t>the executable (and/or  .o)</a:t>
          </a:r>
          <a:r>
            <a:rPr lang="en-US" sz="2100" kern="1200" dirty="0"/>
            <a:t> </a:t>
          </a:r>
          <a:r>
            <a:rPr lang="en-US" sz="2100" kern="1200" dirty="0" smtClean="0"/>
            <a:t>file</a:t>
          </a:r>
          <a:endParaRPr lang="en-US" sz="2100" kern="1200" dirty="0"/>
        </a:p>
      </dsp:txBody>
      <dsp:txXfrm>
        <a:off x="1465987" y="1351981"/>
        <a:ext cx="4397961" cy="885566"/>
      </dsp:txXfrm>
    </dsp:sp>
    <dsp:sp modelId="{D7E5C87F-B821-4B7A-92D8-00014DDAE3B7}">
      <dsp:nvSpPr>
        <dsp:cNvPr id="0" name=""/>
        <dsp:cNvSpPr/>
      </dsp:nvSpPr>
      <dsp:spPr>
        <a:xfrm rot="10800000">
          <a:off x="0" y="2859"/>
          <a:ext cx="1465987" cy="13624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261" tIns="135128" rIns="104261" bIns="135128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latin typeface="Calibri Light" panose="020F0302020204030204"/>
            </a:rPr>
            <a:t> </a:t>
          </a:r>
          <a:r>
            <a:rPr lang="en-US" sz="1900" kern="1200" dirty="0" smtClean="0"/>
            <a:t>Source</a:t>
          </a:r>
          <a:endParaRPr lang="en-US" sz="1900" kern="1200" dirty="0"/>
        </a:p>
      </dsp:txBody>
      <dsp:txXfrm rot="-10800000">
        <a:off x="0" y="2859"/>
        <a:ext cx="1465987" cy="885566"/>
      </dsp:txXfrm>
    </dsp:sp>
    <dsp:sp modelId="{BDF8750E-A66E-4D5D-9690-EBF47369E6FA}">
      <dsp:nvSpPr>
        <dsp:cNvPr id="0" name=""/>
        <dsp:cNvSpPr/>
      </dsp:nvSpPr>
      <dsp:spPr>
        <a:xfrm>
          <a:off x="1465987" y="2859"/>
          <a:ext cx="4397961" cy="885566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11" tIns="266700" rIns="89211" bIns="26670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latin typeface="Calibri Light" panose="020F0302020204030204"/>
            </a:rPr>
            <a:t> </a:t>
          </a:r>
          <a:r>
            <a:rPr lang="en-US" sz="2100" kern="1200" dirty="0"/>
            <a:t>Create a small </a:t>
          </a:r>
          <a:r>
            <a:rPr lang="en-US" sz="2100" kern="1200" dirty="0" smtClean="0"/>
            <a:t>program (</a:t>
          </a:r>
          <a:r>
            <a:rPr lang="en-US" sz="2100" kern="1200" dirty="0" err="1" smtClean="0"/>
            <a:t>loopy.c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1465987" y="2859"/>
        <a:ext cx="4397961" cy="885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2T08:14:05.7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2815 4702 16383 0 0,'7'0'0'0'0,"10"0"0"0"0,40 0 0 0 0,49 0 0 0 0,43 0 0 0 0,27 0 0 0 0,30 0 0 0 0,9 0 0 0 0,-2 0 0 0 0,-30-6 0 0 0,-40-3 0 0 0,-38 0 0 0 0,-29 2 0 0 0,-22 2 0 0 0,-13 3 0 0 0,-7 1 0 0 0,-3 0 0 0 0,-1 1 0 0 0,2 0 0 0 0,2 1 0 0 0,2-1 0 0 0,3 0 0 0 0,0-6 0 0 0,0-3 0 0 0,0 1 0 0 0,-1 2 0 0 0,0 1 0 0 0,0 2 0 0 0,1 1 0 0 0,0 2 0 0 0,-1 0 0 0 0,1 0 0 0 0,-1 0 0 0 0,0 1 0 0 0,0-1 0 0 0,1 0 0 0 0,1 0 0 0 0,-2 0 0 0 0,1 0 0 0 0,-8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2T08:14:05.7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5861 4797 16383 0 0,'7'0'0'0'0,"10"0"0"0"0,7 0 0 0 0,6 0 0 0 0,5 0 0 0 0,3 0 0 0 0,3 0 0 0 0,0 0 0 0 0,6-15 0 0 0,26-3 0 0 0,28-8 0 0 0,67 1 0 0 0,61 5 0 0 0,49 5 0 0 0,45-2 0 0 0,47 0 0 0 0,-2 5 0 0 0,-25 2 0 0 0,-65 4 0 0 0,-72 4 0 0 0,-66 1 0 0 0,-49 1 0 0 0,-33 0 0 0 0,-22 1 0 0 0,-8 0 0 0 0,-4-1 0 0 0,1 1 0 0 0,-5-1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2T08:14:05.73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4367 6388 16383 0 0,'7'-6'0'0'0,"8"-1"0"0"0,7-1 0 0 0,7 2 0 0 0,5 8 0 0 0,1 3 0 0 0,4 1 0 0 0,0-1 0 0 0,14 0 0 0 0,6-3 0 0 0,21 0 0 0 0,3-1 0 0 0,10-1 0 0 0,-5 0 0 0 0,-12 0 0 0 0,-11 0 0 0 0,3-1 0 0 0,20 1 0 0 0,31 0 0 0 0,18 0 0 0 0,13 0 0 0 0,-11 0 0 0 0,-24-6 0 0 0,-24-1 0 0 0,-22-1 0 0 0,-18 2 0 0 0,-9 2 0 0 0,-6 1 0 0 0,-2 2 0 0 0,0 1 0 0 0,0-7 0 0 0,2 0 0 0 0,1 0 0 0 0,-1 2 0 0 0,1 0 0 0 0,2 4 0 0 0,0-7 0 0 0,0 0 0 0 0,-1 0 0 0 0,0 3 0 0 0,-1 1 0 0 0,0 2 0 0 0,0 1 0 0 0,-1 0 0 0 0,1 1 0 0 0,14 1 0 0 0,5-1 0 0 0,-1 0 0 0 0,-2 1 0 0 0,-11-1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2T08:14:05.74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7950 6395 16383 0 0,'2'0'0'0'0,"9"10"0"0"0,5 1 0 0 0,1 1 0 0 0,1-2 0 0 0,1-4 0 0 0,-2-1 0 0 0,6-3 0 0 0,1-1 0 0 0,-1-1 0 0 0,-1-1 0 0 0,-3 1 0 0 0,-1-1 0 0 0,-2 1 0 0 0,-1 0 0 0 0,0-1 0 0 0,0 1 0 0 0,1 0 0 0 0,0 0 0 0 0,0 0 0 0 0,-1-9 0 0 0,1-12 0 0 0,-1-3 0 0 0,0 4 0 0 0,0 3 0 0 0,0 7 0 0 0,0 3 0 0 0,5-6 0 0 0,2-1 0 0 0,-1 2 0 0 0,0 3 0 0 0,-2 3 0 0 0,-2 2 0 0 0,-1 3 0 0 0,-1 0 0 0 0,0 2 0 0 0,0-1 0 0 0,5 1 0 0 0,2-1 0 0 0,9 1 0 0 0,1-1 0 0 0,4 0 0 0 0,-2 0 0 0 0,-3 0 0 0 0,-6 0 0 0 0,-3 0 0 0 0,1 0 0 0 0,1 0 0 0 0,3 0 0 0 0,2 0 0 0 0,-4 0 0 0 0,-2 0 0 0 0,-3 0 0 0 0,-2 0 0 0 0,-2 0 0 0 0,-1 0 0 0 0,0 0 0 0 0,-1 0 0 0 0,0 0 0 0 0,1 0 0 0 0,-1 0 0 0 0,1 0 0 0 0,-1 0 0 0 0,1 0 0 0 0,0 9 0 0 0,-1 11 0 0 0,1-6 0 0 0,-3-5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2T08:01:15.1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5861 4797 16383 0 0,'7'0'0'0'0,"10"0"0"0"0,7 0 0 0 0,6 0 0 0 0,5 0 0 0 0,3 0 0 0 0,3 0 0 0 0,0 0 0 0 0,6-15 0 0 0,26-3 0 0 0,28-8 0 0 0,67 1 0 0 0,61 5 0 0 0,49 5 0 0 0,45-2 0 0 0,47 0 0 0 0,-2 5 0 0 0,-25 2 0 0 0,-65 4 0 0 0,-72 4 0 0 0,-66 1 0 0 0,-49 1 0 0 0,-33 0 0 0 0,-22 1 0 0 0,-8 0 0 0 0,-4-1 0 0 0,1 1 0 0 0,-5-1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2T08:01:53.0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5861 4957 16383 0 0,'3'0'0'0'0,"5"0"0"0"0,2 0 0 0 0,4 0 0 0 0,1 0 0 0 0,2 0 0 0 0,1 0 0 0 0,0 0 0 0 0,3-27 0 0 0,12-9 0 0 0,12-12 0 0 0,28 2 0 0 0,28 8 0 0 0,23 11 0 0 0,19-5 0 0 0,21 0 0 0 0,-2 9 0 0 0,-9 6 0 0 0,-31 5 0 0 0,-31 8 0 0 0,-28 2 0 0 0,-23 2 0 0 0,-14 0 0 0 0,-10 2 0 0 0,-4 0 0 0 0,-1-2 0 0 0,0 2 0 0 0,-3-2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22T08:03:54.8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4367 6388 16383 0 0,'7'-6'0'0'0,"8"-1"0"0"0,7-1 0 0 0,7 2 0 0 0,5 8 0 0 0,1 3 0 0 0,4 1 0 0 0,0-1 0 0 0,14 0 0 0 0,6-3 0 0 0,21 0 0 0 0,3-1 0 0 0,10-1 0 0 0,-5 0 0 0 0,-12 0 0 0 0,-11 0 0 0 0,3-1 0 0 0,20 1 0 0 0,31 0 0 0 0,18 0 0 0 0,13 0 0 0 0,-11 0 0 0 0,-24-6 0 0 0,-24-1 0 0 0,-22-1 0 0 0,-18 2 0 0 0,-9 2 0 0 0,-6 1 0 0 0,-2 2 0 0 0,0 1 0 0 0,0-7 0 0 0,2 0 0 0 0,1 0 0 0 0,-1 2 0 0 0,1 0 0 0 0,2 4 0 0 0,0-7 0 0 0,0 0 0 0 0,-1 0 0 0 0,0 3 0 0 0,-1 1 0 0 0,0 2 0 0 0,0 1 0 0 0,-1 0 0 0 0,1 1 0 0 0,14 1 0 0 0,5-1 0 0 0,-1 0 0 0 0,-2 1 0 0 0,-11-1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EAF81-9A67-40FE-B35F-5AC488943070}" type="datetimeFigureOut">
              <a:rPr lang="en-US" smtClean="0"/>
              <a:t>08-Jan-25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CAFCC-0D7E-475E-AE33-7F961629A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0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2D9C5-A301-4B2D-937B-9725CD6BC27A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259A-7F5C-48F5-8B43-F97AC2C61C6F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4517-5E66-4B5F-BEF0-C07EC60D9C47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89-6B5E-4F1B-A42E-0A610B6F6F5B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0760F-8375-44C6-815D-E3FD61E03067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83E5D-BCCB-46B1-9972-FEAA405E2D39}" type="datetime1">
              <a:rPr lang="en-US" smtClean="0"/>
              <a:t>08-Jan-25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ABBA9-5B3E-4364-B00B-9CA513B910BF}" type="datetime1">
              <a:rPr lang="en-US" smtClean="0"/>
              <a:t>08-Jan-25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BBA3-F825-41B7-8C47-B0F976AF158A}" type="datetime1">
              <a:rPr lang="en-US" smtClean="0"/>
              <a:t>08-Jan-25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7B8BA-14C0-4869-B11E-D640995CE931}" type="datetime1">
              <a:rPr lang="en-US" smtClean="0"/>
              <a:t>08-Jan-25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89BE-46E2-4C6F-A6BF-1A2F08E5B4A2}" type="datetime1">
              <a:rPr lang="en-US" smtClean="0"/>
              <a:t>08-Jan-25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683-B99C-41CB-96FD-389DAE4CF9DB}" type="datetime1">
              <a:rPr lang="en-US" smtClean="0"/>
              <a:t>08-Jan-25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38FB6-E8A1-4ADA-B9E6-EF2A149BD199}" type="datetime1">
              <a:rPr lang="en-US" smtClean="0"/>
              <a:t>08-Jan-25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3" Type="http://schemas.openxmlformats.org/officeDocument/2006/relationships/image" Target="../media/image740.png"/><Relationship Id="rId7" Type="http://schemas.openxmlformats.org/officeDocument/2006/relationships/image" Target="../media/image76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78.png"/><Relationship Id="rId5" Type="http://schemas.openxmlformats.org/officeDocument/2006/relationships/image" Target="../media/image750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77.png"/><Relationship Id="rId1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AC9A-87D2-447A-88DF-33B9F7D8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76955"/>
          </a:xfrm>
        </p:spPr>
        <p:txBody>
          <a:bodyPr>
            <a:normAutofit/>
          </a:bodyPr>
          <a:lstStyle/>
          <a:p>
            <a:r>
              <a:rPr lang="en-US" dirty="0" smtClean="0"/>
              <a:t>A first view of processes in Linux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F5C5-02E2-4B4B-B168-40B67F9C8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9318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Card 6"/>
          <p:cNvSpPr/>
          <p:nvPr/>
        </p:nvSpPr>
        <p:spPr>
          <a:xfrm>
            <a:off x="4366446" y="2873739"/>
            <a:ext cx="3477599" cy="1386744"/>
          </a:xfrm>
          <a:prstGeom prst="flowChartPunchedCar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course, the process has actually the executable version of this code!</a:t>
            </a:r>
            <a:endParaRPr lang="en-US" sz="2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10072048" y="859809"/>
            <a:ext cx="1774209" cy="5317250"/>
          </a:xfrm>
          <a:prstGeom prst="roundRect">
            <a:avLst/>
          </a:prstGeom>
          <a:gradFill flip="none" rotWithShape="1">
            <a:gsLst>
              <a:gs pos="41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813"/>
            <a:ext cx="10515600" cy="1325563"/>
          </a:xfrm>
        </p:spPr>
        <p:txBody>
          <a:bodyPr/>
          <a:lstStyle/>
          <a:p>
            <a:r>
              <a:rPr lang="en-US" dirty="0" smtClean="0"/>
              <a:t>What is printed in the following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83511"/>
            <a:ext cx="5181600" cy="45960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=500; 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(“A\n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(“B\n”);</a:t>
            </a:r>
            <a:endParaRPr lang="en-US" sz="21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else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(“C\n”);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\n”,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76423" y="984441"/>
            <a:ext cx="1265582" cy="366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3170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799189" y="2448036"/>
            <a:ext cx="31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76423" y="131417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176423" y="194240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3171   500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76423" y="16214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     500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0233990" y="956472"/>
            <a:ext cx="1265582" cy="36695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3171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233990" y="199076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0     500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33990" y="128027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33990" y="321341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0     501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3763617" y="2175428"/>
            <a:ext cx="430695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18898" y="2413604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3763617" y="2701247"/>
            <a:ext cx="484632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786808" y="3415531"/>
            <a:ext cx="603504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01817" y="3899407"/>
            <a:ext cx="5760720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707923" y="3714741"/>
            <a:ext cx="31771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3786808" y="4603095"/>
            <a:ext cx="44236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176423" y="4427148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3171   499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799189" y="4892761"/>
            <a:ext cx="31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4407383" y="5077427"/>
            <a:ext cx="42976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10410" y="5775738"/>
            <a:ext cx="33832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799189" y="5537652"/>
            <a:ext cx="53572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499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310410" y="5823541"/>
            <a:ext cx="5288509" cy="10874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0598919" y="5537652"/>
            <a:ext cx="53572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501</a:t>
            </a:r>
            <a:endParaRPr lang="en-US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3763617" y="2598270"/>
            <a:ext cx="6682892" cy="0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5551" y="6177059"/>
            <a:ext cx="10330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latin typeface="Garamond" panose="02020404030301010803" pitchFamily="18" charset="0"/>
              </a:rPr>
              <a:t>Summary</a:t>
            </a:r>
            <a:r>
              <a:rPr lang="en-US" dirty="0" smtClean="0">
                <a:latin typeface="Garamond" panose="02020404030301010803" pitchFamily="18" charset="0"/>
              </a:rPr>
              <a:t>: the variables for x and </a:t>
            </a:r>
            <a:r>
              <a:rPr lang="en-US" dirty="0" err="1" smtClean="0">
                <a:latin typeface="Garamond" panose="02020404030301010803" pitchFamily="18" charset="0"/>
              </a:rPr>
              <a:t>i</a:t>
            </a:r>
            <a:r>
              <a:rPr lang="en-US" dirty="0" smtClean="0">
                <a:latin typeface="Garamond" panose="02020404030301010803" pitchFamily="18" charset="0"/>
              </a:rPr>
              <a:t> of the child </a:t>
            </a:r>
            <a:r>
              <a:rPr lang="en-US" b="1" u="sng" dirty="0" smtClean="0">
                <a:latin typeface="Garamond" panose="02020404030301010803" pitchFamily="18" charset="0"/>
              </a:rPr>
              <a:t>are completely independent </a:t>
            </a:r>
            <a:r>
              <a:rPr lang="en-US" dirty="0" smtClean="0">
                <a:latin typeface="Garamond" panose="02020404030301010803" pitchFamily="18" charset="0"/>
              </a:rPr>
              <a:t>from (not shared with) the parent:</a:t>
            </a:r>
            <a:br>
              <a:rPr lang="en-US" dirty="0" smtClean="0">
                <a:latin typeface="Garamond" panose="02020404030301010803" pitchFamily="18" charset="0"/>
              </a:rPr>
            </a:br>
            <a:r>
              <a:rPr lang="en-US" dirty="0" smtClean="0">
                <a:latin typeface="Garamond" panose="02020404030301010803" pitchFamily="18" charset="0"/>
              </a:rPr>
              <a:t>that is one of the things that is implied by “</a:t>
            </a:r>
            <a:r>
              <a:rPr lang="en-US" b="1" u="sng" dirty="0" smtClean="0">
                <a:latin typeface="Garamond" panose="02020404030301010803" pitchFamily="18" charset="0"/>
              </a:rPr>
              <a:t>processes are isolated</a:t>
            </a:r>
            <a:r>
              <a:rPr lang="en-US" dirty="0" smtClean="0">
                <a:latin typeface="Garamond" panose="02020404030301010803" pitchFamily="18" charset="0"/>
              </a:rPr>
              <a:t>!”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4" name="Donut 3"/>
          <p:cNvSpPr/>
          <p:nvPr/>
        </p:nvSpPr>
        <p:spPr>
          <a:xfrm>
            <a:off x="8125651" y="1873565"/>
            <a:ext cx="819566" cy="478190"/>
          </a:xfrm>
          <a:prstGeom prst="donut">
            <a:avLst>
              <a:gd name="adj" fmla="val 99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nut 34"/>
          <p:cNvSpPr/>
          <p:nvPr/>
        </p:nvSpPr>
        <p:spPr>
          <a:xfrm>
            <a:off x="10067023" y="1894389"/>
            <a:ext cx="819566" cy="478190"/>
          </a:xfrm>
          <a:prstGeom prst="donut">
            <a:avLst>
              <a:gd name="adj" fmla="val 992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961323" y="3186907"/>
            <a:ext cx="967409" cy="66020"/>
            <a:chOff x="1961323" y="3186907"/>
            <a:chExt cx="967409" cy="66020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1961323" y="3186907"/>
              <a:ext cx="9674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1961323" y="3252927"/>
              <a:ext cx="967409" cy="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3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7" grpId="0" animBg="1"/>
      <p:bldP spid="11" grpId="0" animBg="1"/>
      <p:bldP spid="17" grpId="0"/>
      <p:bldP spid="18" grpId="0"/>
      <p:bldP spid="19" grpId="0" animBg="1"/>
      <p:bldP spid="20" grpId="0"/>
      <p:bldP spid="21" grpId="0"/>
      <p:bldP spid="22" grpId="0"/>
      <p:bldP spid="26" grpId="0" animBg="1"/>
      <p:bldP spid="31" grpId="0" animBg="1"/>
      <p:bldP spid="34" grpId="0"/>
      <p:bldP spid="37" grpId="0" animBg="1"/>
      <p:bldP spid="42" grpId="0" animBg="1"/>
      <p:bldP spid="44" grpId="0" animBg="1"/>
      <p:bldP spid="46" grpId="0"/>
      <p:bldP spid="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processes – replacing code of an existing process with </a:t>
            </a:r>
            <a:r>
              <a:rPr lang="en-US" dirty="0" err="1" smtClean="0"/>
              <a:t>execv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77561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{"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/home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("The Beginning\n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=%d\n”,</a:t>
            </a:r>
            <a:r>
              <a:rPr 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=%d\n”,</a:t>
            </a:r>
            <a:r>
              <a:rPr lang="en-US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("The End\n");</a:t>
            </a:r>
          </a:p>
        </p:txBody>
      </p:sp>
      <p:sp>
        <p:nvSpPr>
          <p:cNvPr id="9" name="Snip and Round Single Corner Rectangle 8"/>
          <p:cNvSpPr/>
          <p:nvPr/>
        </p:nvSpPr>
        <p:spPr>
          <a:xfrm>
            <a:off x="7442823" y="2328692"/>
            <a:ext cx="1267096" cy="658448"/>
          </a:xfrm>
          <a:prstGeom prst="snip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Snip and Round Single Corner Rectangle 9"/>
          <p:cNvSpPr/>
          <p:nvPr/>
        </p:nvSpPr>
        <p:spPr>
          <a:xfrm>
            <a:off x="9995928" y="2328693"/>
            <a:ext cx="1357871" cy="658448"/>
          </a:xfrm>
          <a:prstGeom prst="snip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“/bin/ls”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354389" y="3487783"/>
            <a:ext cx="4271554" cy="3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8944533" y="3526971"/>
            <a:ext cx="222069" cy="5617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076986" y="3163562"/>
            <a:ext cx="8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24203" y="4060687"/>
            <a:ext cx="110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exec() call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18380" y="3609163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923687" y="3609163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cxnSp>
        <p:nvCxnSpPr>
          <p:cNvPr id="18" name="Straight Connector 17"/>
          <p:cNvCxnSpPr>
            <a:stCxn id="9" idx="0"/>
          </p:cNvCxnSpPr>
          <p:nvPr/>
        </p:nvCxnSpPr>
        <p:spPr>
          <a:xfrm>
            <a:off x="8709919" y="2657916"/>
            <a:ext cx="1082867" cy="7682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625854" y="2425478"/>
            <a:ext cx="874938" cy="365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</a:rPr>
              <a:t>a.out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132968" y="2426021"/>
            <a:ext cx="1000396" cy="4144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/bin/ls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84057" y="4963735"/>
            <a:ext cx="4951997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Not</a:t>
            </a:r>
            <a:r>
              <a:rPr lang="en-US" sz="2400" dirty="0" smtClean="0"/>
              <a:t> a new process, so </a:t>
            </a:r>
            <a:r>
              <a:rPr lang="en-US" sz="2400" u="sng" dirty="0" err="1" smtClean="0"/>
              <a:t>pid</a:t>
            </a:r>
            <a:r>
              <a:rPr lang="en-US" sz="2400" u="sng" dirty="0" smtClean="0"/>
              <a:t> is the same</a:t>
            </a:r>
            <a:endParaRPr lang="en-US" sz="24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788549" y="5715570"/>
            <a:ext cx="83495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Check  man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en-US" sz="2400" dirty="0" smtClean="0"/>
              <a:t>       and  </a:t>
            </a:r>
            <a:br>
              <a:rPr lang="en-US" sz="2400" dirty="0" smtClean="0"/>
            </a:br>
            <a:r>
              <a:rPr lang="en-US" sz="2400" dirty="0" err="1" smtClean="0"/>
              <a:t>and</a:t>
            </a:r>
            <a:r>
              <a:rPr lang="en-US" sz="2400" dirty="0" smtClean="0"/>
              <a:t> notice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</a:t>
            </a:r>
            <a:r>
              <a:rPr lang="en-US" sz="2400" dirty="0" smtClean="0"/>
              <a:t>,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execvp</a:t>
            </a:r>
            <a:r>
              <a:rPr lang="en-US" sz="2400" dirty="0" smtClean="0"/>
              <a:t>   in addition to other variations.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018723" y="20352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6375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78654" y="203523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6375</a:t>
            </a:r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84564" y="4393456"/>
            <a:ext cx="911651" cy="923330"/>
            <a:chOff x="84564" y="4393456"/>
            <a:chExt cx="911651" cy="923330"/>
          </a:xfrm>
        </p:grpSpPr>
        <p:sp>
          <p:nvSpPr>
            <p:cNvPr id="7" name="Rectangle 6"/>
            <p:cNvSpPr/>
            <p:nvPr/>
          </p:nvSpPr>
          <p:spPr>
            <a:xfrm>
              <a:off x="84564" y="4393456"/>
              <a:ext cx="91165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X</a:t>
              </a:r>
              <a:endPara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794086" y="4506685"/>
              <a:ext cx="0" cy="73477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38199" y="4490568"/>
              <a:ext cx="0" cy="734777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540389" y="4001294"/>
            <a:ext cx="1528354" cy="38199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4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/>
      <p:bldP spid="17" grpId="0"/>
      <p:bldP spid="26" grpId="0" animBg="1"/>
      <p:bldP spid="28" grpId="0" animBg="1"/>
      <p:bldP spid="29" grpId="0"/>
      <p:bldP spid="20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printed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797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char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= {"/bin/ls",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"-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l", "/home", NULL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 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("B\n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(“%d\n”,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("E\n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76385" y="935546"/>
            <a:ext cx="1265582" cy="366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3170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38260" y="1503588"/>
            <a:ext cx="39837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   [,,,NULL]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54326" y="3424571"/>
            <a:ext cx="3097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82893" y="3609237"/>
            <a:ext cx="512064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69735" y="4105330"/>
            <a:ext cx="30175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86027" y="3961162"/>
            <a:ext cx="83268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3170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139709" y="4578761"/>
            <a:ext cx="329184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238259" y="3018077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   [,,,NULL]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139709" y="3183288"/>
            <a:ext cx="30175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printed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797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char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= {"/bin/ls",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"-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l", "/home", NULL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2 ;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("B\n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(“%d\n”,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execv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("E\n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9076385" y="935546"/>
            <a:ext cx="1265582" cy="366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3170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38260" y="1503588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?   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    [,,,NULL]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427662" y="3424571"/>
            <a:ext cx="3097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182893" y="3609237"/>
            <a:ext cx="512064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69735" y="4066420"/>
            <a:ext cx="301752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427662" y="3980617"/>
            <a:ext cx="6527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3170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139709" y="4578761"/>
            <a:ext cx="329184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38199" y="1302499"/>
            <a:ext cx="8465334" cy="4488701"/>
          </a:xfrm>
          <a:prstGeom prst="round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  <a:p>
            <a:r>
              <a:rPr lang="en-US" sz="4000" dirty="0" smtClean="0">
                <a:solidFill>
                  <a:schemeClr val="tx1"/>
                </a:solidFill>
              </a:rPr>
              <a:t>/bin/ls -l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975429" y="4156320"/>
            <a:ext cx="6452233" cy="70596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27662" y="4422617"/>
            <a:ext cx="776687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total 47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rwxrwx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--- 1 root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vboxsf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1735 Feb 18  2022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duper.c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rwxrwx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--- 1 root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vboxsf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395 Jan  1 15:49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exceptions.c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7505" y="1666018"/>
            <a:ext cx="5298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earlier code (entire user address space) is replaced by that of the given executable.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way to access data and code of the program before exec was called.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431549" y="1319308"/>
            <a:ext cx="3760451" cy="1022333"/>
          </a:xfrm>
          <a:prstGeom prst="round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dirty="0" smtClean="0">
              <a:solidFill>
                <a:schemeClr val="tx1"/>
              </a:solidFill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8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21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aiting for a child process to exit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5692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wait(2)</a:t>
            </a:r>
            <a:r>
              <a:rPr lang="en-US" sz="3400" dirty="0" smtClean="0"/>
              <a:t> tells the parent about when/how a child </a:t>
            </a:r>
            <a:br>
              <a:rPr lang="en-US" sz="3400" dirty="0" smtClean="0"/>
            </a:br>
            <a:r>
              <a:rPr lang="en-US" sz="3400" dirty="0" smtClean="0"/>
              <a:t>(i.e., created by fork()) exited.</a:t>
            </a:r>
          </a:p>
          <a:p>
            <a:r>
              <a:rPr lang="en-US" sz="3400" dirty="0" smtClean="0"/>
              <a:t>It is usually used to wait until a child finishes executing.</a:t>
            </a:r>
          </a:p>
          <a:p>
            <a:r>
              <a:rPr lang="en-US" sz="3400" dirty="0" smtClean="0"/>
              <a:t>In the simple form:</a:t>
            </a:r>
            <a:br>
              <a:rPr lang="en-US" sz="3400" dirty="0" smtClean="0"/>
            </a:br>
            <a:r>
              <a:rPr lang="en-US" sz="3400" dirty="0" smtClean="0"/>
              <a:t>	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wait(</a:t>
            </a:r>
            <a:r>
              <a:rPr lang="en-US" sz="3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*</a:t>
            </a:r>
            <a:r>
              <a:rPr lang="en-US" sz="3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wstatus</a:t>
            </a:r>
            <a:r>
              <a:rPr lang="en-US" sz="3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3400" dirty="0" smtClean="0"/>
              <a:t>Another form:</a:t>
            </a:r>
          </a:p>
          <a:p>
            <a:pPr marL="457200" lvl="1" indent="0">
              <a:buNone/>
            </a:pPr>
            <a:r>
              <a:rPr lang="en-US" sz="3000" dirty="0" smtClean="0"/>
              <a:t>	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waitpid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wstatus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options);</a:t>
            </a:r>
          </a:p>
          <a:p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5695122" y="1862552"/>
            <a:ext cx="713298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=500;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Beginning\n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world\n”);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== 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 am child\n);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21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1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child waits for user input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 am parent of           </a:t>
            </a:r>
            <a:b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process: %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d\n",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wstat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3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//parent awaits child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(“The End\n”);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your understanding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See: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simple_fork.c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simple_exec.c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cs typeface="Courier New" panose="02070309020205020404" pitchFamily="49" charset="0"/>
              </a:rPr>
              <a:t>Howmany</a:t>
            </a:r>
            <a:r>
              <a:rPr lang="en-US" dirty="0" smtClean="0">
                <a:cs typeface="Courier New" panose="02070309020205020404" pitchFamily="49" charset="0"/>
              </a:rPr>
              <a:t> processes are created when the following code is run: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(”A\n”);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fork();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(”B\n”);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fork();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(”C\n”);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fork();</a:t>
            </a:r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525036" y="3103632"/>
            <a:ext cx="2782957" cy="32527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/>
          <p:cNvSpPr/>
          <p:nvPr/>
        </p:nvSpPr>
        <p:spPr>
          <a:xfrm>
            <a:off x="7606747" y="3657567"/>
            <a:ext cx="738809" cy="4373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169424" y="4456736"/>
            <a:ext cx="747091" cy="43732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6925916" y="4421637"/>
            <a:ext cx="1963807" cy="1223204"/>
            <a:chOff x="6925916" y="4421637"/>
            <a:chExt cx="1963807" cy="1223204"/>
          </a:xfrm>
        </p:grpSpPr>
        <p:sp>
          <p:nvSpPr>
            <p:cNvPr id="9" name="Oval 8"/>
            <p:cNvSpPr/>
            <p:nvPr/>
          </p:nvSpPr>
          <p:spPr>
            <a:xfrm>
              <a:off x="8241194" y="4421637"/>
              <a:ext cx="648529" cy="4373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6925916" y="5207519"/>
              <a:ext cx="680831" cy="437322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p4</a:t>
              </a:r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242726" y="4053409"/>
            <a:ext cx="733426" cy="403327"/>
            <a:chOff x="7242726" y="4053409"/>
            <a:chExt cx="733426" cy="403327"/>
          </a:xfrm>
        </p:grpSpPr>
        <p:cxnSp>
          <p:nvCxnSpPr>
            <p:cNvPr id="11" name="Straight Arrow Connector 10"/>
            <p:cNvCxnSpPr>
              <a:stCxn id="3" idx="4"/>
              <a:endCxn id="8" idx="0"/>
            </p:cNvCxnSpPr>
            <p:nvPr/>
          </p:nvCxnSpPr>
          <p:spPr>
            <a:xfrm flipH="1">
              <a:off x="7542970" y="4094889"/>
              <a:ext cx="433182" cy="3618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42726" y="4053409"/>
              <a:ext cx="516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@2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976152" y="4018310"/>
            <a:ext cx="733425" cy="403327"/>
            <a:chOff x="7976152" y="4018310"/>
            <a:chExt cx="733425" cy="403327"/>
          </a:xfrm>
        </p:grpSpPr>
        <p:cxnSp>
          <p:nvCxnSpPr>
            <p:cNvPr id="13" name="Straight Arrow Connector 12"/>
            <p:cNvCxnSpPr>
              <a:stCxn id="3" idx="4"/>
              <a:endCxn id="9" idx="0"/>
            </p:cNvCxnSpPr>
            <p:nvPr/>
          </p:nvCxnSpPr>
          <p:spPr>
            <a:xfrm>
              <a:off x="7976152" y="4094889"/>
              <a:ext cx="589307" cy="32674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201104" y="401831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@4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976853" y="4818583"/>
            <a:ext cx="566117" cy="388936"/>
            <a:chOff x="6976853" y="4818583"/>
            <a:chExt cx="566117" cy="388936"/>
          </a:xfrm>
        </p:grpSpPr>
        <p:sp>
          <p:nvSpPr>
            <p:cNvPr id="18" name="TextBox 17"/>
            <p:cNvSpPr txBox="1"/>
            <p:nvPr/>
          </p:nvSpPr>
          <p:spPr>
            <a:xfrm>
              <a:off x="6976853" y="4818583"/>
              <a:ext cx="5168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@4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8" idx="4"/>
              <a:endCxn id="10" idx="0"/>
            </p:cNvCxnSpPr>
            <p:nvPr/>
          </p:nvCxnSpPr>
          <p:spPr>
            <a:xfrm flipH="1">
              <a:off x="7266332" y="4894058"/>
              <a:ext cx="276638" cy="3134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312139" y="3103632"/>
            <a:ext cx="3047999" cy="3252718"/>
            <a:chOff x="9312139" y="3103632"/>
            <a:chExt cx="3047999" cy="3252718"/>
          </a:xfrm>
        </p:grpSpPr>
        <p:grpSp>
          <p:nvGrpSpPr>
            <p:cNvPr id="38" name="Group 37"/>
            <p:cNvGrpSpPr/>
            <p:nvPr/>
          </p:nvGrpSpPr>
          <p:grpSpPr>
            <a:xfrm>
              <a:off x="9312139" y="3103632"/>
              <a:ext cx="2782957" cy="3252718"/>
              <a:chOff x="9812523" y="3139918"/>
              <a:chExt cx="2782957" cy="3252718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812523" y="3139918"/>
                <a:ext cx="2782957" cy="325271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894234" y="3693853"/>
                <a:ext cx="738809" cy="43732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p1</a:t>
                </a: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0456911" y="4493022"/>
                <a:ext cx="747091" cy="437322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p2</a:t>
                </a:r>
                <a:endParaRPr lang="en-US" dirty="0"/>
              </a:p>
            </p:txBody>
          </p:sp>
          <p:grpSp>
            <p:nvGrpSpPr>
              <p:cNvPr id="26" name="Group 25"/>
              <p:cNvGrpSpPr/>
              <p:nvPr/>
            </p:nvGrpSpPr>
            <p:grpSpPr>
              <a:xfrm>
                <a:off x="10213403" y="4457923"/>
                <a:ext cx="1963807" cy="1223204"/>
                <a:chOff x="6925916" y="4421637"/>
                <a:chExt cx="1963807" cy="1223204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8241194" y="4421637"/>
                  <a:ext cx="648529" cy="43732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p3</a:t>
                  </a:r>
                  <a:endParaRPr lang="en-US" dirty="0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925916" y="5207519"/>
                  <a:ext cx="680831" cy="43732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p4</a:t>
                  </a:r>
                  <a:endParaRPr lang="en-US" dirty="0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10530213" y="4089695"/>
                <a:ext cx="733426" cy="374298"/>
                <a:chOff x="7242726" y="4053409"/>
                <a:chExt cx="733426" cy="374298"/>
              </a:xfrm>
            </p:grpSpPr>
            <p:cxnSp>
              <p:nvCxnSpPr>
                <p:cNvPr id="30" name="Straight Arrow Connector 29"/>
                <p:cNvCxnSpPr>
                  <a:stCxn id="24" idx="4"/>
                  <a:endCxn id="25" idx="0"/>
                </p:cNvCxnSpPr>
                <p:nvPr/>
              </p:nvCxnSpPr>
              <p:spPr>
                <a:xfrm flipH="1">
                  <a:off x="7542970" y="4065860"/>
                  <a:ext cx="433182" cy="3618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7242726" y="4053409"/>
                  <a:ext cx="516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@2</a:t>
                  </a:r>
                  <a:endParaRPr lang="en-US" dirty="0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11263639" y="4054596"/>
                <a:ext cx="733425" cy="374298"/>
                <a:chOff x="7976152" y="4018310"/>
                <a:chExt cx="733425" cy="374298"/>
              </a:xfrm>
            </p:grpSpPr>
            <p:cxnSp>
              <p:nvCxnSpPr>
                <p:cNvPr id="33" name="Straight Arrow Connector 32"/>
                <p:cNvCxnSpPr>
                  <a:stCxn id="24" idx="4"/>
                  <a:endCxn id="27" idx="0"/>
                </p:cNvCxnSpPr>
                <p:nvPr/>
              </p:nvCxnSpPr>
              <p:spPr>
                <a:xfrm>
                  <a:off x="7976152" y="4065860"/>
                  <a:ext cx="589307" cy="32674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8201104" y="4018310"/>
                  <a:ext cx="5084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@4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0264340" y="4854869"/>
                <a:ext cx="566117" cy="369332"/>
                <a:chOff x="6976853" y="4818583"/>
                <a:chExt cx="566117" cy="369332"/>
              </a:xfrm>
            </p:grpSpPr>
            <p:sp>
              <p:nvSpPr>
                <p:cNvPr id="36" name="TextBox 35"/>
                <p:cNvSpPr txBox="1"/>
                <p:nvPr/>
              </p:nvSpPr>
              <p:spPr>
                <a:xfrm>
                  <a:off x="6976853" y="4818583"/>
                  <a:ext cx="5168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@4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37" name="Straight Arrow Connector 36"/>
                <p:cNvCxnSpPr>
                  <a:stCxn id="25" idx="4"/>
                  <a:endCxn id="28" idx="0"/>
                </p:cNvCxnSpPr>
                <p:nvPr/>
              </p:nvCxnSpPr>
              <p:spPr>
                <a:xfrm flipH="1">
                  <a:off x="7266332" y="4865029"/>
                  <a:ext cx="276638" cy="313461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0" name="Straight Arrow Connector 39"/>
            <p:cNvCxnSpPr>
              <a:stCxn id="24" idx="7"/>
            </p:cNvCxnSpPr>
            <p:nvPr/>
          </p:nvCxnSpPr>
          <p:spPr>
            <a:xfrm flipV="1">
              <a:off x="11024463" y="3541486"/>
              <a:ext cx="329337" cy="180125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11307421" y="3215273"/>
              <a:ext cx="738809" cy="4373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11338371" y="4331719"/>
              <a:ext cx="329337" cy="180125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1621329" y="4005506"/>
              <a:ext cx="738809" cy="4373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cxnSp>
          <p:nvCxnSpPr>
            <p:cNvPr id="44" name="Straight Arrow Connector 43"/>
            <p:cNvCxnSpPr>
              <a:endCxn id="45" idx="0"/>
            </p:cNvCxnSpPr>
            <p:nvPr/>
          </p:nvCxnSpPr>
          <p:spPr>
            <a:xfrm>
              <a:off x="10605881" y="4786126"/>
              <a:ext cx="355326" cy="21339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10591802" y="4999517"/>
              <a:ext cx="738809" cy="4373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endCxn id="48" idx="0"/>
            </p:cNvCxnSpPr>
            <p:nvPr/>
          </p:nvCxnSpPr>
          <p:spPr>
            <a:xfrm>
              <a:off x="10348292" y="5520459"/>
              <a:ext cx="355326" cy="21339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10334213" y="5733850"/>
              <a:ext cx="738809" cy="437322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847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Prelude to writing your own: What is  shell  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11686" y="1825624"/>
            <a:ext cx="5642113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shell simply receives input from the user and runs the corresponding program</a:t>
            </a:r>
          </a:p>
          <a:p>
            <a:r>
              <a:rPr lang="en-US" sz="2400" dirty="0" smtClean="0"/>
              <a:t>It also takes care of piping and I/O redirection:</a:t>
            </a:r>
          </a:p>
          <a:p>
            <a:pPr lvl="1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date |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[:lower:] [:upper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 &gt;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/>
              <a:t>It also has some </a:t>
            </a:r>
            <a:r>
              <a:rPr lang="en-US" sz="2400" dirty="0" err="1" smtClean="0"/>
              <a:t>builtin</a:t>
            </a:r>
            <a:r>
              <a:rPr lang="en-US" sz="2400" dirty="0" smtClean="0"/>
              <a:t> commands like setting some environment variable values,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  <a:r>
              <a:rPr lang="en-US" sz="2400" dirty="0" smtClean="0"/>
              <a:t>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sz="2400" dirty="0" smtClean="0"/>
              <a:t> etc.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3888477"/>
            <a:ext cx="410413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$ is called the shell prompt.</a:t>
            </a:r>
          </a:p>
          <a:p>
            <a:r>
              <a:rPr lang="en-US" dirty="0" smtClean="0"/>
              <a:t>You can change it using the environment</a:t>
            </a:r>
            <a:br>
              <a:rPr lang="en-US" dirty="0" smtClean="0"/>
            </a:br>
            <a:r>
              <a:rPr lang="en-US" dirty="0" smtClean="0"/>
              <a:t>variable PS1 like this:</a:t>
            </a:r>
            <a:br>
              <a:rPr lang="en-US" dirty="0" smtClean="0"/>
            </a:br>
            <a:r>
              <a:rPr lang="en-US" smtClean="0"/>
              <a:t>$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PS1=’c:&gt; ’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just for fun.</a:t>
            </a:r>
          </a:p>
          <a:p>
            <a:endParaRPr lang="en-US" dirty="0"/>
          </a:p>
          <a:p>
            <a:r>
              <a:rPr lang="en-US" dirty="0" smtClean="0"/>
              <a:t>While the common shell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en-US" dirty="0" smtClean="0"/>
              <a:t> (see </a:t>
            </a:r>
            <a:r>
              <a:rPr lang="en-US" dirty="0" err="1" smtClean="0"/>
              <a:t>ps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dirty="0" smtClean="0"/>
              <a:t>there is also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etc.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046922" y="1895061"/>
            <a:ext cx="3286539" cy="1789043"/>
            <a:chOff x="1046922" y="1895061"/>
            <a:chExt cx="3286539" cy="1789043"/>
          </a:xfrm>
        </p:grpSpPr>
        <p:sp>
          <p:nvSpPr>
            <p:cNvPr id="5" name="Rectangle 4"/>
            <p:cNvSpPr/>
            <p:nvPr/>
          </p:nvSpPr>
          <p:spPr>
            <a:xfrm>
              <a:off x="1046922" y="1895061"/>
              <a:ext cx="3286539" cy="1789043"/>
            </a:xfrm>
            <a:prstGeom prst="rect">
              <a:avLst/>
            </a:prstGeom>
            <a:gradFill flip="none" rotWithShape="1">
              <a:gsLst>
                <a:gs pos="0">
                  <a:srgbClr val="7030A0"/>
                </a:gs>
                <a:gs pos="28000">
                  <a:srgbClr val="ED3EB9"/>
                </a:gs>
                <a:gs pos="52000">
                  <a:srgbClr val="7030A0"/>
                </a:gs>
                <a:gs pos="100000">
                  <a:srgbClr val="ED3EB9"/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65995" y="2024485"/>
              <a:ext cx="2446447" cy="1371600"/>
            </a:xfrm>
            <a:prstGeom prst="rect">
              <a:avLst/>
            </a:prstGeom>
            <a:pattFill prst="lgCheck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665027" y="2101755"/>
              <a:ext cx="2347415" cy="13101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smtClean="0">
                  <a:solidFill>
                    <a:srgbClr val="00206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~$ ls </a:t>
              </a:r>
              <a:endPara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10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shell can be built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508" y="2351314"/>
            <a:ext cx="2625635" cy="3213463"/>
          </a:xfrm>
          <a:prstGeom prst="rect">
            <a:avLst/>
          </a:prstGeom>
          <a:solidFill>
            <a:srgbClr val="461E64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4"/>
                </a:solidFill>
              </a:rPr>
              <a:t>$ ./</a:t>
            </a:r>
            <a:r>
              <a:rPr lang="en-US" sz="2000" b="1" dirty="0" err="1" smtClean="0">
                <a:solidFill>
                  <a:schemeClr val="accent4"/>
                </a:solidFill>
              </a:rPr>
              <a:t>myshell</a:t>
            </a:r>
            <a:endParaRPr lang="en-US" sz="2000" b="1" dirty="0" smtClean="0">
              <a:solidFill>
                <a:schemeClr val="accent4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*  /bin/date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Monday 03 January …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*</a:t>
            </a:r>
            <a:r>
              <a:rPr lang="en-US" sz="2000" b="1" dirty="0" smtClean="0">
                <a:solidFill>
                  <a:schemeClr val="bg1"/>
                </a:solidFill>
              </a:rPr>
              <a:t>  /bin/du  -s .</a:t>
            </a:r>
          </a:p>
          <a:p>
            <a:pPr marL="457200" indent="-457200">
              <a:buAutoNum type="arabicPlain" startAt="317"/>
            </a:pP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*</a:t>
            </a:r>
            <a:r>
              <a:rPr lang="en-US" sz="2000" b="1" dirty="0" smtClean="0">
                <a:solidFill>
                  <a:schemeClr val="bg1"/>
                </a:solidFill>
              </a:rPr>
              <a:t> /bin/echo hi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hi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*</a:t>
            </a:r>
            <a:r>
              <a:rPr lang="en-US" sz="2000" b="1" dirty="0" smtClean="0">
                <a:solidFill>
                  <a:schemeClr val="bg1"/>
                </a:solidFill>
              </a:rPr>
              <a:t>  exit</a:t>
            </a:r>
          </a:p>
          <a:p>
            <a:r>
              <a:rPr lang="en-US" sz="2000" b="1" dirty="0" smtClean="0">
                <a:solidFill>
                  <a:schemeClr val="accent4"/>
                </a:solidFill>
              </a:rPr>
              <a:t>$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218435" y="794808"/>
            <a:ext cx="117472" cy="5658243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202609" y="1618587"/>
            <a:ext cx="1249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ait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waiting</a:t>
            </a:r>
          </a:p>
          <a:p>
            <a:r>
              <a:rPr lang="en-US" dirty="0"/>
              <a:t>w</a:t>
            </a:r>
            <a:r>
              <a:rPr lang="en-US" dirty="0" smtClean="0"/>
              <a:t>aiting</a:t>
            </a:r>
          </a:p>
          <a:p>
            <a:r>
              <a:rPr lang="en-US" dirty="0" smtClean="0"/>
              <a:t>waiting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66914" y="3744477"/>
            <a:ext cx="1249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ait()</a:t>
            </a:r>
          </a:p>
          <a:p>
            <a:r>
              <a:rPr lang="en-US" dirty="0" smtClean="0"/>
              <a:t>waiting</a:t>
            </a:r>
          </a:p>
          <a:p>
            <a:r>
              <a:rPr lang="en-US" dirty="0"/>
              <a:t>w</a:t>
            </a:r>
            <a:r>
              <a:rPr lang="en-US" dirty="0" smtClean="0"/>
              <a:t>aiting</a:t>
            </a:r>
          </a:p>
          <a:p>
            <a:r>
              <a:rPr lang="en-US" dirty="0"/>
              <a:t>w</a:t>
            </a:r>
            <a:r>
              <a:rPr lang="en-US" dirty="0" smtClean="0"/>
              <a:t>aiting</a:t>
            </a:r>
          </a:p>
          <a:p>
            <a:r>
              <a:rPr lang="en-US" dirty="0" smtClean="0"/>
              <a:t>...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73961" y="5448047"/>
            <a:ext cx="2272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 And so on</a:t>
            </a:r>
          </a:p>
          <a:p>
            <a:r>
              <a:rPr lang="en-US" dirty="0" smtClean="0"/>
              <a:t>.. And on until..</a:t>
            </a:r>
            <a:endParaRPr lang="en-US" dirty="0"/>
          </a:p>
          <a:p>
            <a:r>
              <a:rPr lang="en-US" dirty="0" smtClean="0"/>
              <a:t>“exit” is the command</a:t>
            </a:r>
            <a:endParaRPr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8921258" y="1619601"/>
            <a:ext cx="2927529" cy="1194423"/>
            <a:chOff x="8862897" y="1055396"/>
            <a:chExt cx="2927529" cy="1194423"/>
          </a:xfrm>
        </p:grpSpPr>
        <p:sp>
          <p:nvSpPr>
            <p:cNvPr id="13" name="Oval 12"/>
            <p:cNvSpPr/>
            <p:nvPr/>
          </p:nvSpPr>
          <p:spPr>
            <a:xfrm>
              <a:off x="8862897" y="1557487"/>
              <a:ext cx="1606731" cy="6923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/bin/date</a:t>
              </a:r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358846" y="1636744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3618</a:t>
              </a:r>
              <a:endParaRPr lang="en-US" sz="2000" b="1" dirty="0"/>
            </a:p>
          </p:txBody>
        </p:sp>
        <p:cxnSp>
          <p:nvCxnSpPr>
            <p:cNvPr id="16" name="Straight Arrow Connector 15"/>
            <p:cNvCxnSpPr>
              <a:stCxn id="10" idx="4"/>
              <a:endCxn id="13" idx="0"/>
            </p:cNvCxnSpPr>
            <p:nvPr/>
          </p:nvCxnSpPr>
          <p:spPr>
            <a:xfrm flipH="1">
              <a:off x="9666263" y="1055396"/>
              <a:ext cx="1" cy="50209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9638362" y="1110979"/>
              <a:ext cx="2152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exec()  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/bin/date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8842669" y="4076541"/>
            <a:ext cx="3244534" cy="1237844"/>
            <a:chOff x="8784308" y="3415061"/>
            <a:chExt cx="3244534" cy="1237844"/>
          </a:xfrm>
        </p:grpSpPr>
        <p:cxnSp>
          <p:nvCxnSpPr>
            <p:cNvPr id="61" name="Straight Arrow Connector 60"/>
            <p:cNvCxnSpPr>
              <a:stCxn id="52" idx="4"/>
              <a:endCxn id="26" idx="0"/>
            </p:cNvCxnSpPr>
            <p:nvPr/>
          </p:nvCxnSpPr>
          <p:spPr>
            <a:xfrm>
              <a:off x="9679496" y="3415061"/>
              <a:ext cx="9731" cy="52392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8784308" y="3938987"/>
              <a:ext cx="1809838" cy="6923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/bin/du -s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594146" y="4252795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3619</a:t>
              </a:r>
              <a:endParaRPr lang="en-US" sz="2000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689227" y="3503831"/>
              <a:ext cx="23396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exec()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/bin/du -s .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8085466" y="792129"/>
            <a:ext cx="2823269" cy="836143"/>
            <a:chOff x="8027105" y="227924"/>
            <a:chExt cx="2823269" cy="836143"/>
          </a:xfrm>
        </p:grpSpPr>
        <p:cxnSp>
          <p:nvCxnSpPr>
            <p:cNvPr id="9" name="Straight Arrow Connector 8"/>
            <p:cNvCxnSpPr>
              <a:stCxn id="7" idx="6"/>
              <a:endCxn id="10" idx="1"/>
            </p:cNvCxnSpPr>
            <p:nvPr/>
          </p:nvCxnSpPr>
          <p:spPr>
            <a:xfrm>
              <a:off x="8027105" y="441242"/>
              <a:ext cx="1299697" cy="259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9186193" y="639448"/>
              <a:ext cx="960141" cy="415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146335" y="663957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3618</a:t>
              </a:r>
              <a:endParaRPr lang="en-US" sz="20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433551" y="227924"/>
              <a:ext cx="715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fork()</a:t>
              </a:r>
              <a:endParaRPr lang="en-US" b="1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356649" y="3448555"/>
            <a:ext cx="3523359" cy="641443"/>
            <a:chOff x="7298288" y="2787075"/>
            <a:chExt cx="3523359" cy="641443"/>
          </a:xfrm>
        </p:grpSpPr>
        <p:sp>
          <p:nvSpPr>
            <p:cNvPr id="25" name="TextBox 24"/>
            <p:cNvSpPr txBox="1"/>
            <p:nvPr/>
          </p:nvSpPr>
          <p:spPr>
            <a:xfrm>
              <a:off x="10117608" y="3028408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3619</a:t>
              </a:r>
              <a:endParaRPr lang="en-US" sz="2000" b="1" dirty="0"/>
            </a:p>
          </p:txBody>
        </p:sp>
        <p:cxnSp>
          <p:nvCxnSpPr>
            <p:cNvPr id="29" name="Straight Arrow Connector 28"/>
            <p:cNvCxnSpPr>
              <a:endCxn id="52" idx="2"/>
            </p:cNvCxnSpPr>
            <p:nvPr/>
          </p:nvCxnSpPr>
          <p:spPr>
            <a:xfrm>
              <a:off x="7298288" y="2860796"/>
              <a:ext cx="1901137" cy="346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9199425" y="2999113"/>
              <a:ext cx="960141" cy="4159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244829" y="2787075"/>
              <a:ext cx="715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fork()</a:t>
              </a:r>
              <a:endParaRPr lang="en-US" b="1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266914" y="2656375"/>
            <a:ext cx="2393022" cy="429625"/>
            <a:chOff x="7276796" y="2515889"/>
            <a:chExt cx="1879762" cy="399630"/>
          </a:xfrm>
        </p:grpSpPr>
        <p:cxnSp>
          <p:nvCxnSpPr>
            <p:cNvPr id="35" name="Straight Arrow Connector 34"/>
            <p:cNvCxnSpPr>
              <a:stCxn id="13" idx="3"/>
            </p:cNvCxnSpPr>
            <p:nvPr/>
          </p:nvCxnSpPr>
          <p:spPr>
            <a:xfrm flipH="1">
              <a:off x="7276796" y="2712634"/>
              <a:ext cx="1879762" cy="202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8192639" y="2515889"/>
              <a:ext cx="525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exit</a:t>
              </a:r>
              <a:endParaRPr lang="en-US" dirty="0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432323" y="4953930"/>
            <a:ext cx="1456475" cy="488038"/>
            <a:chOff x="7373962" y="4292450"/>
            <a:chExt cx="1456475" cy="488038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7373962" y="4292450"/>
              <a:ext cx="1456475" cy="338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102199" y="4411156"/>
              <a:ext cx="525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exit</a:t>
              </a:r>
              <a:endParaRPr lang="en-US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618922" y="-25895"/>
            <a:ext cx="2408183" cy="813303"/>
            <a:chOff x="5618922" y="-25895"/>
            <a:chExt cx="2408183" cy="813303"/>
          </a:xfrm>
        </p:grpSpPr>
        <p:sp>
          <p:nvSpPr>
            <p:cNvPr id="7" name="Oval 6"/>
            <p:cNvSpPr/>
            <p:nvPr/>
          </p:nvSpPr>
          <p:spPr>
            <a:xfrm>
              <a:off x="6720819" y="95076"/>
              <a:ext cx="1306286" cy="6923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shell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6974" y="-25895"/>
              <a:ext cx="704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3617</a:t>
              </a:r>
              <a:endParaRPr lang="en-US" sz="2000" b="1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5618922" y="187223"/>
              <a:ext cx="1101897" cy="26708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H="1">
            <a:off x="5821860" y="6453051"/>
            <a:ext cx="1514047" cy="27905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8200" y="601648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shell.c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84850" y="3159721"/>
            <a:ext cx="1218339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$ du -s .</a:t>
            </a:r>
            <a:endParaRPr lang="en-US" sz="2400" dirty="0"/>
          </a:p>
        </p:txBody>
      </p:sp>
      <p:sp>
        <p:nvSpPr>
          <p:cNvPr id="44" name="Rectangle 43"/>
          <p:cNvSpPr/>
          <p:nvPr/>
        </p:nvSpPr>
        <p:spPr>
          <a:xfrm>
            <a:off x="7041839" y="874741"/>
            <a:ext cx="1097280" cy="3657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$ date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7141703" y="6054084"/>
            <a:ext cx="2504868" cy="39024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$ exit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7141703" y="5241590"/>
            <a:ext cx="220285" cy="77794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$$$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9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3" grpId="0"/>
      <p:bldP spid="8" grpId="0" animBg="1"/>
      <p:bldP spid="44" grpId="0" animBg="1"/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 learnt fork (2) exec(3)  and wait(2) system calls</a:t>
            </a:r>
            <a:b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 learnt that exec is actually a family of system calls</a:t>
            </a:r>
            <a:b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….wait too comes in multiple forms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and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 to use man pages – </a:t>
            </a:r>
            <a:r>
              <a:rPr lang="en-US" dirty="0" err="1" smtClean="0"/>
              <a:t>eg</a:t>
            </a:r>
            <a:r>
              <a:rPr lang="en-US" dirty="0" smtClean="0"/>
              <a:t>, </a:t>
            </a:r>
            <a:r>
              <a:rPr lang="en-US" dirty="0"/>
              <a:t>w</a:t>
            </a:r>
            <a:r>
              <a:rPr lang="en-US" dirty="0" smtClean="0"/>
              <a:t>hich man page section has system calls. Diff between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write </a:t>
            </a:r>
            <a:r>
              <a:rPr lang="en-US" dirty="0" smtClean="0"/>
              <a:t>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2 write</a:t>
            </a:r>
          </a:p>
          <a:p>
            <a:r>
              <a:rPr lang="en-US" dirty="0" smtClean="0"/>
              <a:t>Investigate the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 smtClean="0"/>
              <a:t> command, also 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pstree</a:t>
            </a:r>
            <a:r>
              <a:rPr lang="en-US" dirty="0" smtClean="0"/>
              <a:t> command and understand notions of parent and child processes.</a:t>
            </a:r>
          </a:p>
          <a:p>
            <a:r>
              <a:rPr lang="en-US" dirty="0" smtClean="0"/>
              <a:t>Investigating files: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 –cx </a:t>
            </a:r>
            <a:r>
              <a:rPr lang="en-US" dirty="0" smtClean="0"/>
              <a:t>to see the contents of 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See the code/data/stack segment in a program –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ltrace</a:t>
            </a:r>
            <a:r>
              <a:rPr lang="en-US" dirty="0" smtClean="0"/>
              <a:t> to see what system calls are called from your executable</a:t>
            </a:r>
          </a:p>
          <a:p>
            <a:r>
              <a:rPr lang="en-US" dirty="0" smtClean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dirty="0"/>
              <a:t>together to run simple programs</a:t>
            </a:r>
          </a:p>
          <a:p>
            <a:pPr lvl="1"/>
            <a:r>
              <a:rPr lang="en-US" dirty="0"/>
              <a:t>Write a very simple shell – like shown in class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concept of a process vs a program</a:t>
            </a:r>
          </a:p>
          <a:p>
            <a:r>
              <a:rPr lang="en-US" dirty="0" smtClean="0"/>
              <a:t>Get a first understanding of the kernel view of a process</a:t>
            </a:r>
          </a:p>
          <a:p>
            <a:r>
              <a:rPr lang="en-US" dirty="0" smtClean="0"/>
              <a:t>Know a few tools to investigate process information</a:t>
            </a:r>
          </a:p>
          <a:p>
            <a:r>
              <a:rPr lang="en-US" dirty="0" smtClean="0"/>
              <a:t>Learn how to create your own processes from a C program</a:t>
            </a:r>
          </a:p>
          <a:p>
            <a:r>
              <a:rPr lang="en-US" dirty="0" smtClean="0"/>
              <a:t>Learn to write a simple shell!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All the program examples shown here are in the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under the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3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do and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some helpful system calls (Build your repertoire)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xec() </a:t>
            </a:r>
            <a:r>
              <a:rPr lang="en-US" dirty="0" smtClean="0"/>
              <a:t>family of calls – its not one call.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xit()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leep()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Notice that commands can run in the background.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./loopy  busy </a:t>
            </a:r>
            <a:r>
              <a:rPr lang="en-US" b="1" dirty="0" smtClean="0">
                <a:cs typeface="Courier New" panose="02070309020205020404" pitchFamily="49" charset="0"/>
              </a:rPr>
              <a:t>&amp;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4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2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8663-C236-4E9F-86EA-C7B98BD2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Examining processes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C10FC-C12C-4B1D-993B-90602C45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279" y="1379238"/>
            <a:ext cx="5157787" cy="823912"/>
          </a:xfrm>
        </p:spPr>
        <p:txBody>
          <a:bodyPr/>
          <a:lstStyle/>
          <a:p>
            <a:r>
              <a:rPr lang="en-US" dirty="0">
                <a:cs typeface="Calibri"/>
              </a:rPr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EF87-A72D-4F83-87B6-CBC11546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279" y="2203150"/>
            <a:ext cx="4999637" cy="43459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Programs are what are written, compiled, </a:t>
            </a:r>
            <a:r>
              <a:rPr lang="en-US" dirty="0" err="1">
                <a:cs typeface="Calibri"/>
              </a:rPr>
              <a:t>etc</a:t>
            </a:r>
            <a:r>
              <a:rPr lang="en-US" dirty="0">
                <a:cs typeface="Calibri"/>
              </a:rPr>
              <a:t> etc.</a:t>
            </a:r>
          </a:p>
          <a:p>
            <a:r>
              <a:rPr lang="en-US" dirty="0">
                <a:cs typeface="Calibri"/>
              </a:rPr>
              <a:t>Processes are what get executed</a:t>
            </a:r>
          </a:p>
          <a:p>
            <a:r>
              <a:rPr lang="en-US" dirty="0">
                <a:cs typeface="Calibri"/>
              </a:rPr>
              <a:t>System calls are the interface for the program to the OS functionality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20B8ED-537F-4614-BE53-41F023A20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14691" y="1379238"/>
            <a:ext cx="5183188" cy="823912"/>
          </a:xfrm>
        </p:spPr>
        <p:txBody>
          <a:bodyPr/>
          <a:lstStyle/>
          <a:p>
            <a:r>
              <a:rPr lang="en-US" dirty="0">
                <a:cs typeface="Calibri"/>
              </a:rPr>
              <a:t>Experiment</a:t>
            </a: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7C9FEEF-EC37-478E-BDD8-B353BF44E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75037"/>
            <a:ext cx="5657640" cy="44609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ighlight>
                  <a:srgbClr val="FFFF00"/>
                </a:highlight>
                <a:cs typeface="Calibri"/>
              </a:rPr>
              <a:t>Edit and C</a:t>
            </a:r>
            <a:r>
              <a:rPr lang="en-US" dirty="0">
                <a:solidFill>
                  <a:srgbClr val="444444"/>
                </a:solidFill>
                <a:highlight>
                  <a:srgbClr val="FFFF00"/>
                </a:highlight>
                <a:cs typeface="Calibri"/>
              </a:rPr>
              <a:t>reate </a:t>
            </a:r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444444"/>
                </a:solidFill>
                <a:cs typeface="Calibri"/>
              </a:rPr>
              <a:t> Create a small program 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cs typeface="Calibri"/>
              </a:rPr>
              <a:t> Compile and create 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444444"/>
                </a:solidFill>
                <a:cs typeface="Calibri"/>
              </a:rPr>
              <a:t> Create the .o and </a:t>
            </a:r>
            <a:r>
              <a:rPr lang="en-US" sz="2800" dirty="0" err="1">
                <a:solidFill>
                  <a:srgbClr val="444444"/>
                </a:solidFill>
                <a:cs typeface="Calibri"/>
              </a:rPr>
              <a:t>a.out</a:t>
            </a:r>
            <a:r>
              <a:rPr lang="en-US" sz="2800" dirty="0">
                <a:solidFill>
                  <a:srgbClr val="444444"/>
                </a:solidFill>
                <a:cs typeface="Calibri"/>
              </a:rPr>
              <a:t> files 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444444"/>
                </a:solidFill>
                <a:cs typeface="Calibri"/>
              </a:rPr>
              <a:t> Examine the files: 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444444"/>
                </a:solidFill>
                <a:cs typeface="Calibri"/>
              </a:rPr>
              <a:t> </a:t>
            </a:r>
            <a:r>
              <a:rPr lang="en-US" sz="2800" dirty="0" err="1">
                <a:solidFill>
                  <a:srgbClr val="444444"/>
                </a:solidFill>
                <a:cs typeface="Calibri"/>
              </a:rPr>
              <a:t>objdump</a:t>
            </a:r>
            <a:r>
              <a:rPr lang="en-US" sz="2800" dirty="0">
                <a:solidFill>
                  <a:srgbClr val="444444"/>
                </a:solidFill>
                <a:cs typeface="Calibri"/>
              </a:rPr>
              <a:t> [-</a:t>
            </a:r>
            <a:r>
              <a:rPr lang="en-US" sz="2800" dirty="0" err="1">
                <a:solidFill>
                  <a:srgbClr val="444444"/>
                </a:solidFill>
                <a:cs typeface="Calibri"/>
              </a:rPr>
              <a:t>hd</a:t>
            </a:r>
            <a:r>
              <a:rPr lang="en-US" sz="2800" dirty="0">
                <a:solidFill>
                  <a:srgbClr val="444444"/>
                </a:solidFill>
                <a:cs typeface="Calibri"/>
              </a:rPr>
              <a:t>] &lt;</a:t>
            </a:r>
            <a:r>
              <a:rPr lang="en-US" sz="2800" dirty="0" err="1">
                <a:solidFill>
                  <a:srgbClr val="444444"/>
                </a:solidFill>
                <a:cs typeface="Calibri"/>
              </a:rPr>
              <a:t>x.o</a:t>
            </a:r>
            <a:r>
              <a:rPr lang="en-US" sz="2800" dirty="0">
                <a:solidFill>
                  <a:srgbClr val="444444"/>
                </a:solidFill>
                <a:cs typeface="Calibri"/>
              </a:rPr>
              <a:t>&gt; </a:t>
            </a:r>
            <a:endParaRPr lang="en-US" sz="2800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444444"/>
                </a:solidFill>
                <a:cs typeface="Calibri"/>
              </a:rPr>
              <a:t> </a:t>
            </a:r>
            <a:r>
              <a:rPr lang="en-US" sz="2800" dirty="0" err="1">
                <a:solidFill>
                  <a:srgbClr val="444444"/>
                </a:solidFill>
                <a:cs typeface="Calibri"/>
              </a:rPr>
              <a:t>ldd</a:t>
            </a:r>
            <a:r>
              <a:rPr lang="en-US" sz="2800" dirty="0">
                <a:solidFill>
                  <a:srgbClr val="444444"/>
                </a:solidFill>
                <a:cs typeface="Calibri"/>
              </a:rPr>
              <a:t> </a:t>
            </a:r>
            <a:r>
              <a:rPr lang="en-US" sz="2800" dirty="0" err="1">
                <a:solidFill>
                  <a:srgbClr val="444444"/>
                </a:solidFill>
                <a:cs typeface="Calibri"/>
              </a:rPr>
              <a:t>a.out</a:t>
            </a:r>
            <a:r>
              <a:rPr lang="en-US" sz="2800" dirty="0">
                <a:solidFill>
                  <a:srgbClr val="444444"/>
                </a:solidFill>
                <a:cs typeface="Calibri"/>
              </a:rPr>
              <a:t> </a:t>
            </a:r>
            <a:endParaRPr lang="en-US" sz="2800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444444"/>
                </a:solidFill>
                <a:cs typeface="Calibri"/>
              </a:rPr>
              <a:t> </a:t>
            </a:r>
            <a:r>
              <a:rPr lang="en-US" sz="2800" dirty="0" err="1">
                <a:solidFill>
                  <a:srgbClr val="444444"/>
                </a:solidFill>
                <a:cs typeface="Calibri"/>
              </a:rPr>
              <a:t>hexdump</a:t>
            </a:r>
            <a:r>
              <a:rPr lang="en-US" sz="2800" dirty="0">
                <a:solidFill>
                  <a:srgbClr val="444444"/>
                </a:solidFill>
                <a:cs typeface="Calibri"/>
              </a:rPr>
              <a:t> –cx </a:t>
            </a:r>
            <a:r>
              <a:rPr lang="en-US" sz="2800" dirty="0" err="1">
                <a:solidFill>
                  <a:srgbClr val="444444"/>
                </a:solidFill>
                <a:cs typeface="Calibri"/>
              </a:rPr>
              <a:t>a.out</a:t>
            </a:r>
            <a:r>
              <a:rPr lang="en-US" sz="2800" dirty="0">
                <a:solidFill>
                  <a:srgbClr val="444444"/>
                </a:solidFill>
                <a:cs typeface="Calibri"/>
              </a:rPr>
              <a:t> </a:t>
            </a:r>
            <a:endParaRPr lang="en-US" sz="28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444444"/>
                </a:solidFill>
                <a:cs typeface="Calibri"/>
              </a:rPr>
              <a:t> Examine the execution </a:t>
            </a:r>
            <a:endParaRPr lang="en-US" dirty="0"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444444"/>
                </a:solidFill>
                <a:cs typeface="Calibri"/>
              </a:rPr>
              <a:t> </a:t>
            </a:r>
            <a:r>
              <a:rPr lang="en-US" sz="2800" dirty="0" err="1" smtClean="0">
                <a:solidFill>
                  <a:srgbClr val="444444"/>
                </a:solidFill>
                <a:cs typeface="Calibri"/>
              </a:rPr>
              <a:t>strace</a:t>
            </a:r>
            <a:r>
              <a:rPr lang="en-US" sz="2800" dirty="0">
                <a:solidFill>
                  <a:srgbClr val="444444"/>
                </a:solidFill>
                <a:cs typeface="Calibri"/>
              </a:rPr>
              <a:t> </a:t>
            </a:r>
            <a:r>
              <a:rPr lang="en-US" sz="2800" dirty="0" err="1">
                <a:solidFill>
                  <a:srgbClr val="444444"/>
                </a:solidFill>
                <a:cs typeface="Calibri"/>
              </a:rPr>
              <a:t>a.out</a:t>
            </a:r>
            <a:r>
              <a:rPr lang="en-US" sz="2800" dirty="0">
                <a:solidFill>
                  <a:srgbClr val="444444"/>
                </a:solidFill>
                <a:cs typeface="Calibri"/>
              </a:rPr>
              <a:t> </a:t>
            </a:r>
            <a:endParaRPr lang="en-US" sz="2800" dirty="0" smtClean="0">
              <a:solidFill>
                <a:srgbClr val="444444"/>
              </a:solidFill>
              <a:cs typeface="Calibri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>
                <a:solidFill>
                  <a:srgbClr val="444444"/>
                </a:solidFill>
                <a:ea typeface="+mn-lt"/>
                <a:cs typeface="Calibri"/>
              </a:rPr>
              <a:t> </a:t>
            </a:r>
            <a:r>
              <a:rPr lang="en-US" sz="2800" dirty="0" err="1" smtClean="0">
                <a:solidFill>
                  <a:srgbClr val="444444"/>
                </a:solidFill>
                <a:ea typeface="+mn-lt"/>
                <a:cs typeface="Calibri"/>
              </a:rPr>
              <a:t>gdb</a:t>
            </a:r>
            <a:r>
              <a:rPr lang="en-US" sz="2800" dirty="0" smtClean="0">
                <a:solidFill>
                  <a:srgbClr val="444444"/>
                </a:solidFill>
                <a:ea typeface="+mn-lt"/>
                <a:cs typeface="Calibri"/>
              </a:rPr>
              <a:t> </a:t>
            </a:r>
            <a:r>
              <a:rPr lang="en-US" sz="2800" dirty="0" err="1" smtClean="0">
                <a:solidFill>
                  <a:srgbClr val="444444"/>
                </a:solidFill>
                <a:ea typeface="+mn-lt"/>
                <a:cs typeface="Calibri"/>
              </a:rPr>
              <a:t>a.out</a:t>
            </a:r>
            <a:endParaRPr lang="en-US" sz="2800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3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Summarizing concepts learnt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5291"/>
            <a:ext cx="10515600" cy="466167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OS makes it easy for us to use, program and administer the system (hardware + kernel) to our needs.</a:t>
            </a:r>
          </a:p>
          <a:p>
            <a:r>
              <a:rPr lang="en-US" dirty="0" smtClean="0"/>
              <a:t>OS, the software, comprises</a:t>
            </a:r>
          </a:p>
          <a:p>
            <a:pPr lvl="1"/>
            <a:r>
              <a:rPr lang="en-US" dirty="0" smtClean="0"/>
              <a:t>Utilities (or commands) like ls, </a:t>
            </a:r>
            <a:r>
              <a:rPr lang="en-US" dirty="0" err="1" smtClean="0"/>
              <a:t>ps</a:t>
            </a:r>
            <a:r>
              <a:rPr lang="en-US" dirty="0" smtClean="0"/>
              <a:t>, cat, man, …</a:t>
            </a:r>
          </a:p>
          <a:p>
            <a:pPr lvl="1"/>
            <a:r>
              <a:rPr lang="en-US" dirty="0" smtClean="0"/>
              <a:t>Libraries  </a:t>
            </a:r>
          </a:p>
          <a:p>
            <a:pPr lvl="1"/>
            <a:r>
              <a:rPr lang="en-US" dirty="0" smtClean="0"/>
              <a:t>System call interface (a set of ways to get the kernel to do things for us)</a:t>
            </a:r>
          </a:p>
          <a:p>
            <a:pPr lvl="1"/>
            <a:r>
              <a:rPr lang="en-US" dirty="0" smtClean="0"/>
              <a:t>The kernel and drivers</a:t>
            </a:r>
          </a:p>
          <a:p>
            <a:r>
              <a:rPr lang="en-US" dirty="0" smtClean="0"/>
              <a:t>Executables (like </a:t>
            </a:r>
            <a:r>
              <a:rPr lang="en-US" dirty="0" err="1" smtClean="0"/>
              <a:t>a.out</a:t>
            </a:r>
            <a:r>
              <a:rPr lang="en-US" dirty="0" smtClean="0"/>
              <a:t>) have a format which is different on different OSes – like ELF (</a:t>
            </a:r>
            <a:r>
              <a:rPr lang="en-US" dirty="0" err="1" smtClean="0"/>
              <a:t>linux</a:t>
            </a:r>
            <a:r>
              <a:rPr lang="en-US" dirty="0" smtClean="0"/>
              <a:t>) , EP (Windows). The executable is this both CPU and OS dependent.</a:t>
            </a:r>
          </a:p>
          <a:p>
            <a:r>
              <a:rPr lang="en-US" dirty="0" smtClean="0"/>
              <a:t>Programs written in high level languages like C, python, </a:t>
            </a:r>
            <a:r>
              <a:rPr lang="en-US" dirty="0" err="1" smtClean="0"/>
              <a:t>etc</a:t>
            </a:r>
            <a:r>
              <a:rPr lang="en-US" dirty="0" smtClean="0"/>
              <a:t> can be written so that they are portable, means they can be recompiled on another </a:t>
            </a:r>
            <a:r>
              <a:rPr lang="en-US" dirty="0" err="1" smtClean="0"/>
              <a:t>os</a:t>
            </a:r>
            <a:r>
              <a:rPr lang="en-US" dirty="0" smtClean="0"/>
              <a:t>/hardware and run</a:t>
            </a:r>
          </a:p>
          <a:p>
            <a:r>
              <a:rPr lang="en-US" dirty="0" smtClean="0"/>
              <a:t>The x86-64 based computers are little endian. We can write a little C program and test this out.</a:t>
            </a:r>
          </a:p>
          <a:p>
            <a:r>
              <a:rPr lang="en-US" dirty="0" smtClean="0"/>
              <a:t>The program may use addresses to refer to variables – those addresses </a:t>
            </a:r>
            <a:r>
              <a:rPr lang="en-US" b="1" dirty="0" smtClean="0"/>
              <a:t>are not physical memory  (RAM) addresses </a:t>
            </a:r>
            <a:r>
              <a:rPr lang="en-US" dirty="0" smtClean="0"/>
              <a:t>– we study more about this in the memory management part of the course.</a:t>
            </a:r>
          </a:p>
          <a:p>
            <a:r>
              <a:rPr lang="en-US" dirty="0" smtClean="0"/>
              <a:t>Modern operating systems time-share between programs. The timer interrupt is essential for this.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7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utilities of interest for the curious to know more about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od –cx </a:t>
            </a:r>
            <a:r>
              <a:rPr lang="en-US" dirty="0" smtClean="0"/>
              <a:t>&lt;</a:t>
            </a:r>
            <a:r>
              <a:rPr lang="en-US" i="1" dirty="0" smtClean="0"/>
              <a:t>filename</a:t>
            </a:r>
            <a:r>
              <a:rPr lang="en-US" dirty="0" smtClean="0"/>
              <a:t>&gt; to see the dump of the file.</a:t>
            </a:r>
          </a:p>
          <a:p>
            <a:r>
              <a:rPr lang="en-US" dirty="0" smtClean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–d </a:t>
            </a:r>
            <a:r>
              <a:rPr lang="en-US" dirty="0" smtClean="0"/>
              <a:t>&lt;</a:t>
            </a:r>
            <a:r>
              <a:rPr lang="en-US" i="1" dirty="0" smtClean="0"/>
              <a:t>executable file or object file</a:t>
            </a:r>
            <a:r>
              <a:rPr lang="en-US" dirty="0" smtClean="0"/>
              <a:t>&gt; to see assembly of a file</a:t>
            </a:r>
          </a:p>
          <a:p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 smtClean="0"/>
              <a:t> &lt;</a:t>
            </a:r>
            <a:r>
              <a:rPr lang="en-US" i="1" dirty="0" smtClean="0"/>
              <a:t>executable file with path</a:t>
            </a:r>
            <a:r>
              <a:rPr lang="en-US" dirty="0" smtClean="0"/>
              <a:t>&gt; to step by step follow the file execution</a:t>
            </a:r>
          </a:p>
          <a:p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dirty="0" smtClean="0"/>
              <a:t> &lt;</a:t>
            </a:r>
            <a:r>
              <a:rPr lang="en-US" i="1" dirty="0" smtClean="0"/>
              <a:t>executable file with path</a:t>
            </a:r>
            <a:r>
              <a:rPr lang="en-US" dirty="0" smtClean="0"/>
              <a:t>&gt; to see the list of system calls made when the program executes</a:t>
            </a:r>
          </a:p>
          <a:p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ltrace</a:t>
            </a:r>
            <a:r>
              <a:rPr lang="en-US" dirty="0" smtClean="0"/>
              <a:t> &lt;</a:t>
            </a:r>
            <a:r>
              <a:rPr lang="en-US" i="1" dirty="0" smtClean="0"/>
              <a:t>executable file with path</a:t>
            </a:r>
            <a:r>
              <a:rPr lang="en-US" dirty="0" smtClean="0"/>
              <a:t>&gt; to see the list of library calls made when the program executes (</a:t>
            </a:r>
            <a:r>
              <a:rPr lang="en-US" sz="2400" dirty="0" smtClean="0"/>
              <a:t>on some systems need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–z lazy …</a:t>
            </a:r>
            <a:r>
              <a:rPr lang="en-US" sz="2400" dirty="0" smtClean="0"/>
              <a:t> when compiling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  <a:r>
              <a:rPr lang="en-US" dirty="0" smtClean="0"/>
              <a:t> &lt;</a:t>
            </a:r>
            <a:r>
              <a:rPr lang="en-US" i="1" dirty="0" smtClean="0"/>
              <a:t>command or call</a:t>
            </a:r>
            <a:r>
              <a:rPr lang="en-US" dirty="0" smtClean="0"/>
              <a:t>&gt; to see manual page information,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ls, man 2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man 3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man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4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565CA-AAB8-4C40-8964-2616E26B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000" dirty="0">
                <a:cs typeface="Calibri Light"/>
              </a:rPr>
              <a:t>Typical address </a:t>
            </a:r>
            <a:r>
              <a:rPr lang="en-US" sz="5000" dirty="0" smtClean="0">
                <a:cs typeface="Calibri Light"/>
              </a:rPr>
              <a:t>space of a process</a:t>
            </a:r>
            <a:endParaRPr lang="en-US" sz="50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9A9D87D-794F-4B16-B24A-4A88D37C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Stack</a:t>
            </a:r>
          </a:p>
          <a:p>
            <a:r>
              <a:rPr lang="en-US" sz="2200">
                <a:cs typeface="Calibri"/>
              </a:rPr>
              <a:t>Heap</a:t>
            </a:r>
          </a:p>
          <a:p>
            <a:r>
              <a:rPr lang="en-US" sz="2200">
                <a:cs typeface="Calibri"/>
              </a:rPr>
              <a:t>Data</a:t>
            </a:r>
          </a:p>
          <a:p>
            <a:r>
              <a:rPr lang="en-US" sz="2200">
                <a:cs typeface="Calibri"/>
              </a:rPr>
              <a:t>Text (code)</a:t>
            </a:r>
          </a:p>
          <a:p>
            <a:pPr marL="0" indent="0">
              <a:buNone/>
            </a:pPr>
            <a:endParaRPr lang="en-US" sz="2200">
              <a:cs typeface="Calibri"/>
            </a:endParaRPr>
          </a:p>
          <a:p>
            <a:pPr marL="0" indent="0">
              <a:buNone/>
            </a:pPr>
            <a:r>
              <a:rPr lang="en-US" sz="2200">
                <a:cs typeface="Calibri"/>
              </a:rPr>
              <a:t>Remember: Physical memory layout is different from the sequential address space of the process.</a:t>
            </a:r>
          </a:p>
        </p:txBody>
      </p:sp>
      <p:pic>
        <p:nvPicPr>
          <p:cNvPr id="10" name="Picture 10" descr="A picture containing diagram&#10;&#10;Description automatically generated">
            <a:extLst>
              <a:ext uri="{FF2B5EF4-FFF2-40B4-BE49-F238E27FC236}">
                <a16:creationId xmlns:a16="http://schemas.microsoft.com/office/drawing/2014/main" id="{4ED25A70-3465-4D8E-A862-F2E0BACA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514" y="395665"/>
            <a:ext cx="3447921" cy="61960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C079-F23C-4CAE-8E18-A58EF378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Time sharing – how multiple processes run together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46A9-7DCA-411D-93C7-ADAC03590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57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Processing often goes in and out of kernel - for timesharing and more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B5801A-B595-4A46-A083-93C55689A539}"/>
              </a:ext>
            </a:extLst>
          </p:cNvPr>
          <p:cNvCxnSpPr/>
          <p:nvPr/>
        </p:nvCxnSpPr>
        <p:spPr>
          <a:xfrm flipV="1">
            <a:off x="692989" y="2865408"/>
            <a:ext cx="9986513" cy="63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FE398D2-33D5-43EE-A012-51D857EE0E76}"/>
              </a:ext>
            </a:extLst>
          </p:cNvPr>
          <p:cNvSpPr txBox="1"/>
          <p:nvPr/>
        </p:nvSpPr>
        <p:spPr>
          <a:xfrm>
            <a:off x="1196374" y="25411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Time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CC152D-FCA6-45C2-994F-800899151EDF}"/>
              </a:ext>
            </a:extLst>
          </p:cNvPr>
          <p:cNvCxnSpPr/>
          <p:nvPr/>
        </p:nvCxnSpPr>
        <p:spPr>
          <a:xfrm flipV="1">
            <a:off x="-1121255" y="3399155"/>
            <a:ext cx="10092904" cy="115019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FB1585-AAA0-4176-9562-2D46AA8252DB}"/>
              </a:ext>
            </a:extLst>
          </p:cNvPr>
          <p:cNvCxnSpPr>
            <a:cxnSpLocks/>
          </p:cNvCxnSpPr>
          <p:nvPr/>
        </p:nvCxnSpPr>
        <p:spPr>
          <a:xfrm>
            <a:off x="1309417" y="4680908"/>
            <a:ext cx="6983305" cy="26959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8B5D649-C4E4-48AC-B124-D89135743297}"/>
                  </a:ext>
                </a:extLst>
              </p14:cNvPr>
              <p14:cNvContentPartPr/>
              <p14:nvPr/>
            </p14:nvContentPartPr>
            <p14:xfrm>
              <a:off x="1500368" y="3388861"/>
              <a:ext cx="962025" cy="28575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8B5D649-C4E4-48AC-B124-D891357432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4590" y="3353936"/>
                <a:ext cx="1033942" cy="987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647C78-2AC6-4A18-8ECE-AECDDC1BFDD4}"/>
                  </a:ext>
                </a:extLst>
              </p14:cNvPr>
              <p14:cNvContentPartPr/>
              <p14:nvPr/>
            </p14:nvContentPartPr>
            <p14:xfrm>
              <a:off x="3854203" y="3380197"/>
              <a:ext cx="1238250" cy="66674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647C78-2AC6-4A18-8ECE-AECDDC1BFD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8092" y="3343114"/>
                <a:ext cx="1310111" cy="141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D13E9C-0513-4FCE-BA32-EFC96CDC64C0}"/>
                  </a:ext>
                </a:extLst>
              </p14:cNvPr>
              <p14:cNvContentPartPr/>
              <p14:nvPr/>
            </p14:nvContentPartPr>
            <p14:xfrm>
              <a:off x="2699930" y="4671925"/>
              <a:ext cx="1009650" cy="381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D13E9C-0513-4FCE-BA32-EFC96CDC64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64063" y="4639908"/>
                <a:ext cx="1081025" cy="101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957A36B-EA55-43A3-B459-F641534306D4}"/>
                  </a:ext>
                </a:extLst>
              </p14:cNvPr>
              <p14:cNvContentPartPr/>
              <p14:nvPr/>
            </p14:nvContentPartPr>
            <p14:xfrm>
              <a:off x="5453884" y="4669692"/>
              <a:ext cx="457380" cy="62002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957A36B-EA55-43A3-B459-F641534306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7841" y="4630697"/>
                <a:ext cx="529105" cy="139602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DABC06-47E9-43D9-B41E-69A7AAB81925}"/>
              </a:ext>
            </a:extLst>
          </p:cNvPr>
          <p:cNvCxnSpPr/>
          <p:nvPr/>
        </p:nvCxnSpPr>
        <p:spPr>
          <a:xfrm>
            <a:off x="2444330" y="3414804"/>
            <a:ext cx="28754" cy="235788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7CFA2C-C6E9-49BA-A25B-68B1972567B4}"/>
              </a:ext>
            </a:extLst>
          </p:cNvPr>
          <p:cNvCxnSpPr>
            <a:cxnSpLocks/>
          </p:cNvCxnSpPr>
          <p:nvPr/>
        </p:nvCxnSpPr>
        <p:spPr>
          <a:xfrm>
            <a:off x="3695160" y="4665633"/>
            <a:ext cx="28754" cy="109267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79073AB-E9BB-4096-A2A0-C8FFD3A42360}"/>
              </a:ext>
            </a:extLst>
          </p:cNvPr>
          <p:cNvCxnSpPr>
            <a:cxnSpLocks/>
          </p:cNvCxnSpPr>
          <p:nvPr/>
        </p:nvCxnSpPr>
        <p:spPr>
          <a:xfrm>
            <a:off x="5089763" y="3386047"/>
            <a:ext cx="43131" cy="225724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E83EC4-4DF4-4858-8981-38AD31140ADA}"/>
              </a:ext>
            </a:extLst>
          </p:cNvPr>
          <p:cNvCxnSpPr>
            <a:cxnSpLocks/>
          </p:cNvCxnSpPr>
          <p:nvPr/>
        </p:nvCxnSpPr>
        <p:spPr>
          <a:xfrm>
            <a:off x="5449198" y="4665633"/>
            <a:ext cx="0" cy="9489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70F7B-EB13-4F5C-890C-68AB8F599D66}"/>
              </a:ext>
            </a:extLst>
          </p:cNvPr>
          <p:cNvCxnSpPr>
            <a:cxnSpLocks/>
          </p:cNvCxnSpPr>
          <p:nvPr/>
        </p:nvCxnSpPr>
        <p:spPr>
          <a:xfrm>
            <a:off x="3925197" y="3457934"/>
            <a:ext cx="28754" cy="232913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262B884-4308-49F0-A6DF-DFBD634638C1}"/>
              </a:ext>
            </a:extLst>
          </p:cNvPr>
          <p:cNvCxnSpPr>
            <a:cxnSpLocks/>
          </p:cNvCxnSpPr>
          <p:nvPr/>
        </p:nvCxnSpPr>
        <p:spPr>
          <a:xfrm>
            <a:off x="2645613" y="4723142"/>
            <a:ext cx="28754" cy="102079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92DF3D1-7FCE-4F79-853D-682F94E7CF23}"/>
              </a:ext>
            </a:extLst>
          </p:cNvPr>
          <p:cNvCxnSpPr/>
          <p:nvPr/>
        </p:nvCxnSpPr>
        <p:spPr>
          <a:xfrm>
            <a:off x="2472185" y="5743035"/>
            <a:ext cx="230038" cy="1437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A97919-2749-49EF-91E9-39FCE5FF89E9}"/>
              </a:ext>
            </a:extLst>
          </p:cNvPr>
          <p:cNvCxnSpPr>
            <a:cxnSpLocks/>
          </p:cNvCxnSpPr>
          <p:nvPr/>
        </p:nvCxnSpPr>
        <p:spPr>
          <a:xfrm>
            <a:off x="3723015" y="5743034"/>
            <a:ext cx="230038" cy="1437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9B112A-8C57-4B9C-9CCB-FBDFE5EE6F94}"/>
              </a:ext>
            </a:extLst>
          </p:cNvPr>
          <p:cNvCxnSpPr>
            <a:cxnSpLocks/>
          </p:cNvCxnSpPr>
          <p:nvPr/>
        </p:nvCxnSpPr>
        <p:spPr>
          <a:xfrm>
            <a:off x="5189506" y="5628016"/>
            <a:ext cx="230038" cy="1437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7E6DCD-32D3-4181-8946-DFB255C08E4D}"/>
              </a:ext>
            </a:extLst>
          </p:cNvPr>
          <p:cNvCxnSpPr>
            <a:cxnSpLocks/>
          </p:cNvCxnSpPr>
          <p:nvPr/>
        </p:nvCxnSpPr>
        <p:spPr>
          <a:xfrm>
            <a:off x="5952405" y="4651255"/>
            <a:ext cx="0" cy="9489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97A578-FD99-46DA-8B74-A2373E27CE3E}"/>
              </a:ext>
            </a:extLst>
          </p:cNvPr>
          <p:cNvCxnSpPr>
            <a:cxnSpLocks/>
          </p:cNvCxnSpPr>
          <p:nvPr/>
        </p:nvCxnSpPr>
        <p:spPr>
          <a:xfrm>
            <a:off x="5951505" y="5613638"/>
            <a:ext cx="230038" cy="1437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E35D60-6204-4B42-8EF2-E2C5769A0083}"/>
              </a:ext>
            </a:extLst>
          </p:cNvPr>
          <p:cNvCxnSpPr>
            <a:cxnSpLocks/>
          </p:cNvCxnSpPr>
          <p:nvPr/>
        </p:nvCxnSpPr>
        <p:spPr>
          <a:xfrm>
            <a:off x="7303876" y="3386046"/>
            <a:ext cx="43131" cy="2257243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BD598EF-DA3A-4BE6-BDC2-4CC0D383E636}"/>
              </a:ext>
            </a:extLst>
          </p:cNvPr>
          <p:cNvCxnSpPr>
            <a:cxnSpLocks/>
          </p:cNvCxnSpPr>
          <p:nvPr/>
        </p:nvCxnSpPr>
        <p:spPr>
          <a:xfrm flipH="1">
            <a:off x="7505161" y="3400425"/>
            <a:ext cx="14377" cy="221411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62B201-163F-41B3-BDF8-9F2603581F33}"/>
              </a:ext>
            </a:extLst>
          </p:cNvPr>
          <p:cNvCxnSpPr>
            <a:cxnSpLocks/>
          </p:cNvCxnSpPr>
          <p:nvPr/>
        </p:nvCxnSpPr>
        <p:spPr>
          <a:xfrm>
            <a:off x="6139310" y="3457933"/>
            <a:ext cx="28754" cy="232913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5786E9F-FF83-4CFC-9220-F1B87654683F}"/>
              </a:ext>
            </a:extLst>
          </p:cNvPr>
          <p:cNvCxnSpPr>
            <a:cxnSpLocks/>
          </p:cNvCxnSpPr>
          <p:nvPr/>
        </p:nvCxnSpPr>
        <p:spPr>
          <a:xfrm>
            <a:off x="7360487" y="5628015"/>
            <a:ext cx="230038" cy="1437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7A9AA8D-5A6F-4CA8-BDC6-ABFF99F1FB73}"/>
                  </a:ext>
                </a:extLst>
              </p14:cNvPr>
              <p14:cNvContentPartPr/>
              <p14:nvPr/>
            </p14:nvContentPartPr>
            <p14:xfrm>
              <a:off x="6097070" y="3337064"/>
              <a:ext cx="1238250" cy="66674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7A9AA8D-5A6F-4CA8-BDC6-ABFF99F1FB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60959" y="3299607"/>
                <a:ext cx="1310111" cy="1412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7895A6D-940F-4DEA-AE46-92CF90F432AF}"/>
                  </a:ext>
                </a:extLst>
              </p14:cNvPr>
              <p14:cNvContentPartPr/>
              <p14:nvPr/>
            </p14:nvContentPartPr>
            <p14:xfrm>
              <a:off x="7520428" y="3337064"/>
              <a:ext cx="548137" cy="124183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7895A6D-940F-4DEA-AE46-92CF90F432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84319" y="3299546"/>
                <a:ext cx="619994" cy="198843"/>
              </a:xfrm>
              <a:prstGeom prst="rect">
                <a:avLst/>
              </a:prstGeom>
            </p:spPr>
          </p:pic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206FA6-800F-4308-9907-855CD100A934}"/>
              </a:ext>
            </a:extLst>
          </p:cNvPr>
          <p:cNvCxnSpPr>
            <a:cxnSpLocks/>
          </p:cNvCxnSpPr>
          <p:nvPr/>
        </p:nvCxnSpPr>
        <p:spPr>
          <a:xfrm>
            <a:off x="8051498" y="3314159"/>
            <a:ext cx="28754" cy="232913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CADBE6-6E6F-4E4D-8341-EC1EFAAB133B}"/>
              </a:ext>
            </a:extLst>
          </p:cNvPr>
          <p:cNvCxnSpPr>
            <a:cxnSpLocks/>
          </p:cNvCxnSpPr>
          <p:nvPr/>
        </p:nvCxnSpPr>
        <p:spPr>
          <a:xfrm>
            <a:off x="9273575" y="4579368"/>
            <a:ext cx="28754" cy="109267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A5100A-9E07-4898-A902-C3EF47BA3845}"/>
              </a:ext>
            </a:extLst>
          </p:cNvPr>
          <p:cNvCxnSpPr>
            <a:cxnSpLocks/>
          </p:cNvCxnSpPr>
          <p:nvPr/>
        </p:nvCxnSpPr>
        <p:spPr>
          <a:xfrm>
            <a:off x="8224027" y="4636877"/>
            <a:ext cx="28754" cy="102079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FB6E2F-2CDC-43A1-82DA-B6C294CFA3DC}"/>
              </a:ext>
            </a:extLst>
          </p:cNvPr>
          <p:cNvCxnSpPr>
            <a:cxnSpLocks/>
          </p:cNvCxnSpPr>
          <p:nvPr/>
        </p:nvCxnSpPr>
        <p:spPr>
          <a:xfrm>
            <a:off x="8050599" y="5656770"/>
            <a:ext cx="230038" cy="1437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F531E11-69A1-4D8C-8497-D709F2F052F6}"/>
              </a:ext>
            </a:extLst>
          </p:cNvPr>
          <p:cNvCxnSpPr>
            <a:cxnSpLocks/>
          </p:cNvCxnSpPr>
          <p:nvPr/>
        </p:nvCxnSpPr>
        <p:spPr>
          <a:xfrm>
            <a:off x="9301429" y="5656769"/>
            <a:ext cx="230038" cy="14378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8A2CF36-A3FB-423A-ADC2-F913AA615274}"/>
                  </a:ext>
                </a:extLst>
              </p14:cNvPr>
              <p14:cNvContentPartPr/>
              <p14:nvPr/>
            </p14:nvContentPartPr>
            <p14:xfrm>
              <a:off x="8292722" y="4585660"/>
              <a:ext cx="1009650" cy="381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8A2CF36-A3FB-423A-ADC2-F913AA6152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56855" y="4553643"/>
                <a:ext cx="1081025" cy="101813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9661D52-C9E8-4770-8FFE-E11A7F4C5E4B}"/>
              </a:ext>
            </a:extLst>
          </p:cNvPr>
          <p:cNvSpPr txBox="1"/>
          <p:nvPr/>
        </p:nvSpPr>
        <p:spPr>
          <a:xfrm>
            <a:off x="248549" y="605700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Interrupts: Timer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8D72872-0E59-4AF3-98A1-53A0559C4D8F}"/>
              </a:ext>
            </a:extLst>
          </p:cNvPr>
          <p:cNvCxnSpPr/>
          <p:nvPr/>
        </p:nvCxnSpPr>
        <p:spPr>
          <a:xfrm flipV="1">
            <a:off x="989522" y="5433563"/>
            <a:ext cx="1431984" cy="652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57F500-AD55-4C1E-BA1A-F350B11BD449}"/>
              </a:ext>
            </a:extLst>
          </p:cNvPr>
          <p:cNvCxnSpPr>
            <a:cxnSpLocks/>
          </p:cNvCxnSpPr>
          <p:nvPr/>
        </p:nvCxnSpPr>
        <p:spPr>
          <a:xfrm flipV="1">
            <a:off x="989522" y="5361675"/>
            <a:ext cx="2682813" cy="8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3B76CA9-B160-4761-BDB9-362DD07866F7}"/>
              </a:ext>
            </a:extLst>
          </p:cNvPr>
          <p:cNvCxnSpPr>
            <a:cxnSpLocks/>
          </p:cNvCxnSpPr>
          <p:nvPr/>
        </p:nvCxnSpPr>
        <p:spPr>
          <a:xfrm flipV="1">
            <a:off x="1047031" y="5246656"/>
            <a:ext cx="4048661" cy="96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11171-2E00-4697-9B5D-8F09F74D9311}"/>
              </a:ext>
            </a:extLst>
          </p:cNvPr>
          <p:cNvSpPr txBox="1"/>
          <p:nvPr/>
        </p:nvSpPr>
        <p:spPr>
          <a:xfrm>
            <a:off x="3152775" y="6028247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System call: </a:t>
            </a:r>
            <a:r>
              <a:rPr lang="en-US" sz="2000" dirty="0"/>
              <a:t>IO request (file)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581092F-AA26-4E5A-B9F8-DD63E689966A}"/>
              </a:ext>
            </a:extLst>
          </p:cNvPr>
          <p:cNvCxnSpPr>
            <a:cxnSpLocks/>
          </p:cNvCxnSpPr>
          <p:nvPr/>
        </p:nvCxnSpPr>
        <p:spPr>
          <a:xfrm flipV="1">
            <a:off x="5043937" y="5404808"/>
            <a:ext cx="885645" cy="7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EF7B7AD-A705-4E25-AB82-99B5DA7446EA}"/>
              </a:ext>
            </a:extLst>
          </p:cNvPr>
          <p:cNvSpPr txBox="1"/>
          <p:nvPr/>
        </p:nvSpPr>
        <p:spPr>
          <a:xfrm>
            <a:off x="6229530" y="5941983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Interrupt: External device </a:t>
            </a:r>
            <a:r>
              <a:rPr lang="en-US" sz="2000" dirty="0"/>
              <a:t>(IO complete)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6685F3-5D91-4A68-BB78-23D843E94629}"/>
              </a:ext>
            </a:extLst>
          </p:cNvPr>
          <p:cNvCxnSpPr>
            <a:cxnSpLocks/>
          </p:cNvCxnSpPr>
          <p:nvPr/>
        </p:nvCxnSpPr>
        <p:spPr>
          <a:xfrm flipV="1">
            <a:off x="7473710" y="5189148"/>
            <a:ext cx="583721" cy="882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F251D6-A077-4C3A-AD50-B20B21A97E0A}"/>
              </a:ext>
            </a:extLst>
          </p:cNvPr>
          <p:cNvSpPr txBox="1"/>
          <p:nvPr/>
        </p:nvSpPr>
        <p:spPr>
          <a:xfrm>
            <a:off x="404902" y="3251619"/>
            <a:ext cx="27432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/>
              <a:t>P1</a:t>
            </a:r>
            <a:endParaRPr lang="en-US" dirty="0">
              <a:cs typeface="Calibri" panose="020F0502020204030204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P2</a:t>
            </a: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Kernel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82D1457-2CB6-4A8C-8984-4ADFB279FD71}"/>
              </a:ext>
            </a:extLst>
          </p:cNvPr>
          <p:cNvCxnSpPr>
            <a:cxnSpLocks/>
          </p:cNvCxnSpPr>
          <p:nvPr/>
        </p:nvCxnSpPr>
        <p:spPr>
          <a:xfrm>
            <a:off x="1309416" y="5644190"/>
            <a:ext cx="7108443" cy="17538"/>
          </a:xfrm>
          <a:prstGeom prst="straightConnector1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80548" y="2274080"/>
            <a:ext cx="43045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CPU goes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i="1" dirty="0" smtClean="0"/>
              <a:t>executing use programs </a:t>
            </a:r>
            <a:r>
              <a:rPr lang="en-US" b="1" dirty="0" smtClean="0"/>
              <a:t>to</a:t>
            </a:r>
            <a:r>
              <a:rPr lang="en-US" i="1" dirty="0" smtClean="0"/>
              <a:t> executing kernel code </a:t>
            </a:r>
            <a:r>
              <a:rPr lang="en-US" dirty="0" smtClean="0"/>
              <a:t>every once in a while. The reason to do this could be many –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Timer 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smtClean="0"/>
              <a:t>System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interrupt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94566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8663-C236-4E9F-86EA-C7B98BD2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First concepts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C10FC-C12C-4B1D-993B-90602C45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279" y="1379238"/>
            <a:ext cx="5157787" cy="823912"/>
          </a:xfrm>
        </p:spPr>
        <p:txBody>
          <a:bodyPr/>
          <a:lstStyle/>
          <a:p>
            <a:r>
              <a:rPr lang="en-US" dirty="0">
                <a:cs typeface="Calibri"/>
              </a:rPr>
              <a:t>Concepts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AEF87-A72D-4F83-87B6-CBC115466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2279" y="2203150"/>
            <a:ext cx="4999637" cy="2435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Programs</a:t>
            </a:r>
            <a:r>
              <a:rPr lang="en-US" sz="2400" dirty="0">
                <a:cs typeface="Calibri"/>
              </a:rPr>
              <a:t> are what are written, compiled, </a:t>
            </a:r>
            <a:r>
              <a:rPr lang="en-US" sz="2400" dirty="0" err="1">
                <a:cs typeface="Calibri"/>
              </a:rPr>
              <a:t>etc</a:t>
            </a:r>
            <a:r>
              <a:rPr lang="en-US" sz="2400" dirty="0">
                <a:cs typeface="Calibri"/>
              </a:rPr>
              <a:t> etc.</a:t>
            </a:r>
          </a:p>
          <a:p>
            <a:r>
              <a:rPr lang="en-US" sz="2400" b="1" dirty="0">
                <a:cs typeface="Calibri"/>
              </a:rPr>
              <a:t>Processes</a:t>
            </a:r>
            <a:r>
              <a:rPr lang="en-US" sz="2400" dirty="0">
                <a:cs typeface="Calibri"/>
              </a:rPr>
              <a:t> are what get executed</a:t>
            </a:r>
          </a:p>
          <a:p>
            <a:r>
              <a:rPr lang="en-US" sz="2400" dirty="0">
                <a:solidFill>
                  <a:srgbClr val="0070C0"/>
                </a:solidFill>
                <a:cs typeface="Calibri"/>
              </a:rPr>
              <a:t>System calls </a:t>
            </a:r>
            <a:r>
              <a:rPr lang="en-US" sz="2400" dirty="0">
                <a:cs typeface="Calibri"/>
              </a:rPr>
              <a:t>are the interface for a</a:t>
            </a:r>
            <a:r>
              <a:rPr lang="en-US" sz="2400" dirty="0" smtClean="0">
                <a:cs typeface="Calibri"/>
              </a:rPr>
              <a:t> process to access </a:t>
            </a:r>
            <a:r>
              <a:rPr lang="en-US" sz="2400" dirty="0">
                <a:cs typeface="Calibri"/>
              </a:rPr>
              <a:t>OS </a:t>
            </a:r>
            <a:r>
              <a:rPr lang="en-US" sz="2400" dirty="0" smtClean="0">
                <a:cs typeface="Calibri"/>
              </a:rPr>
              <a:t>functionality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20B8ED-537F-4614-BE53-41F023A20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56133" y="747508"/>
            <a:ext cx="5922506" cy="823912"/>
          </a:xfrm>
        </p:spPr>
        <p:txBody>
          <a:bodyPr/>
          <a:lstStyle/>
          <a:p>
            <a:r>
              <a:rPr lang="en-US" dirty="0" smtClean="0">
                <a:cs typeface="Calibri"/>
              </a:rPr>
              <a:t>Experiment </a:t>
            </a:r>
            <a:r>
              <a:rPr lang="en-US" sz="1800" b="0" dirty="0" smtClean="0">
                <a:latin typeface="+mj-lt"/>
                <a:cs typeface="Calibri"/>
              </a:rPr>
              <a:t>( here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loopy.c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0" dirty="0" smtClean="0">
                <a:latin typeface="+mj-lt"/>
                <a:cs typeface="Calibri"/>
              </a:rPr>
              <a:t>is just a sample program)</a:t>
            </a:r>
            <a:endParaRPr lang="en-US" b="0" dirty="0">
              <a:latin typeface="+mj-lt"/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39BC4D80-C434-42A9-9460-2464D2BD229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63340725"/>
              </p:ext>
            </p:extLst>
          </p:nvPr>
        </p:nvGraphicFramePr>
        <p:xfrm>
          <a:off x="6114690" y="1567544"/>
          <a:ext cx="5863949" cy="5153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7470" y="4602024"/>
            <a:ext cx="1936364" cy="132343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Use ls to see the files</a:t>
            </a:r>
            <a:br>
              <a:rPr lang="en-US" sz="1600" dirty="0" smtClean="0">
                <a:solidFill>
                  <a:schemeClr val="accent1"/>
                </a:solidFill>
              </a:rPr>
            </a:br>
            <a:r>
              <a:rPr lang="en-US" sz="1600" dirty="0" smtClean="0">
                <a:solidFill>
                  <a:schemeClr val="accent1"/>
                </a:solidFill>
              </a:rPr>
              <a:t>in the directory: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ls</a:t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loopy.c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46969" y="4585010"/>
            <a:ext cx="4011034" cy="181588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/>
                </a:solidFill>
              </a:rPr>
              <a:t>Use </a:t>
            </a:r>
            <a:r>
              <a:rPr lang="en-US" sz="1600" dirty="0" err="1" smtClean="0">
                <a:solidFill>
                  <a:schemeClr val="accent1"/>
                </a:solidFill>
              </a:rPr>
              <a:t>ps</a:t>
            </a:r>
            <a:r>
              <a:rPr lang="en-US" sz="1600" dirty="0" smtClean="0">
                <a:solidFill>
                  <a:schemeClr val="accent1"/>
                </a:solidFill>
              </a:rPr>
              <a:t> to see your</a:t>
            </a:r>
          </a:p>
          <a:p>
            <a:r>
              <a:rPr lang="en-US" sz="1600" dirty="0" smtClean="0">
                <a:solidFill>
                  <a:schemeClr val="accent1"/>
                </a:solidFill>
              </a:rPr>
              <a:t>processes: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PID TTY          TIME CMD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2269 pts/0    00:00:00 bash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3303 pts/0    00:00:12 loopy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3321 pts/0    00:00:00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11788472" y="1571420"/>
            <a:ext cx="248724" cy="386197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/>
        </p:nvSpPr>
        <p:spPr>
          <a:xfrm>
            <a:off x="11788472" y="5830957"/>
            <a:ext cx="190167" cy="890518"/>
          </a:xfrm>
          <a:prstGeom prst="rightBrac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2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6123" y="389693"/>
            <a:ext cx="2044821" cy="3589302"/>
          </a:xfrm>
        </p:spPr>
        <p:txBody>
          <a:bodyPr>
            <a:normAutofit/>
          </a:bodyPr>
          <a:lstStyle/>
          <a:p>
            <a:r>
              <a:rPr lang="en-US" dirty="0" smtClean="0"/>
              <a:t>Where is the process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38483" y="109181"/>
            <a:ext cx="6755641" cy="66122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98143" y="1889519"/>
            <a:ext cx="1484244" cy="1468351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98143" y="1889518"/>
            <a:ext cx="1484244" cy="146835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CPU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891569" y="471865"/>
            <a:ext cx="2975212" cy="544278"/>
            <a:chOff x="3891569" y="471865"/>
            <a:chExt cx="2975212" cy="544278"/>
          </a:xfrm>
        </p:grpSpPr>
        <p:sp>
          <p:nvSpPr>
            <p:cNvPr id="16" name="Rectangle 15"/>
            <p:cNvSpPr/>
            <p:nvPr/>
          </p:nvSpPr>
          <p:spPr>
            <a:xfrm>
              <a:off x="3891569" y="471865"/>
              <a:ext cx="2975212" cy="239701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91569" y="776442"/>
              <a:ext cx="2975212" cy="239701"/>
            </a:xfrm>
            <a:prstGeom prst="rect">
              <a:avLst/>
            </a:prstGeom>
            <a:pattFill prst="dkVert">
              <a:fgClr>
                <a:srgbClr val="000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891569" y="466145"/>
            <a:ext cx="2975212" cy="549998"/>
            <a:chOff x="3891569" y="492786"/>
            <a:chExt cx="2975212" cy="549998"/>
          </a:xfrm>
        </p:grpSpPr>
        <p:sp>
          <p:nvSpPr>
            <p:cNvPr id="19" name="Rectangle 18"/>
            <p:cNvSpPr/>
            <p:nvPr/>
          </p:nvSpPr>
          <p:spPr>
            <a:xfrm>
              <a:off x="3891569" y="492786"/>
              <a:ext cx="2975212" cy="23970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tint val="66000"/>
                    <a:satMod val="160000"/>
                  </a:srgbClr>
                </a:gs>
                <a:gs pos="50000">
                  <a:srgbClr val="000000">
                    <a:tint val="44500"/>
                    <a:satMod val="160000"/>
                  </a:srgbClr>
                </a:gs>
                <a:gs pos="100000">
                  <a:srgbClr val="00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RAM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891569" y="803083"/>
              <a:ext cx="2975212" cy="23970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tint val="66000"/>
                    <a:satMod val="160000"/>
                  </a:srgbClr>
                </a:gs>
                <a:gs pos="50000">
                  <a:srgbClr val="000000">
                    <a:tint val="44500"/>
                    <a:satMod val="160000"/>
                  </a:srgbClr>
                </a:gs>
                <a:gs pos="100000">
                  <a:srgbClr val="00000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DDR3/…</a:t>
              </a:r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8333363" y="3162213"/>
            <a:ext cx="252919" cy="792214"/>
          </a:xfrm>
          <a:prstGeom prst="rect">
            <a:avLst/>
          </a:prstGeom>
          <a:pattFill prst="dk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333363" y="4115083"/>
            <a:ext cx="252919" cy="396107"/>
          </a:xfrm>
          <a:prstGeom prst="rect">
            <a:avLst/>
          </a:prstGeom>
          <a:pattFill prst="dkDnDiag">
            <a:fgClr>
              <a:srgbClr val="FF0000"/>
            </a:fgClr>
            <a:bgClr>
              <a:schemeClr val="bg1"/>
            </a:bgClr>
          </a:patt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33363" y="5165228"/>
            <a:ext cx="252919" cy="792214"/>
          </a:xfrm>
          <a:prstGeom prst="rect">
            <a:avLst/>
          </a:prstGeom>
          <a:pattFill prst="dkDnDiag">
            <a:fgClr>
              <a:srgbClr val="ED3EB9"/>
            </a:fgClr>
            <a:bgClr>
              <a:schemeClr val="bg1"/>
            </a:bgClr>
          </a:patt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8586282" y="4231814"/>
            <a:ext cx="397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586282" y="3576536"/>
            <a:ext cx="397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331084" y="4662212"/>
            <a:ext cx="252919" cy="396107"/>
          </a:xfrm>
          <a:prstGeom prst="rect">
            <a:avLst/>
          </a:prstGeom>
          <a:pattFill prst="dkDnDiag">
            <a:fgClr>
              <a:schemeClr val="accent4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8602496" y="4773320"/>
            <a:ext cx="397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599255" y="5431557"/>
            <a:ext cx="397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830629" y="4372515"/>
            <a:ext cx="1019271" cy="89912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PCH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9" idx="0"/>
            <a:endCxn id="14" idx="2"/>
          </p:cNvCxnSpPr>
          <p:nvPr/>
        </p:nvCxnSpPr>
        <p:spPr>
          <a:xfrm flipV="1">
            <a:off x="5340265" y="3357869"/>
            <a:ext cx="0" cy="101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" idx="0"/>
          </p:cNvCxnSpPr>
          <p:nvPr/>
        </p:nvCxnSpPr>
        <p:spPr>
          <a:xfrm flipH="1" flipV="1">
            <a:off x="5340264" y="1081019"/>
            <a:ext cx="1" cy="808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5898640" y="3634029"/>
            <a:ext cx="2432446" cy="1857284"/>
            <a:chOff x="5898640" y="3634029"/>
            <a:chExt cx="2432446" cy="1857284"/>
          </a:xfrm>
        </p:grpSpPr>
        <p:cxnSp>
          <p:nvCxnSpPr>
            <p:cNvPr id="33" name="Elbow Connector 32"/>
            <p:cNvCxnSpPr/>
            <p:nvPr/>
          </p:nvCxnSpPr>
          <p:spPr>
            <a:xfrm flipV="1">
              <a:off x="5898640" y="3634029"/>
              <a:ext cx="2368551" cy="1163204"/>
            </a:xfrm>
            <a:prstGeom prst="bentConnector3">
              <a:avLst>
                <a:gd name="adj1" fmla="val 729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626487" y="4372517"/>
              <a:ext cx="6407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/>
            <p:nvPr/>
          </p:nvCxnSpPr>
          <p:spPr>
            <a:xfrm rot="16200000" flipH="1">
              <a:off x="7604047" y="4764274"/>
              <a:ext cx="748514" cy="70556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576784" y="4860267"/>
              <a:ext cx="75430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 rot="16200000">
            <a:off x="7371177" y="4345726"/>
            <a:ext cx="138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Controllers…</a:t>
            </a:r>
            <a:endParaRPr lang="en-US" dirty="0"/>
          </a:p>
        </p:txBody>
      </p:sp>
      <p:sp>
        <p:nvSpPr>
          <p:cNvPr id="38" name="Snip Single Corner Rectangle 37"/>
          <p:cNvSpPr/>
          <p:nvPr/>
        </p:nvSpPr>
        <p:spPr>
          <a:xfrm>
            <a:off x="793953" y="4372515"/>
            <a:ext cx="2134794" cy="2006955"/>
          </a:xfrm>
          <a:prstGeom prst="snip1Rect">
            <a:avLst/>
          </a:prstGeom>
          <a:solidFill>
            <a:schemeClr val="bg1">
              <a:lumMod val="85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Hard Disk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69406" y="5588158"/>
            <a:ext cx="252919" cy="792214"/>
          </a:xfrm>
          <a:prstGeom prst="rect">
            <a:avLst/>
          </a:prstGeom>
          <a:pattFill prst="dkDnDiag">
            <a:fgClr>
              <a:srgbClr val="461E64"/>
            </a:fgClr>
            <a:bgClr>
              <a:schemeClr val="bg1"/>
            </a:bgClr>
          </a:patt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195297" y="5319980"/>
            <a:ext cx="2144968" cy="637463"/>
            <a:chOff x="3195297" y="5319980"/>
            <a:chExt cx="2144968" cy="637463"/>
          </a:xfrm>
        </p:grpSpPr>
        <p:cxnSp>
          <p:nvCxnSpPr>
            <p:cNvPr id="41" name="Elbow Connector 40"/>
            <p:cNvCxnSpPr/>
            <p:nvPr/>
          </p:nvCxnSpPr>
          <p:spPr>
            <a:xfrm rot="10800000" flipV="1">
              <a:off x="4377448" y="5319980"/>
              <a:ext cx="962817" cy="637461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/>
            <p:nvPr/>
          </p:nvCxnSpPr>
          <p:spPr>
            <a:xfrm rot="10800000">
              <a:off x="3195297" y="5431558"/>
              <a:ext cx="856382" cy="525885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473570" y="6057207"/>
            <a:ext cx="1098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SATA </a:t>
            </a:r>
          </a:p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1" name="Folded Corner 10"/>
          <p:cNvSpPr/>
          <p:nvPr/>
        </p:nvSpPr>
        <p:spPr>
          <a:xfrm>
            <a:off x="664634" y="5718197"/>
            <a:ext cx="2690191" cy="260350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/home/</a:t>
            </a:r>
            <a:r>
              <a:rPr lang="en-US" dirty="0" err="1" smtClean="0">
                <a:solidFill>
                  <a:schemeClr val="tx1"/>
                </a:solidFill>
              </a:rPr>
              <a:t>iiitbuser</a:t>
            </a:r>
            <a:r>
              <a:rPr lang="en-US" dirty="0" smtClean="0">
                <a:solidFill>
                  <a:schemeClr val="tx1"/>
                </a:solidFill>
              </a:rPr>
              <a:t>/loopy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076661" y="109180"/>
            <a:ext cx="2217463" cy="19778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19" idx="3"/>
          </p:cNvCxnSpPr>
          <p:nvPr/>
        </p:nvCxnSpPr>
        <p:spPr>
          <a:xfrm flipV="1">
            <a:off x="6866781" y="585995"/>
            <a:ext cx="2161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7384091" y="387828"/>
            <a:ext cx="693098" cy="792413"/>
            <a:chOff x="7384091" y="387828"/>
            <a:chExt cx="693098" cy="792413"/>
          </a:xfrm>
        </p:grpSpPr>
        <p:sp>
          <p:nvSpPr>
            <p:cNvPr id="44" name="Folded Corner 43"/>
            <p:cNvSpPr/>
            <p:nvPr/>
          </p:nvSpPr>
          <p:spPr>
            <a:xfrm>
              <a:off x="7384091" y="387828"/>
              <a:ext cx="693098" cy="103861"/>
            </a:xfrm>
            <a:prstGeom prst="foldedCorner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Folded Corner 48"/>
            <p:cNvSpPr/>
            <p:nvPr/>
          </p:nvSpPr>
          <p:spPr>
            <a:xfrm>
              <a:off x="7384091" y="534064"/>
              <a:ext cx="693098" cy="103861"/>
            </a:xfrm>
            <a:prstGeom prst="foldedCorner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Folded Corner 49"/>
            <p:cNvSpPr/>
            <p:nvPr/>
          </p:nvSpPr>
          <p:spPr>
            <a:xfrm>
              <a:off x="7384091" y="1076380"/>
              <a:ext cx="693098" cy="103861"/>
            </a:xfrm>
            <a:prstGeom prst="foldedCorner">
              <a:avLst/>
            </a:prstGeom>
            <a:solidFill>
              <a:schemeClr val="accent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536914" y="1971239"/>
            <a:ext cx="1252318" cy="1477328"/>
            <a:chOff x="10180958" y="2220686"/>
            <a:chExt cx="1252318" cy="1477328"/>
          </a:xfrm>
        </p:grpSpPr>
        <p:sp>
          <p:nvSpPr>
            <p:cNvPr id="54" name="TextBox 53"/>
            <p:cNvSpPr txBox="1"/>
            <p:nvPr/>
          </p:nvSpPr>
          <p:spPr>
            <a:xfrm>
              <a:off x="10508343" y="2220686"/>
              <a:ext cx="924933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Fetch</a:t>
              </a:r>
            </a:p>
            <a:p>
              <a:endParaRPr lang="en-US" b="1" dirty="0"/>
            </a:p>
            <a:p>
              <a:r>
                <a:rPr lang="en-US" b="1" dirty="0" smtClean="0"/>
                <a:t>Decode</a:t>
              </a:r>
            </a:p>
            <a:p>
              <a:endParaRPr lang="en-US" b="1" dirty="0"/>
            </a:p>
            <a:p>
              <a:r>
                <a:rPr lang="en-US" b="1" dirty="0" smtClean="0"/>
                <a:t>Execute</a:t>
              </a:r>
              <a:endParaRPr lang="en-US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0561709" y="2452913"/>
              <a:ext cx="0" cy="4130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0568965" y="2997197"/>
              <a:ext cx="0" cy="41308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Freeform 57"/>
            <p:cNvSpPr/>
            <p:nvPr/>
          </p:nvSpPr>
          <p:spPr>
            <a:xfrm>
              <a:off x="10180958" y="2336800"/>
              <a:ext cx="385442" cy="1306286"/>
            </a:xfrm>
            <a:custGeom>
              <a:avLst/>
              <a:gdLst>
                <a:gd name="connsiteX0" fmla="*/ 385442 w 385442"/>
                <a:gd name="connsiteY0" fmla="*/ 1306286 h 1306286"/>
                <a:gd name="connsiteX1" fmla="*/ 66128 w 385442"/>
                <a:gd name="connsiteY1" fmla="*/ 928914 h 1306286"/>
                <a:gd name="connsiteX2" fmla="*/ 22585 w 385442"/>
                <a:gd name="connsiteY2" fmla="*/ 290286 h 1306286"/>
                <a:gd name="connsiteX3" fmla="*/ 341899 w 385442"/>
                <a:gd name="connsiteY3" fmla="*/ 0 h 1306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442" h="1306286">
                  <a:moveTo>
                    <a:pt x="385442" y="1306286"/>
                  </a:moveTo>
                  <a:cubicBezTo>
                    <a:pt x="256023" y="1202266"/>
                    <a:pt x="126604" y="1098247"/>
                    <a:pt x="66128" y="928914"/>
                  </a:cubicBezTo>
                  <a:cubicBezTo>
                    <a:pt x="5652" y="759581"/>
                    <a:pt x="-23377" y="445105"/>
                    <a:pt x="22585" y="290286"/>
                  </a:cubicBezTo>
                  <a:cubicBezTo>
                    <a:pt x="68547" y="135467"/>
                    <a:pt x="205223" y="67733"/>
                    <a:pt x="341899" y="0"/>
                  </a:cubicBezTo>
                </a:path>
              </a:pathLst>
            </a:cu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252665" y="1116704"/>
            <a:ext cx="1096868" cy="1102524"/>
            <a:chOff x="6592023" y="1289297"/>
            <a:chExt cx="1096868" cy="1102524"/>
          </a:xfrm>
        </p:grpSpPr>
        <p:cxnSp>
          <p:nvCxnSpPr>
            <p:cNvPr id="61" name="Straight Arrow Connector 60"/>
            <p:cNvCxnSpPr/>
            <p:nvPr/>
          </p:nvCxnSpPr>
          <p:spPr>
            <a:xfrm flipV="1">
              <a:off x="6592023" y="1289297"/>
              <a:ext cx="792068" cy="79772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744423" y="1441697"/>
              <a:ext cx="792068" cy="79772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6896823" y="1594097"/>
              <a:ext cx="792068" cy="797724"/>
            </a:xfrm>
            <a:prstGeom prst="straightConnector1">
              <a:avLst/>
            </a:prstGeom>
            <a:ln w="28575">
              <a:solidFill>
                <a:schemeClr val="accent2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Freeform 64"/>
          <p:cNvSpPr/>
          <p:nvPr/>
        </p:nvSpPr>
        <p:spPr>
          <a:xfrm>
            <a:off x="3280229" y="1944914"/>
            <a:ext cx="4194628" cy="4307153"/>
          </a:xfrm>
          <a:custGeom>
            <a:avLst/>
            <a:gdLst>
              <a:gd name="connsiteX0" fmla="*/ 0 w 4194628"/>
              <a:gd name="connsiteY0" fmla="*/ 3918857 h 4307153"/>
              <a:gd name="connsiteX1" fmla="*/ 3367314 w 4194628"/>
              <a:gd name="connsiteY1" fmla="*/ 3933372 h 4307153"/>
              <a:gd name="connsiteX2" fmla="*/ 4194628 w 4194628"/>
              <a:gd name="connsiteY2" fmla="*/ 0 h 4307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4628" h="4307153">
                <a:moveTo>
                  <a:pt x="0" y="3918857"/>
                </a:moveTo>
                <a:cubicBezTo>
                  <a:pt x="1334104" y="4252686"/>
                  <a:pt x="2668209" y="4586515"/>
                  <a:pt x="3367314" y="3933372"/>
                </a:cubicBezTo>
                <a:cubicBezTo>
                  <a:pt x="4066419" y="3280229"/>
                  <a:pt x="4130523" y="1640114"/>
                  <a:pt x="4194628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531663" y="3481659"/>
            <a:ext cx="274687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 Kernel maintains</a:t>
            </a:r>
            <a:br>
              <a:rPr lang="en-US" dirty="0" smtClean="0"/>
            </a:br>
            <a:r>
              <a:rPr lang="en-US" dirty="0" smtClean="0"/>
              <a:t>information about the </a:t>
            </a:r>
            <a:br>
              <a:rPr lang="en-US" dirty="0" smtClean="0"/>
            </a:br>
            <a:r>
              <a:rPr lang="en-US" dirty="0" smtClean="0"/>
              <a:t>process in its internal</a:t>
            </a:r>
            <a:br>
              <a:rPr lang="en-US" dirty="0" smtClean="0"/>
            </a:br>
            <a:r>
              <a:rPr lang="en-US" dirty="0" smtClean="0"/>
              <a:t>data structures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7381461" y="1411849"/>
            <a:ext cx="1899223" cy="6151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8727761" y="1685150"/>
            <a:ext cx="3381978" cy="2349821"/>
            <a:chOff x="8727761" y="1685150"/>
            <a:chExt cx="3381978" cy="2349821"/>
          </a:xfrm>
        </p:grpSpPr>
        <p:sp>
          <p:nvSpPr>
            <p:cNvPr id="67" name="Freeform 66"/>
            <p:cNvSpPr/>
            <p:nvPr/>
          </p:nvSpPr>
          <p:spPr>
            <a:xfrm>
              <a:off x="9114971" y="1741714"/>
              <a:ext cx="2994768" cy="2293257"/>
            </a:xfrm>
            <a:custGeom>
              <a:avLst/>
              <a:gdLst>
                <a:gd name="connsiteX0" fmla="*/ 2873829 w 2994768"/>
                <a:gd name="connsiteY0" fmla="*/ 2293257 h 2293257"/>
                <a:gd name="connsiteX1" fmla="*/ 2656115 w 2994768"/>
                <a:gd name="connsiteY1" fmla="*/ 812800 h 2293257"/>
                <a:gd name="connsiteX2" fmla="*/ 0 w 2994768"/>
                <a:gd name="connsiteY2" fmla="*/ 0 h 229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4768" h="2293257">
                  <a:moveTo>
                    <a:pt x="2873829" y="2293257"/>
                  </a:moveTo>
                  <a:cubicBezTo>
                    <a:pt x="3004458" y="1744133"/>
                    <a:pt x="3135087" y="1195009"/>
                    <a:pt x="2656115" y="812800"/>
                  </a:cubicBezTo>
                  <a:cubicBezTo>
                    <a:pt x="2177143" y="430590"/>
                    <a:pt x="1088571" y="215295"/>
                    <a:pt x="0" y="0"/>
                  </a:cubicBezTo>
                </a:path>
              </a:pathLst>
            </a:custGeom>
            <a:noFill/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8727761" y="1685150"/>
              <a:ext cx="384684" cy="924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7759805" y="1664707"/>
            <a:ext cx="875015" cy="252195"/>
            <a:chOff x="9923927" y="908224"/>
            <a:chExt cx="875015" cy="252195"/>
          </a:xfrm>
        </p:grpSpPr>
        <p:sp>
          <p:nvSpPr>
            <p:cNvPr id="70" name="Rectangle 69"/>
            <p:cNvSpPr/>
            <p:nvPr/>
          </p:nvSpPr>
          <p:spPr>
            <a:xfrm>
              <a:off x="9923927" y="908636"/>
              <a:ext cx="384684" cy="924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23927" y="1061036"/>
              <a:ext cx="384684" cy="924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0414256" y="908224"/>
              <a:ext cx="384684" cy="924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0414258" y="1067995"/>
              <a:ext cx="384684" cy="924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36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6" grpId="0" animBg="1"/>
      <p:bldP spid="65" grpId="0" animBg="1"/>
      <p:bldP spid="66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F94B-0FFF-4D26-8656-09160CE4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 Light"/>
              </a:rPr>
              <a:t>The kernel’s information about a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972AB-8669-435E-9610-2894DF16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smtClean="0">
                <a:cs typeface="Calibri"/>
              </a:rPr>
              <a:t>Every process has a Process ID – PID  see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dirty="0" smtClean="0">
                <a:cs typeface="Calibri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getpid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US" dirty="0" smtClean="0">
                <a:cs typeface="Calibri"/>
              </a:rPr>
              <a:t>Along </a:t>
            </a:r>
            <a:r>
              <a:rPr lang="en-US" dirty="0">
                <a:cs typeface="Calibri"/>
              </a:rPr>
              <a:t>with a process is associated a bunch of things</a:t>
            </a:r>
          </a:p>
          <a:p>
            <a:pPr lvl="1"/>
            <a:r>
              <a:rPr lang="en-US" dirty="0">
                <a:cs typeface="Calibri"/>
              </a:rPr>
              <a:t>Its owner (user), its parent(process), its children(processes)</a:t>
            </a:r>
          </a:p>
          <a:p>
            <a:pPr lvl="1"/>
            <a:r>
              <a:rPr lang="en-US" dirty="0">
                <a:cs typeface="Calibri"/>
              </a:rPr>
              <a:t>The code/file it is executing (like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alibri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./loopy </a:t>
            </a:r>
            <a:r>
              <a:rPr lang="en-US" dirty="0">
                <a:cs typeface="Calibri"/>
              </a:rPr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dirty="0">
                <a:cs typeface="Calibri"/>
              </a:rPr>
              <a:t>)</a:t>
            </a:r>
          </a:p>
          <a:p>
            <a:pPr lvl="1"/>
            <a:r>
              <a:rPr lang="en-US" b="1" dirty="0" smtClean="0">
                <a:cs typeface="Calibri"/>
              </a:rPr>
              <a:t>Memory – Text (Code), </a:t>
            </a:r>
            <a:r>
              <a:rPr lang="en-US" b="1" dirty="0">
                <a:cs typeface="Calibri"/>
              </a:rPr>
              <a:t>data(static variable), </a:t>
            </a:r>
            <a:r>
              <a:rPr lang="en-US" b="1" dirty="0" smtClean="0">
                <a:cs typeface="Calibri"/>
              </a:rPr>
              <a:t>stack(auto variables), </a:t>
            </a:r>
            <a:r>
              <a:rPr lang="en-US" b="1" dirty="0" smtClean="0">
                <a:cs typeface="Calibri"/>
              </a:rPr>
              <a:t>heap (dynamic)</a:t>
            </a:r>
            <a:endParaRPr lang="en-US" b="1" dirty="0" smtClean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Its execution state (</a:t>
            </a:r>
            <a:r>
              <a:rPr lang="en-US" b="1" dirty="0">
                <a:cs typeface="Calibri"/>
              </a:rPr>
              <a:t>Instruction pointer</a:t>
            </a:r>
            <a:r>
              <a:rPr lang="en-US" dirty="0">
                <a:cs typeface="Calibri"/>
              </a:rPr>
              <a:t>, register values)</a:t>
            </a:r>
          </a:p>
          <a:p>
            <a:pPr lvl="1"/>
            <a:r>
              <a:rPr lang="en-US" dirty="0">
                <a:cs typeface="Calibri"/>
              </a:rPr>
              <a:t>Its </a:t>
            </a:r>
            <a:r>
              <a:rPr lang="en-US">
                <a:cs typeface="Calibri"/>
              </a:rPr>
              <a:t>other </a:t>
            </a:r>
            <a:r>
              <a:rPr lang="en-US" smtClean="0">
                <a:cs typeface="Calibri"/>
              </a:rPr>
              <a:t>active resources </a:t>
            </a:r>
            <a:r>
              <a:rPr lang="en-US" dirty="0">
                <a:cs typeface="Calibri"/>
              </a:rPr>
              <a:t>– open files, sockets, other resources</a:t>
            </a:r>
          </a:p>
          <a:p>
            <a:r>
              <a:rPr lang="en-US" dirty="0" smtClean="0">
                <a:cs typeface="Calibri"/>
              </a:rPr>
              <a:t>All </a:t>
            </a:r>
            <a:r>
              <a:rPr lang="en-US" dirty="0" smtClean="0">
                <a:cs typeface="Calibri"/>
              </a:rPr>
              <a:t>this info is </a:t>
            </a:r>
            <a:r>
              <a:rPr lang="en-US" dirty="0">
                <a:cs typeface="Calibri"/>
              </a:rPr>
              <a:t>maintained by the kernel for each process – Process Control Block (</a:t>
            </a:r>
            <a:r>
              <a:rPr lang="en-US" b="1" dirty="0">
                <a:solidFill>
                  <a:srgbClr val="0070C0"/>
                </a:solidFill>
                <a:cs typeface="Calibri"/>
              </a:rPr>
              <a:t>PCB</a:t>
            </a:r>
            <a:r>
              <a:rPr lang="en-US" dirty="0" smtClean="0">
                <a:cs typeface="Calibri"/>
              </a:rPr>
              <a:t>) </a:t>
            </a:r>
            <a:endParaRPr lang="en-US" dirty="0">
              <a:cs typeface="Calibri"/>
            </a:endParaRPr>
          </a:p>
          <a:p>
            <a:r>
              <a:rPr lang="en-US" dirty="0" smtClean="0">
                <a:cs typeface="Calibri"/>
              </a:rPr>
              <a:t>Kernel creates, updates, deletes PCBs. Uses it for CPU scheduling, memory allocation, IO scheduling, access control to resources, etc. 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89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basic process system calls</a:t>
            </a:r>
            <a:br>
              <a:rPr lang="en-US" dirty="0" smtClean="0"/>
            </a:br>
            <a:r>
              <a:rPr lang="en-US" dirty="0" smtClean="0"/>
              <a:t>fork() , exec() </a:t>
            </a:r>
            <a:r>
              <a:rPr lang="en-US" smtClean="0"/>
              <a:t>and wait()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processes programmatically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1563"/>
          </a:xfrm>
        </p:spPr>
        <p:txBody>
          <a:bodyPr/>
          <a:lstStyle/>
          <a:p>
            <a:r>
              <a:rPr lang="en-US" dirty="0" smtClean="0"/>
              <a:t>All process are created from an initial process:  see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pstree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US" dirty="0" smtClean="0"/>
              <a:t>This happens by using a technique consisting of two building blocks</a:t>
            </a:r>
          </a:p>
          <a:p>
            <a:pPr lvl="1"/>
            <a:r>
              <a:rPr lang="en-US" dirty="0" smtClean="0"/>
              <a:t>A process can simply </a:t>
            </a:r>
            <a:r>
              <a:rPr lang="en-US" b="1" dirty="0" smtClean="0"/>
              <a:t>replicate itself creating a new process </a:t>
            </a:r>
            <a:r>
              <a:rPr lang="en-US" dirty="0" smtClean="0"/>
              <a:t>which is almost identical but with a </a:t>
            </a:r>
            <a:r>
              <a:rPr lang="en-US" b="1" dirty="0" smtClean="0"/>
              <a:t>new process id </a:t>
            </a:r>
            <a:r>
              <a:rPr lang="en-US" dirty="0" smtClean="0"/>
              <a:t>(of course) (new box)</a:t>
            </a:r>
          </a:p>
          <a:p>
            <a:pPr lvl="1"/>
            <a:r>
              <a:rPr lang="en-US" dirty="0" smtClean="0"/>
              <a:t>A process can simply remain the same id but the </a:t>
            </a:r>
            <a:r>
              <a:rPr lang="en-US" b="1" dirty="0" smtClean="0"/>
              <a:t>program executing is new</a:t>
            </a:r>
            <a:r>
              <a:rPr lang="en-US" dirty="0" smtClean="0"/>
              <a:t>, </a:t>
            </a:r>
            <a:r>
              <a:rPr lang="en-US" dirty="0" err="1" smtClean="0"/>
              <a:t>ie</a:t>
            </a:r>
            <a:r>
              <a:rPr lang="en-US" dirty="0" smtClean="0"/>
              <a:t> the </a:t>
            </a:r>
            <a:r>
              <a:rPr lang="en-US" b="1" dirty="0" err="1" smtClean="0"/>
              <a:t>pid</a:t>
            </a:r>
            <a:r>
              <a:rPr lang="en-US" b="1" dirty="0" smtClean="0"/>
              <a:t> remains the same</a:t>
            </a:r>
            <a:r>
              <a:rPr lang="en-US" dirty="0" smtClean="0"/>
              <a:t>. (change </a:t>
            </a:r>
            <a:r>
              <a:rPr lang="en-US" dirty="0" err="1" smtClean="0"/>
              <a:t>colour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35731" y="4704415"/>
            <a:ext cx="215153" cy="64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37754" y="4704415"/>
            <a:ext cx="215153" cy="64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2750884" y="5027144"/>
            <a:ext cx="2868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037754" y="5591921"/>
            <a:ext cx="215153" cy="6454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2643307" y="5349874"/>
            <a:ext cx="394447" cy="56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037752" y="5591920"/>
            <a:ext cx="215153" cy="64545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672002" y="4704414"/>
            <a:ext cx="215153" cy="64545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306250" y="4702281"/>
            <a:ext cx="215153" cy="645459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15" idx="1"/>
          </p:cNvCxnSpPr>
          <p:nvPr/>
        </p:nvCxnSpPr>
        <p:spPr>
          <a:xfrm flipV="1">
            <a:off x="3252907" y="5027144"/>
            <a:ext cx="4190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36" name="Straight Arrow Connector 35"/>
          <p:cNvCxnSpPr>
            <a:stCxn id="15" idx="3"/>
            <a:endCxn id="16" idx="1"/>
          </p:cNvCxnSpPr>
          <p:nvPr/>
        </p:nvCxnSpPr>
        <p:spPr>
          <a:xfrm flipV="1">
            <a:off x="3887155" y="5025011"/>
            <a:ext cx="419095" cy="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3"/>
            <a:endCxn id="17" idx="1"/>
          </p:cNvCxnSpPr>
          <p:nvPr/>
        </p:nvCxnSpPr>
        <p:spPr>
          <a:xfrm>
            <a:off x="4521403" y="5025011"/>
            <a:ext cx="432757" cy="2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162629" y="6574971"/>
            <a:ext cx="4430264" cy="2790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062865" y="6325150"/>
            <a:ext cx="52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 0         1           2        3         4         5 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252905" y="5696098"/>
            <a:ext cx="969302" cy="369332"/>
            <a:chOff x="3252905" y="5696098"/>
            <a:chExt cx="969302" cy="369332"/>
          </a:xfrm>
        </p:grpSpPr>
        <p:cxnSp>
          <p:nvCxnSpPr>
            <p:cNvPr id="62" name="Straight Arrow Connector 61"/>
            <p:cNvCxnSpPr>
              <a:stCxn id="14" idx="3"/>
            </p:cNvCxnSpPr>
            <p:nvPr/>
          </p:nvCxnSpPr>
          <p:spPr>
            <a:xfrm flipV="1">
              <a:off x="3252905" y="5914648"/>
              <a:ext cx="311520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581553" y="5696098"/>
              <a:ext cx="640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. . .</a:t>
              </a:r>
              <a:endParaRPr lang="en-US" dirty="0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954160" y="4704413"/>
            <a:ext cx="1429521" cy="2339791"/>
            <a:chOff x="4954160" y="4704413"/>
            <a:chExt cx="1429521" cy="2339791"/>
          </a:xfrm>
        </p:grpSpPr>
        <p:sp>
          <p:nvSpPr>
            <p:cNvPr id="17" name="Rounded Rectangle 16"/>
            <p:cNvSpPr/>
            <p:nvPr/>
          </p:nvSpPr>
          <p:spPr>
            <a:xfrm>
              <a:off x="4954160" y="4704414"/>
              <a:ext cx="215153" cy="64545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514239" y="4704414"/>
              <a:ext cx="215153" cy="64545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1" name="Straight Arrow Connector 20"/>
            <p:cNvCxnSpPr>
              <a:stCxn id="17" idx="3"/>
              <a:endCxn id="19" idx="1"/>
            </p:cNvCxnSpPr>
            <p:nvPr/>
          </p:nvCxnSpPr>
          <p:spPr>
            <a:xfrm>
              <a:off x="5169313" y="5027144"/>
              <a:ext cx="344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ounded Rectangle 21"/>
            <p:cNvSpPr/>
            <p:nvPr/>
          </p:nvSpPr>
          <p:spPr>
            <a:xfrm>
              <a:off x="5514239" y="5591920"/>
              <a:ext cx="215153" cy="64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23" name="Straight Arrow Connector 22"/>
            <p:cNvCxnSpPr>
              <a:endCxn id="22" idx="1"/>
            </p:cNvCxnSpPr>
            <p:nvPr/>
          </p:nvCxnSpPr>
          <p:spPr>
            <a:xfrm>
              <a:off x="5119792" y="5349873"/>
              <a:ext cx="394447" cy="5647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/>
            <p:cNvSpPr/>
            <p:nvPr/>
          </p:nvSpPr>
          <p:spPr>
            <a:xfrm>
              <a:off x="5514237" y="5591919"/>
              <a:ext cx="215153" cy="64545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148487" y="4704413"/>
              <a:ext cx="215153" cy="64545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148486" y="4704413"/>
              <a:ext cx="215153" cy="64545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7" name="Straight Arrow Connector 26"/>
            <p:cNvCxnSpPr>
              <a:stCxn id="19" idx="3"/>
              <a:endCxn id="25" idx="1"/>
            </p:cNvCxnSpPr>
            <p:nvPr/>
          </p:nvCxnSpPr>
          <p:spPr>
            <a:xfrm flipV="1">
              <a:off x="5729392" y="5027143"/>
              <a:ext cx="41909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ounded Rectangle 59"/>
            <p:cNvSpPr/>
            <p:nvPr/>
          </p:nvSpPr>
          <p:spPr>
            <a:xfrm>
              <a:off x="6148486" y="5593257"/>
              <a:ext cx="215153" cy="64545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66" name="Straight Arrow Connector 65"/>
            <p:cNvCxnSpPr>
              <a:stCxn id="24" idx="3"/>
              <a:endCxn id="60" idx="1"/>
            </p:cNvCxnSpPr>
            <p:nvPr/>
          </p:nvCxnSpPr>
          <p:spPr>
            <a:xfrm>
              <a:off x="5729390" y="5914649"/>
              <a:ext cx="419096" cy="13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ounded Rectangle 66"/>
            <p:cNvSpPr/>
            <p:nvPr/>
          </p:nvSpPr>
          <p:spPr>
            <a:xfrm>
              <a:off x="6168528" y="6398745"/>
              <a:ext cx="215153" cy="64545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69" name="Straight Arrow Connector 68"/>
            <p:cNvCxnSpPr>
              <a:stCxn id="24" idx="2"/>
              <a:endCxn id="67" idx="1"/>
            </p:cNvCxnSpPr>
            <p:nvPr/>
          </p:nvCxnSpPr>
          <p:spPr>
            <a:xfrm>
              <a:off x="5621814" y="6237378"/>
              <a:ext cx="546714" cy="484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1978614" y="4482242"/>
            <a:ext cx="4011958" cy="1936991"/>
            <a:chOff x="10438392" y="4459205"/>
            <a:chExt cx="4011958" cy="1936991"/>
          </a:xfrm>
        </p:grpSpPr>
        <p:sp>
          <p:nvSpPr>
            <p:cNvPr id="76" name="Arc 75"/>
            <p:cNvSpPr/>
            <p:nvPr/>
          </p:nvSpPr>
          <p:spPr>
            <a:xfrm rot="5762661">
              <a:off x="10514284" y="4659160"/>
              <a:ext cx="760761" cy="912545"/>
            </a:xfrm>
            <a:prstGeom prst="arc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c 76"/>
            <p:cNvSpPr/>
            <p:nvPr/>
          </p:nvSpPr>
          <p:spPr>
            <a:xfrm rot="5400000">
              <a:off x="12816260" y="4506444"/>
              <a:ext cx="1045029" cy="950552"/>
            </a:xfrm>
            <a:prstGeom prst="arc">
              <a:avLst>
                <a:gd name="adj1" fmla="val 17285125"/>
                <a:gd name="adj2" fmla="val 0"/>
              </a:avLst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Arc 77"/>
            <p:cNvSpPr/>
            <p:nvPr/>
          </p:nvSpPr>
          <p:spPr>
            <a:xfrm rot="5101197">
              <a:off x="13452559" y="5398406"/>
              <a:ext cx="1045029" cy="950552"/>
            </a:xfrm>
            <a:prstGeom prst="arc">
              <a:avLst>
                <a:gd name="adj1" fmla="val 17935797"/>
                <a:gd name="adj2" fmla="val 311995"/>
              </a:avLst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62454" y="4684195"/>
            <a:ext cx="2476484" cy="776748"/>
            <a:chOff x="3462454" y="4684195"/>
            <a:chExt cx="2476484" cy="776748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3462454" y="4684195"/>
              <a:ext cx="0" cy="758662"/>
            </a:xfrm>
            <a:prstGeom prst="line">
              <a:avLst/>
            </a:prstGeom>
            <a:ln w="57150">
              <a:solidFill>
                <a:srgbClr val="ED3EB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132988" y="4684195"/>
              <a:ext cx="0" cy="758662"/>
            </a:xfrm>
            <a:prstGeom prst="line">
              <a:avLst/>
            </a:prstGeom>
            <a:ln w="57150">
              <a:solidFill>
                <a:srgbClr val="ED3EB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938938" y="4702281"/>
              <a:ext cx="0" cy="758662"/>
            </a:xfrm>
            <a:prstGeom prst="line">
              <a:avLst/>
            </a:prstGeom>
            <a:ln w="57150">
              <a:solidFill>
                <a:srgbClr val="ED3EB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737781" y="4702281"/>
              <a:ext cx="0" cy="758662"/>
            </a:xfrm>
            <a:prstGeom prst="line">
              <a:avLst/>
            </a:prstGeom>
            <a:ln w="57150">
              <a:solidFill>
                <a:srgbClr val="ED3EB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7558668" y="4283872"/>
            <a:ext cx="4037179" cy="1168845"/>
            <a:chOff x="7558668" y="4283872"/>
            <a:chExt cx="4037179" cy="1168845"/>
          </a:xfrm>
        </p:grpSpPr>
        <p:sp>
          <p:nvSpPr>
            <p:cNvPr id="87" name="Arc 86"/>
            <p:cNvSpPr/>
            <p:nvPr/>
          </p:nvSpPr>
          <p:spPr>
            <a:xfrm rot="4868020">
              <a:off x="7524772" y="4317768"/>
              <a:ext cx="1045028" cy="977236"/>
            </a:xfrm>
            <a:prstGeom prst="arc">
              <a:avLst>
                <a:gd name="adj1" fmla="val 17469454"/>
                <a:gd name="adj2" fmla="val 0"/>
              </a:avLst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803159" y="4806386"/>
              <a:ext cx="27926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Fork – Create a duplicate </a:t>
              </a:r>
              <a:br>
                <a:rPr lang="en-US" dirty="0" smtClean="0"/>
              </a:br>
              <a:r>
                <a:rPr lang="en-US" dirty="0" smtClean="0"/>
                <a:t>            i.e., one new process</a:t>
              </a:r>
              <a:endParaRPr lang="en-US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8461828" y="5770923"/>
            <a:ext cx="3051240" cy="627822"/>
            <a:chOff x="8461828" y="5770923"/>
            <a:chExt cx="3051240" cy="627822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8461828" y="5770923"/>
              <a:ext cx="0" cy="627822"/>
            </a:xfrm>
            <a:prstGeom prst="line">
              <a:avLst/>
            </a:prstGeom>
            <a:ln w="57150">
              <a:solidFill>
                <a:srgbClr val="ED3EB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8803159" y="5900168"/>
              <a:ext cx="2709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Exec – repurpose the same</a:t>
              </a:r>
              <a:endParaRPr lang="en-US" dirty="0"/>
            </a:p>
          </p:txBody>
        </p:sp>
      </p:grpSp>
      <p:sp>
        <p:nvSpPr>
          <p:cNvPr id="6" name="Rectangular Callout 5"/>
          <p:cNvSpPr/>
          <p:nvPr/>
        </p:nvSpPr>
        <p:spPr>
          <a:xfrm>
            <a:off x="513609" y="5334918"/>
            <a:ext cx="1427488" cy="565250"/>
          </a:xfrm>
          <a:prstGeom prst="wedgeRectCallout">
            <a:avLst>
              <a:gd name="adj1" fmla="val 78420"/>
              <a:gd name="adj2" fmla="val -5472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Notice:</a:t>
            </a:r>
            <a:br>
              <a:rPr lang="en-US" dirty="0" smtClean="0"/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pstree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8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4" grpId="0" animBg="1"/>
      <p:bldP spid="15" grpId="0" animBg="1"/>
      <p:bldP spid="16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Linux system calls to create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On UNIX/ Linux you can explicitly create your own processes using the techniques mentioned.</a:t>
            </a:r>
          </a:p>
          <a:p>
            <a:r>
              <a:rPr lang="en-US" dirty="0" smtClean="0"/>
              <a:t>All processes are in RAM, all these replication/overlaying happens in the RAM</a:t>
            </a:r>
          </a:p>
          <a:p>
            <a:r>
              <a:rPr lang="en-US" dirty="0" smtClean="0"/>
              <a:t>For this there are two useful system calls </a:t>
            </a:r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dirty="0" smtClean="0"/>
              <a:t>and often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execv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 smtClean="0">
                <a:solidFill>
                  <a:srgbClr val="7030A0"/>
                </a:solidFill>
              </a:rPr>
              <a:t>: 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simply creates  a new process which is a </a:t>
            </a:r>
            <a:r>
              <a:rPr lang="en-US" b="1" dirty="0" smtClean="0"/>
              <a:t>duplicate process</a:t>
            </a:r>
            <a:r>
              <a:rPr lang="en-US" dirty="0" smtClean="0"/>
              <a:t>. So we end up with an additional new process which is </a:t>
            </a:r>
            <a:r>
              <a:rPr lang="en-US" i="1" dirty="0" smtClean="0"/>
              <a:t>nearly identical to the calling </a:t>
            </a:r>
            <a:r>
              <a:rPr lang="en-US" dirty="0" smtClean="0"/>
              <a:t>process.</a:t>
            </a:r>
          </a:p>
          <a:p>
            <a:r>
              <a:rPr lang="en-US" dirty="0" smtClean="0"/>
              <a:t>Of course </a:t>
            </a:r>
            <a:r>
              <a:rPr lang="en-US" b="1" dirty="0" smtClean="0"/>
              <a:t>they are two separate processes </a:t>
            </a:r>
            <a:r>
              <a:rPr lang="en-US" dirty="0" smtClean="0"/>
              <a:t>so they have separate PIDs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data/stack/variables </a:t>
            </a:r>
            <a:r>
              <a:rPr lang="en-US" dirty="0" err="1" smtClean="0"/>
              <a:t>etc</a:t>
            </a:r>
            <a:r>
              <a:rPr lang="en-US" dirty="0" smtClean="0"/>
              <a:t> – </a:t>
            </a:r>
            <a:r>
              <a:rPr lang="en-US" sz="1900" dirty="0" smtClean="0"/>
              <a:t>almost</a:t>
            </a:r>
            <a:r>
              <a:rPr lang="en-US" dirty="0" smtClean="0"/>
              <a:t> </a:t>
            </a:r>
            <a:r>
              <a:rPr lang="en-US" b="1" dirty="0" smtClean="0"/>
              <a:t>nothing shared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Also there is  a quick way to tell which one was the original(parent) and which was the new one(child). (return value of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fork())</a:t>
            </a:r>
          </a:p>
          <a:p>
            <a:r>
              <a:rPr lang="en-US" dirty="0" smtClean="0"/>
              <a:t>Quick example follows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511971" y="265793"/>
            <a:ext cx="1409480" cy="1532966"/>
            <a:chOff x="4954160" y="4704413"/>
            <a:chExt cx="1409480" cy="1532966"/>
          </a:xfrm>
        </p:grpSpPr>
        <p:sp>
          <p:nvSpPr>
            <p:cNvPr id="6" name="Rounded Rectangle 5"/>
            <p:cNvSpPr/>
            <p:nvPr/>
          </p:nvSpPr>
          <p:spPr>
            <a:xfrm>
              <a:off x="4954160" y="4704414"/>
              <a:ext cx="215153" cy="64545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514239" y="4704414"/>
              <a:ext cx="215153" cy="64545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8" name="Straight Arrow Connector 7"/>
            <p:cNvCxnSpPr>
              <a:stCxn id="6" idx="3"/>
              <a:endCxn id="7" idx="1"/>
            </p:cNvCxnSpPr>
            <p:nvPr/>
          </p:nvCxnSpPr>
          <p:spPr>
            <a:xfrm>
              <a:off x="5169313" y="5027144"/>
              <a:ext cx="3449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/>
            <p:cNvSpPr/>
            <p:nvPr/>
          </p:nvSpPr>
          <p:spPr>
            <a:xfrm>
              <a:off x="5514239" y="5591920"/>
              <a:ext cx="215153" cy="64545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10" name="Straight Arrow Connector 9"/>
            <p:cNvCxnSpPr>
              <a:endCxn id="9" idx="1"/>
            </p:cNvCxnSpPr>
            <p:nvPr/>
          </p:nvCxnSpPr>
          <p:spPr>
            <a:xfrm>
              <a:off x="5119792" y="5349873"/>
              <a:ext cx="394447" cy="56477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5514237" y="5591919"/>
              <a:ext cx="215153" cy="64545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48487" y="4704413"/>
              <a:ext cx="215153" cy="64545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148486" y="4704413"/>
              <a:ext cx="215153" cy="64545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4" name="Straight Arrow Connector 13"/>
            <p:cNvCxnSpPr>
              <a:stCxn id="7" idx="3"/>
              <a:endCxn id="12" idx="1"/>
            </p:cNvCxnSpPr>
            <p:nvPr/>
          </p:nvCxnSpPr>
          <p:spPr>
            <a:xfrm flipV="1">
              <a:off x="5729392" y="5027143"/>
              <a:ext cx="419095" cy="1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10135876" y="58504"/>
            <a:ext cx="1872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65487" y="-42214"/>
            <a:ext cx="63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9481593" y="1081654"/>
            <a:ext cx="65274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6376</a:t>
            </a:r>
            <a:endParaRPr lang="en-US" dirty="0"/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838199" y="237143"/>
            <a:ext cx="10894255" cy="930475"/>
          </a:xfrm>
        </p:spPr>
        <p:txBody>
          <a:bodyPr>
            <a:normAutofit/>
          </a:bodyPr>
          <a:lstStyle/>
          <a:p>
            <a:r>
              <a:rPr lang="en-US" dirty="0" smtClean="0"/>
              <a:t>Linux process –  fork() – </a:t>
            </a:r>
            <a:r>
              <a:rPr lang="en-US" dirty="0" err="1" smtClean="0"/>
              <a:t>ing</a:t>
            </a:r>
            <a:r>
              <a:rPr lang="en-US" dirty="0" smtClean="0"/>
              <a:t> off a new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68425"/>
            <a:ext cx="7716888" cy="4808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=500; </a:t>
            </a:r>
            <a:r>
              <a:rPr lang="en-US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(“The Beginning\n”);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(“Hello world\n”);</a:t>
            </a: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 am child\n);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 am parent of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b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process</a:t>
            </a:r>
            <a:r>
              <a:rPr lang="en-US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%d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(“The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End\n”);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Snip and Round Single Corner Rectangle 23"/>
          <p:cNvSpPr/>
          <p:nvPr/>
        </p:nvSpPr>
        <p:spPr>
          <a:xfrm>
            <a:off x="7746274" y="2620598"/>
            <a:ext cx="875211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is ?</a:t>
            </a:r>
            <a:endParaRPr lang="en-US" dirty="0"/>
          </a:p>
        </p:txBody>
      </p:sp>
      <p:sp>
        <p:nvSpPr>
          <p:cNvPr id="25" name="Snip and Round Single Corner Rectangle 24"/>
          <p:cNvSpPr/>
          <p:nvPr/>
        </p:nvSpPr>
        <p:spPr>
          <a:xfrm>
            <a:off x="9792787" y="2620598"/>
            <a:ext cx="875211" cy="4572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FFFF00"/>
                </a:solidFill>
              </a:rPr>
              <a:t>6376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6" name="Snip and Round Single Corner Rectangle 25"/>
          <p:cNvSpPr/>
          <p:nvPr/>
        </p:nvSpPr>
        <p:spPr>
          <a:xfrm>
            <a:off x="9792787" y="1368425"/>
            <a:ext cx="875211" cy="457200"/>
          </a:xfrm>
          <a:prstGeom prst="snip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 is 0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354389" y="3487783"/>
            <a:ext cx="4271554" cy="3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/>
          <p:cNvSpPr/>
          <p:nvPr/>
        </p:nvSpPr>
        <p:spPr>
          <a:xfrm>
            <a:off x="8944533" y="3526971"/>
            <a:ext cx="222069" cy="56170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1076986" y="3163562"/>
            <a:ext cx="85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time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524203" y="4060687"/>
            <a:ext cx="106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fork() call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818380" y="3609163"/>
            <a:ext cx="80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9923687" y="3609163"/>
            <a:ext cx="658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5499463" y="998439"/>
            <a:ext cx="4245428" cy="2300952"/>
          </a:xfrm>
          <a:custGeom>
            <a:avLst/>
            <a:gdLst>
              <a:gd name="connsiteX0" fmla="*/ 0 w 4415245"/>
              <a:gd name="connsiteY0" fmla="*/ 1836201 h 1853924"/>
              <a:gd name="connsiteX1" fmla="*/ 1123405 w 4415245"/>
              <a:gd name="connsiteY1" fmla="*/ 1601070 h 1853924"/>
              <a:gd name="connsiteX2" fmla="*/ 2795451 w 4415245"/>
              <a:gd name="connsiteY2" fmla="*/ 72715 h 1853924"/>
              <a:gd name="connsiteX3" fmla="*/ 4415245 w 4415245"/>
              <a:gd name="connsiteY3" fmla="*/ 386224 h 185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5245" h="1853924">
                <a:moveTo>
                  <a:pt x="0" y="1836201"/>
                </a:moveTo>
                <a:cubicBezTo>
                  <a:pt x="328748" y="1865592"/>
                  <a:pt x="657497" y="1894984"/>
                  <a:pt x="1123405" y="1601070"/>
                </a:cubicBezTo>
                <a:cubicBezTo>
                  <a:pt x="1589313" y="1307156"/>
                  <a:pt x="2246811" y="275189"/>
                  <a:pt x="2795451" y="72715"/>
                </a:cubicBezTo>
                <a:cubicBezTo>
                  <a:pt x="3344091" y="-129759"/>
                  <a:pt x="3879668" y="128232"/>
                  <a:pt x="4415245" y="386224"/>
                </a:cubicBezTo>
              </a:path>
            </a:pathLst>
          </a:custGeom>
          <a:noFill/>
          <a:ln>
            <a:solidFill>
              <a:schemeClr val="accent2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5590903" y="3161211"/>
            <a:ext cx="5029200" cy="2030104"/>
          </a:xfrm>
          <a:custGeom>
            <a:avLst/>
            <a:gdLst>
              <a:gd name="connsiteX0" fmla="*/ 0 w 5120640"/>
              <a:gd name="connsiteY0" fmla="*/ 927463 h 2030104"/>
              <a:gd name="connsiteX1" fmla="*/ 1162594 w 5120640"/>
              <a:gd name="connsiteY1" fmla="*/ 1005840 h 2030104"/>
              <a:gd name="connsiteX2" fmla="*/ 3226526 w 5120640"/>
              <a:gd name="connsiteY2" fmla="*/ 1985555 h 2030104"/>
              <a:gd name="connsiteX3" fmla="*/ 4702628 w 5120640"/>
              <a:gd name="connsiteY3" fmla="*/ 1672046 h 2030104"/>
              <a:gd name="connsiteX4" fmla="*/ 5120640 w 5120640"/>
              <a:gd name="connsiteY4" fmla="*/ 0 h 203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20640" h="2030104">
                <a:moveTo>
                  <a:pt x="0" y="927463"/>
                </a:moveTo>
                <a:cubicBezTo>
                  <a:pt x="312420" y="878477"/>
                  <a:pt x="624840" y="829491"/>
                  <a:pt x="1162594" y="1005840"/>
                </a:cubicBezTo>
                <a:cubicBezTo>
                  <a:pt x="1700348" y="1182189"/>
                  <a:pt x="2636520" y="1874521"/>
                  <a:pt x="3226526" y="1985555"/>
                </a:cubicBezTo>
                <a:cubicBezTo>
                  <a:pt x="3816532" y="2096589"/>
                  <a:pt x="4386942" y="2002972"/>
                  <a:pt x="4702628" y="1672046"/>
                </a:cubicBezTo>
                <a:cubicBezTo>
                  <a:pt x="5018314" y="1341120"/>
                  <a:pt x="5069477" y="670560"/>
                  <a:pt x="5120640" y="0"/>
                </a:cubicBezTo>
              </a:path>
            </a:pathLst>
          </a:custGeom>
          <a:noFill/>
          <a:ln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24" idx="0"/>
            <a:endCxn id="25" idx="2"/>
          </p:cNvCxnSpPr>
          <p:nvPr/>
        </p:nvCxnSpPr>
        <p:spPr>
          <a:xfrm>
            <a:off x="8621485" y="2849198"/>
            <a:ext cx="117130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endCxn id="26" idx="2"/>
          </p:cNvCxnSpPr>
          <p:nvPr/>
        </p:nvCxnSpPr>
        <p:spPr>
          <a:xfrm flipV="1">
            <a:off x="9039497" y="1597025"/>
            <a:ext cx="753290" cy="1250678"/>
          </a:xfrm>
          <a:prstGeom prst="line">
            <a:avLst/>
          </a:prstGeom>
          <a:noFill/>
          <a:ln>
            <a:solidFill>
              <a:schemeClr val="accent2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/>
          <p:cNvSpPr txBox="1"/>
          <p:nvPr/>
        </p:nvSpPr>
        <p:spPr>
          <a:xfrm>
            <a:off x="7328262" y="233945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6375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466415" y="23348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05895" y="1808542"/>
            <a:ext cx="1528354" cy="38199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30683" y="1849409"/>
            <a:ext cx="649477" cy="381998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9" grpId="0" animBg="1"/>
      <p:bldP spid="31" grpId="0"/>
      <p:bldP spid="33" grpId="0"/>
      <p:bldP spid="34" grpId="0" animBg="1"/>
      <p:bldP spid="35" grpId="0" animBg="1"/>
      <p:bldP spid="18" grpId="0"/>
      <p:bldP spid="5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11433</TotalTime>
  <Words>1921</Words>
  <Application>Microsoft Office PowerPoint</Application>
  <PresentationFormat>Widescreen</PresentationFormat>
  <Paragraphs>407</Paragraphs>
  <Slides>26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Garamond</vt:lpstr>
      <vt:lpstr>Times New Roman</vt:lpstr>
      <vt:lpstr>Wingdings</vt:lpstr>
      <vt:lpstr>office theme</vt:lpstr>
      <vt:lpstr>A first view of processes in Linux </vt:lpstr>
      <vt:lpstr>Objectives</vt:lpstr>
      <vt:lpstr>First concepts</vt:lpstr>
      <vt:lpstr>Where is the process</vt:lpstr>
      <vt:lpstr>The kernel’s information about a process</vt:lpstr>
      <vt:lpstr>Three basic process system calls fork() , exec() and wait()</vt:lpstr>
      <vt:lpstr>Creating processes programmatically</vt:lpstr>
      <vt:lpstr>Linux system calls to create processes</vt:lpstr>
      <vt:lpstr>Linux process –  fork() – ing off a new process</vt:lpstr>
      <vt:lpstr>What is printed in the following</vt:lpstr>
      <vt:lpstr>Linux processes – replacing code of an existing process with execv()</vt:lpstr>
      <vt:lpstr>What is printed</vt:lpstr>
      <vt:lpstr>What is printed</vt:lpstr>
      <vt:lpstr>Waiting for a child process to exit</vt:lpstr>
      <vt:lpstr>Check your understanding</vt:lpstr>
      <vt:lpstr>Prelude to writing your own: What is  shell  ?</vt:lpstr>
      <vt:lpstr>How a shell can be built</vt:lpstr>
      <vt:lpstr>Summary</vt:lpstr>
      <vt:lpstr>Things to do and understand</vt:lpstr>
      <vt:lpstr>Things to do and understand</vt:lpstr>
      <vt:lpstr>END</vt:lpstr>
      <vt:lpstr>Examining processes</vt:lpstr>
      <vt:lpstr>Summarizing concepts learnt so far</vt:lpstr>
      <vt:lpstr>Linux utilities of interest for the curious to know more about the system</vt:lpstr>
      <vt:lpstr>Typical address space of a process</vt:lpstr>
      <vt:lpstr>Time sharing – how multiple processes run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bi</dc:title>
  <dc:creator/>
  <cp:lastModifiedBy>Badrinath R</cp:lastModifiedBy>
  <cp:revision>1451</cp:revision>
  <dcterms:created xsi:type="dcterms:W3CDTF">2021-12-14T13:06:29Z</dcterms:created>
  <dcterms:modified xsi:type="dcterms:W3CDTF">2025-01-08T08:20:40Z</dcterms:modified>
</cp:coreProperties>
</file>