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9"/>
  </p:notesMasterIdLst>
  <p:sldIdLst>
    <p:sldId id="256" r:id="rId2"/>
    <p:sldId id="257" r:id="rId3"/>
    <p:sldId id="284" r:id="rId4"/>
    <p:sldId id="258" r:id="rId5"/>
    <p:sldId id="259" r:id="rId6"/>
    <p:sldId id="260" r:id="rId7"/>
    <p:sldId id="285" r:id="rId8"/>
    <p:sldId id="261" r:id="rId9"/>
    <p:sldId id="262" r:id="rId10"/>
    <p:sldId id="263" r:id="rId11"/>
    <p:sldId id="264" r:id="rId12"/>
    <p:sldId id="266" r:id="rId13"/>
    <p:sldId id="265" r:id="rId14"/>
    <p:sldId id="267" r:id="rId15"/>
    <p:sldId id="268" r:id="rId16"/>
    <p:sldId id="269" r:id="rId17"/>
    <p:sldId id="270" r:id="rId18"/>
    <p:sldId id="271" r:id="rId19"/>
    <p:sldId id="286" r:id="rId20"/>
    <p:sldId id="272" r:id="rId21"/>
    <p:sldId id="273" r:id="rId22"/>
    <p:sldId id="274" r:id="rId23"/>
    <p:sldId id="275" r:id="rId24"/>
    <p:sldId id="276" r:id="rId25"/>
    <p:sldId id="278" r:id="rId26"/>
    <p:sldId id="280" r:id="rId27"/>
    <p:sldId id="279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87" d="100"/>
          <a:sy n="87" d="100"/>
        </p:scale>
        <p:origin x="-864" y="3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C567B3-B22D-47B9-9334-86D99A16D772}" type="datetimeFigureOut">
              <a:rPr lang="en-US" smtClean="0"/>
              <a:pPr/>
              <a:t>9/8/2017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CA8252-1EFA-4A1C-84C7-262358F8EE7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CA8252-1EFA-4A1C-84C7-262358F8EE73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EA90FEC-D77C-45F4-AC27-738430506991}" type="datetimeFigureOut">
              <a:rPr lang="en-US" smtClean="0"/>
              <a:pPr/>
              <a:t>9/8/2017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57C184-C850-46CE-A493-ACF65775B7C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EA90FEC-D77C-45F4-AC27-738430506991}" type="datetimeFigureOut">
              <a:rPr lang="en-US" smtClean="0"/>
              <a:pPr/>
              <a:t>9/8/2017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57C184-C850-46CE-A493-ACF65775B7C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EA90FEC-D77C-45F4-AC27-738430506991}" type="datetimeFigureOut">
              <a:rPr lang="en-US" smtClean="0"/>
              <a:pPr/>
              <a:t>9/8/2017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57C184-C850-46CE-A493-ACF65775B7C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EA90FEC-D77C-45F4-AC27-738430506991}" type="datetimeFigureOut">
              <a:rPr lang="en-US" smtClean="0"/>
              <a:pPr/>
              <a:t>9/8/2017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57C184-C850-46CE-A493-ACF65775B7C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EA90FEC-D77C-45F4-AC27-738430506991}" type="datetimeFigureOut">
              <a:rPr lang="en-US" smtClean="0"/>
              <a:pPr/>
              <a:t>9/8/2017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57C184-C850-46CE-A493-ACF65775B7C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EA90FEC-D77C-45F4-AC27-738430506991}" type="datetimeFigureOut">
              <a:rPr lang="en-US" smtClean="0"/>
              <a:pPr/>
              <a:t>9/8/2017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57C184-C850-46CE-A493-ACF65775B7C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EA90FEC-D77C-45F4-AC27-738430506991}" type="datetimeFigureOut">
              <a:rPr lang="en-US" smtClean="0"/>
              <a:pPr/>
              <a:t>9/8/2017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57C184-C850-46CE-A493-ACF65775B7C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EA90FEC-D77C-45F4-AC27-738430506991}" type="datetimeFigureOut">
              <a:rPr lang="en-US" smtClean="0"/>
              <a:pPr/>
              <a:t>9/8/2017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57C184-C850-46CE-A493-ACF65775B7C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EA90FEC-D77C-45F4-AC27-738430506991}" type="datetimeFigureOut">
              <a:rPr lang="en-US" smtClean="0"/>
              <a:pPr/>
              <a:t>9/8/2017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57C184-C850-46CE-A493-ACF65775B7C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EA90FEC-D77C-45F4-AC27-738430506991}" type="datetimeFigureOut">
              <a:rPr lang="en-US" smtClean="0"/>
              <a:pPr/>
              <a:t>9/8/2017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57C184-C850-46CE-A493-ACF65775B7C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EA90FEC-D77C-45F4-AC27-738430506991}" type="datetimeFigureOut">
              <a:rPr lang="en-US" smtClean="0"/>
              <a:pPr/>
              <a:t>9/8/2017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57C184-C850-46CE-A493-ACF65775B7C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4EA90FEC-D77C-45F4-AC27-738430506991}" type="datetimeFigureOut">
              <a:rPr lang="en-US" smtClean="0"/>
              <a:pPr/>
              <a:t>9/8/2017</a:t>
            </a:fld>
            <a:endParaRPr lang="en-US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F857C184-C850-46CE-A493-ACF65775B7C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Pointers </a:t>
            </a:r>
            <a:r>
              <a:rPr lang="en-US" dirty="0" smtClean="0"/>
              <a:t>in C++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PHYSICAL  VS LOGICAL REPRESENTATION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762000"/>
            <a:ext cx="7458075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MULTIPLE POINTERS TO A VARIABLE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0" y="1066800"/>
            <a:ext cx="3352800" cy="321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ACCESSING VARIABLES THROUGH POINTERS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609600"/>
            <a:ext cx="7452044" cy="558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POINTER DECLARATION AND DEFINITION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5400" y="1219200"/>
            <a:ext cx="3276600" cy="4187952"/>
          </a:xfrm>
        </p:spPr>
        <p:txBody>
          <a:bodyPr/>
          <a:lstStyle/>
          <a:p>
            <a:r>
              <a:rPr lang="en-US" dirty="0" smtClean="0"/>
              <a:t>P is the pointer to a character</a:t>
            </a:r>
          </a:p>
          <a:p>
            <a:r>
              <a:rPr lang="en-US" dirty="0" smtClean="0"/>
              <a:t>Q is a pointer to integer</a:t>
            </a:r>
          </a:p>
          <a:p>
            <a:r>
              <a:rPr lang="en-US" dirty="0" smtClean="0"/>
              <a:t>R is a pointer to a floating point variable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533400"/>
            <a:ext cx="4371975" cy="558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183880" cy="1051560"/>
          </a:xfrm>
        </p:spPr>
        <p:txBody>
          <a:bodyPr/>
          <a:lstStyle/>
          <a:p>
            <a:r>
              <a:rPr lang="en-US" dirty="0" smtClean="0"/>
              <a:t>EG:- USE OF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183880" cy="47244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a , *p;</a:t>
            </a:r>
          </a:p>
          <a:p>
            <a:pPr>
              <a:buNone/>
            </a:pPr>
            <a:r>
              <a:rPr lang="en-US" dirty="0" smtClean="0"/>
              <a:t>a=14 , p=&amp;a;</a:t>
            </a:r>
          </a:p>
          <a:p>
            <a:pPr>
              <a:buNone/>
            </a:pPr>
            <a:r>
              <a:rPr lang="en-US" dirty="0" err="1" smtClean="0"/>
              <a:t>cout</a:t>
            </a:r>
            <a:r>
              <a:rPr lang="en-US" dirty="0" smtClean="0"/>
              <a:t> &lt;&lt;a&lt;&lt;“ “&lt;&lt;&amp;a&lt;&lt;“\n”;</a:t>
            </a:r>
          </a:p>
          <a:p>
            <a:pPr>
              <a:buNone/>
            </a:pPr>
            <a:r>
              <a:rPr lang="en-US" dirty="0" err="1" smtClean="0"/>
              <a:t>cout</a:t>
            </a:r>
            <a:r>
              <a:rPr lang="en-US" dirty="0" smtClean="0"/>
              <a:t>&lt;&lt;p&lt;&lt;“ “&lt;&lt;*p&lt;&lt;“ “ &lt;&lt;a&lt;&lt;“\n”;</a:t>
            </a:r>
          </a:p>
          <a:p>
            <a:pPr>
              <a:buNone/>
            </a:pPr>
            <a:r>
              <a:rPr lang="en-US" dirty="0" smtClean="0"/>
              <a:t>return 0;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u="sng" dirty="0" smtClean="0"/>
              <a:t>Output</a:t>
            </a:r>
          </a:p>
          <a:p>
            <a:pPr>
              <a:buNone/>
            </a:pPr>
            <a:r>
              <a:rPr lang="en-US" b="1" u="sng" dirty="0" smtClean="0"/>
              <a:t>14 Ox00135760</a:t>
            </a:r>
          </a:p>
          <a:p>
            <a:pPr>
              <a:buNone/>
            </a:pPr>
            <a:r>
              <a:rPr lang="en-US" b="1" u="sng" dirty="0" smtClean="0"/>
              <a:t>Ox00135760  14  14</a:t>
            </a:r>
          </a:p>
          <a:p>
            <a:pPr>
              <a:buNone/>
            </a:pPr>
            <a:endParaRPr lang="en-US" b="1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INITIALIZATION OF POINTER VARIABLES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609600"/>
            <a:ext cx="4067175" cy="339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8800" y="4191000"/>
            <a:ext cx="5238750" cy="159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609600"/>
            <a:ext cx="7315200" cy="5394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09800"/>
            <a:ext cx="8183880" cy="1051560"/>
          </a:xfrm>
        </p:spPr>
        <p:txBody>
          <a:bodyPr/>
          <a:lstStyle/>
          <a:p>
            <a:r>
              <a:rPr lang="en-US" dirty="0" smtClean="0"/>
              <a:t>BASIC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Each variable is assigned a memory slot (the size depends on the data type) and the variable’s data is stored there.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3505200"/>
            <a:ext cx="8031296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8183880" cy="1051560"/>
          </a:xfrm>
        </p:spPr>
        <p:txBody>
          <a:bodyPr/>
          <a:lstStyle/>
          <a:p>
            <a:r>
              <a:rPr lang="en-US" dirty="0" smtClean="0"/>
              <a:t>FUN WITH POINTERS</a:t>
            </a:r>
            <a:endParaRPr lang="en-US" dirty="0"/>
          </a:p>
        </p:txBody>
      </p:sp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62600" y="1524000"/>
            <a:ext cx="1628775" cy="387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1066800"/>
            <a:ext cx="42672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5715000" y="5867400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lain" startAt="6"/>
            </a:pPr>
            <a:r>
              <a:rPr lang="en-US" dirty="0" smtClean="0"/>
              <a:t>  8	  20</a:t>
            </a:r>
          </a:p>
          <a:p>
            <a:pPr marL="342900" indent="-342900"/>
            <a:r>
              <a:rPr lang="en-US" dirty="0" smtClean="0"/>
              <a:t>6	  8	  20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ADD TWO NUMBERS USING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main ()</a:t>
            </a:r>
          </a:p>
          <a:p>
            <a:r>
              <a:rPr lang="en-US" dirty="0" smtClean="0"/>
              <a:t>{</a:t>
            </a:r>
            <a:r>
              <a:rPr lang="en-US" dirty="0" err="1" smtClean="0"/>
              <a:t>int</a:t>
            </a:r>
            <a:r>
              <a:rPr lang="en-US" dirty="0" smtClean="0"/>
              <a:t> a , b , r 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* pa =&amp;a;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* </a:t>
            </a:r>
            <a:r>
              <a:rPr lang="en-US" dirty="0" err="1" smtClean="0"/>
              <a:t>pb</a:t>
            </a:r>
            <a:r>
              <a:rPr lang="en-US" dirty="0" smtClean="0"/>
              <a:t> =&amp;b;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* pr =&amp;r;</a:t>
            </a:r>
          </a:p>
          <a:p>
            <a:r>
              <a:rPr lang="en-US" dirty="0" err="1" smtClean="0"/>
              <a:t>cin</a:t>
            </a:r>
            <a:r>
              <a:rPr lang="en-US" dirty="0" smtClean="0"/>
              <a:t>&gt;&gt;*pa&gt;&gt;*</a:t>
            </a:r>
            <a:r>
              <a:rPr lang="en-US" dirty="0" err="1" smtClean="0"/>
              <a:t>pb</a:t>
            </a:r>
            <a:r>
              <a:rPr lang="en-US" dirty="0" smtClean="0"/>
              <a:t>;</a:t>
            </a:r>
          </a:p>
          <a:p>
            <a:r>
              <a:rPr lang="en-US" dirty="0" smtClean="0"/>
              <a:t>*pr=*pa+*</a:t>
            </a:r>
            <a:r>
              <a:rPr lang="en-US" dirty="0" err="1" smtClean="0"/>
              <a:t>pb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cout</a:t>
            </a:r>
            <a:r>
              <a:rPr lang="en-US" dirty="0" smtClean="0"/>
              <a:t>&lt;&lt;*pr</a:t>
            </a:r>
          </a:p>
          <a:p>
            <a:r>
              <a:rPr lang="en-US" dirty="0" smtClean="0"/>
              <a:t>return 0;}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POINTER FLEXIBILITY</a:t>
            </a:r>
            <a:br>
              <a:rPr lang="en-US" dirty="0" smtClean="0"/>
            </a:br>
            <a:r>
              <a:rPr lang="en-US" dirty="0" smtClean="0"/>
              <a:t>(using one pointer for many variables)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a , b , c;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* p;</a:t>
            </a:r>
          </a:p>
          <a:p>
            <a:r>
              <a:rPr lang="en-US" dirty="0" err="1" smtClean="0"/>
              <a:t>cin</a:t>
            </a:r>
            <a:r>
              <a:rPr lang="en-US" dirty="0" smtClean="0"/>
              <a:t> &gt;&gt;a&gt;&gt;b&gt;&gt;c;</a:t>
            </a:r>
          </a:p>
          <a:p>
            <a:r>
              <a:rPr lang="en-US" dirty="0" smtClean="0"/>
              <a:t>p=&amp;a;</a:t>
            </a:r>
          </a:p>
          <a:p>
            <a:r>
              <a:rPr lang="en-US" dirty="0" err="1" smtClean="0"/>
              <a:t>cout</a:t>
            </a:r>
            <a:r>
              <a:rPr lang="en-US" dirty="0" smtClean="0"/>
              <a:t>&lt;&lt;*p;</a:t>
            </a:r>
          </a:p>
          <a:p>
            <a:r>
              <a:rPr lang="en-US" dirty="0" smtClean="0"/>
              <a:t>p=&amp;b;</a:t>
            </a:r>
          </a:p>
          <a:p>
            <a:r>
              <a:rPr lang="en-US" dirty="0" err="1" smtClean="0"/>
              <a:t>cout</a:t>
            </a:r>
            <a:r>
              <a:rPr lang="en-US" dirty="0" smtClean="0"/>
              <a:t>&lt;&lt;*p;</a:t>
            </a:r>
          </a:p>
          <a:p>
            <a:r>
              <a:rPr lang="en-US" dirty="0" smtClean="0"/>
              <a:t>p=&amp;c;</a:t>
            </a:r>
          </a:p>
          <a:p>
            <a:r>
              <a:rPr lang="en-US" dirty="0" err="1" smtClean="0"/>
              <a:t>cout</a:t>
            </a:r>
            <a:r>
              <a:rPr lang="en-US" dirty="0" smtClean="0"/>
              <a:t>&lt;&lt;*p;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MULTIPLE POINTERS FOR ONE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a;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* p=&amp;a;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* q=&amp;a;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* r=&amp;a;</a:t>
            </a:r>
          </a:p>
          <a:p>
            <a:pPr>
              <a:buNone/>
            </a:pPr>
            <a:r>
              <a:rPr lang="en-US" dirty="0" err="1" smtClean="0"/>
              <a:t>cin</a:t>
            </a:r>
            <a:r>
              <a:rPr lang="en-US" dirty="0" smtClean="0"/>
              <a:t>&gt;&gt;a;</a:t>
            </a:r>
          </a:p>
          <a:p>
            <a:pPr>
              <a:buNone/>
            </a:pPr>
            <a:r>
              <a:rPr lang="en-US" dirty="0" err="1" smtClean="0"/>
              <a:t>cout</a:t>
            </a:r>
            <a:r>
              <a:rPr lang="en-US" dirty="0" smtClean="0"/>
              <a:t>&lt;&lt;*p&lt;&lt;“\n”;</a:t>
            </a:r>
          </a:p>
          <a:p>
            <a:pPr>
              <a:buNone/>
            </a:pPr>
            <a:r>
              <a:rPr lang="en-US" dirty="0" err="1" smtClean="0"/>
              <a:t>cout</a:t>
            </a:r>
            <a:r>
              <a:rPr lang="en-US" dirty="0" smtClean="0"/>
              <a:t>&lt;&lt;*q&lt;&lt;“\n”;</a:t>
            </a:r>
          </a:p>
          <a:p>
            <a:pPr>
              <a:buNone/>
            </a:pPr>
            <a:r>
              <a:rPr lang="en-US" dirty="0" err="1" smtClean="0"/>
              <a:t>cout</a:t>
            </a:r>
            <a:r>
              <a:rPr lang="en-US" dirty="0" smtClean="0"/>
              <a:t>&lt;&lt;*r&lt;&lt;“\n”;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err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POINTERS AND FUNCTIONS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FUNCTIONS RETURNING POINTERS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457200"/>
            <a:ext cx="6324600" cy="444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POINTERS TO POINTERS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838200"/>
            <a:ext cx="5316164" cy="4525963"/>
          </a:xfrm>
          <a:prstGeom prst="rect">
            <a:avLst/>
          </a:prstGeom>
          <a:noFill/>
          <a:ln/>
        </p:spPr>
      </p:pic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381000" y="4114800"/>
            <a:ext cx="2552700" cy="11271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marL="342900" indent="-342900"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What is the output?</a:t>
            </a:r>
          </a:p>
          <a:p>
            <a:pPr marL="342900" indent="-342900">
              <a:buFont typeface="Monotype Sorts" pitchFamily="2" charset="2"/>
              <a:buNone/>
            </a:pPr>
            <a:endParaRPr lang="en-US" altLang="zh-TW">
              <a:ea typeface="新細明體" pitchFamily="18" charset="-120"/>
            </a:endParaRPr>
          </a:p>
          <a:p>
            <a:pPr marL="342900" indent="-342900"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58 58 58</a:t>
            </a:r>
          </a:p>
        </p:txBody>
      </p:sp>
      <p:pic>
        <p:nvPicPr>
          <p:cNvPr id="8" name="Picture 9" descr="Pointer-sa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838200"/>
            <a:ext cx="1828800" cy="22637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229600" cy="780288"/>
          </a:xfrm>
        </p:spPr>
        <p:txBody>
          <a:bodyPr>
            <a:normAutofit/>
          </a:bodyPr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8229600" cy="4389120"/>
          </a:xfrm>
        </p:spPr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A pointer is a variable used to store the address of a memory cell. </a:t>
            </a:r>
          </a:p>
          <a:p>
            <a:r>
              <a:rPr lang="en-US" altLang="zh-TW" dirty="0" smtClean="0">
                <a:ea typeface="新細明體" pitchFamily="18" charset="-120"/>
              </a:rPr>
              <a:t>We can use the pointer to reference this memory cell</a:t>
            </a:r>
          </a:p>
          <a:p>
            <a:r>
              <a:rPr lang="en-US" dirty="0" smtClean="0"/>
              <a:t>It is a derived data type; that is it is built from one of the standard types. Its value may be any of the addresses available in the computer for storing and accessing the data </a:t>
            </a:r>
          </a:p>
          <a:p>
            <a:endParaRPr lang="en-US" altLang="zh-TW" dirty="0">
              <a:ea typeface="新細明體" pitchFamily="18" charset="-12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4724400"/>
            <a:ext cx="7315200" cy="1817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183880" cy="1051560"/>
          </a:xfrm>
        </p:spPr>
        <p:txBody>
          <a:bodyPr>
            <a:noAutofit/>
          </a:bodyPr>
          <a:lstStyle/>
          <a:p>
            <a:r>
              <a:rPr lang="en-US" sz="3400" b="1" dirty="0" smtClean="0"/>
              <a:t>CHARACTER CONSTANT AND VARIABLES</a:t>
            </a:r>
            <a:endParaRPr lang="en-US" sz="34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676400"/>
            <a:ext cx="6553200" cy="4207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183880" cy="1051560"/>
          </a:xfrm>
        </p:spPr>
        <p:txBody>
          <a:bodyPr/>
          <a:lstStyle/>
          <a:p>
            <a:r>
              <a:rPr lang="en-US" dirty="0" smtClean="0"/>
              <a:t>POINTER CONSTANTS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828800"/>
            <a:ext cx="5619750" cy="4087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8640"/>
            <a:ext cx="8183880" cy="105156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Eg</a:t>
            </a:r>
            <a:r>
              <a:rPr lang="en-US" dirty="0" smtClean="0"/>
              <a:t> :- to print character addresses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3429000" cy="423672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iostream.h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 ()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char  a , b;</a:t>
            </a:r>
          </a:p>
          <a:p>
            <a:pPr>
              <a:buNone/>
            </a:pPr>
            <a:r>
              <a:rPr lang="en-US" dirty="0" err="1" smtClean="0"/>
              <a:t>cout</a:t>
            </a:r>
            <a:r>
              <a:rPr lang="en-US" dirty="0" smtClean="0"/>
              <a:t>&lt;&lt;&amp;a&lt;&lt;&amp;b;</a:t>
            </a:r>
          </a:p>
          <a:p>
            <a:pPr>
              <a:buNone/>
            </a:pPr>
            <a:r>
              <a:rPr lang="en-US" dirty="0" smtClean="0"/>
              <a:t>return 0;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457200"/>
            <a:ext cx="8001000" cy="5471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8640"/>
            <a:ext cx="8183880" cy="105156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Integer constants and variables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752600"/>
            <a:ext cx="6886575" cy="380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POINTER VARIABLES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(REPRESENTATIONS)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92</TotalTime>
  <Words>403</Words>
  <Application>Microsoft Office PowerPoint</Application>
  <PresentationFormat>On-screen Show (4:3)</PresentationFormat>
  <Paragraphs>79</Paragraphs>
  <Slides>27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Aspect</vt:lpstr>
      <vt:lpstr>Pointers in C++</vt:lpstr>
      <vt:lpstr>BASIC OVERVIEW</vt:lpstr>
      <vt:lpstr>POINTERS</vt:lpstr>
      <vt:lpstr>CHARACTER CONSTANT AND VARIABLES</vt:lpstr>
      <vt:lpstr>POINTER CONSTANTS</vt:lpstr>
      <vt:lpstr>Eg :- to print character addresses</vt:lpstr>
      <vt:lpstr>Slide 7</vt:lpstr>
      <vt:lpstr>Integer constants and variables</vt:lpstr>
      <vt:lpstr>POINTER VARIABLES</vt:lpstr>
      <vt:lpstr>PHYSICAL  VS LOGICAL REPRESENTATION</vt:lpstr>
      <vt:lpstr>MULTIPLE POINTERS TO A VARIABLE</vt:lpstr>
      <vt:lpstr>ACCESSING VARIABLES THROUGH POINTERS</vt:lpstr>
      <vt:lpstr>Slide 13</vt:lpstr>
      <vt:lpstr>POINTER DECLARATION AND DEFINITION</vt:lpstr>
      <vt:lpstr>Slide 15</vt:lpstr>
      <vt:lpstr>EG:- USE OF POINTERS</vt:lpstr>
      <vt:lpstr>INITIALIZATION OF POINTER VARIABLES</vt:lpstr>
      <vt:lpstr>Slide 18</vt:lpstr>
      <vt:lpstr>Slide 19</vt:lpstr>
      <vt:lpstr>FUN WITH POINTERS</vt:lpstr>
      <vt:lpstr>ADD TWO NUMBERS USING POINTERS</vt:lpstr>
      <vt:lpstr>POINTER FLEXIBILITY (using one pointer for many variables)</vt:lpstr>
      <vt:lpstr>MULTIPLE POINTERS FOR ONE VARIABLE</vt:lpstr>
      <vt:lpstr>POINTERS AND FUNCTIONS</vt:lpstr>
      <vt:lpstr>FUNCTIONS RETURNING POINTERS</vt:lpstr>
      <vt:lpstr>POINTERS TO POINTERS</vt:lpstr>
      <vt:lpstr>Slide 27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Pointers and arrays in c++</dc:title>
  <dc:creator>Windows User</dc:creator>
  <cp:lastModifiedBy>Windows User</cp:lastModifiedBy>
  <cp:revision>16</cp:revision>
  <dcterms:created xsi:type="dcterms:W3CDTF">2017-09-07T17:53:52Z</dcterms:created>
  <dcterms:modified xsi:type="dcterms:W3CDTF">2017-09-08T15:11:06Z</dcterms:modified>
</cp:coreProperties>
</file>