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package" Target="../embeddings/Microsoft_Word_Document35.docx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3.docx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emf"/><Relationship Id="rId5" Type="http://schemas.openxmlformats.org/officeDocument/2006/relationships/image" Target="../media/image35.emf"/><Relationship Id="rId10" Type="http://schemas.openxmlformats.org/officeDocument/2006/relationships/package" Target="../embeddings/Microsoft_Word_Document34.docx"/><Relationship Id="rId4" Type="http://schemas.openxmlformats.org/officeDocument/2006/relationships/package" Target="../embeddings/Microsoft_Word_Document32.docx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png"/><Relationship Id="rId11" Type="http://schemas.openxmlformats.org/officeDocument/2006/relationships/package" Target="../embeddings/Microsoft_Word_Document38.docx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7.bin"/><Relationship Id="rId4" Type="http://schemas.openxmlformats.org/officeDocument/2006/relationships/package" Target="../embeddings/Microsoft_Word_Document36.docx"/><Relationship Id="rId9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png"/><Relationship Id="rId11" Type="http://schemas.openxmlformats.org/officeDocument/2006/relationships/package" Target="../embeddings/Microsoft_Word_Document41.docx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0.bin"/><Relationship Id="rId4" Type="http://schemas.openxmlformats.org/officeDocument/2006/relationships/package" Target="../embeddings/Microsoft_Word_Document39.docx"/><Relationship Id="rId9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6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png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8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package" Target="../embeddings/Microsoft_Word_Document52.docx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50.docx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package" Target="../embeddings/Microsoft_Word_Document51.docx"/><Relationship Id="rId4" Type="http://schemas.openxmlformats.org/officeDocument/2006/relationships/package" Target="../embeddings/Microsoft_Word_Document49.docx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package" Target="../embeddings/Microsoft_Word_Document56.docx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Document54.docx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1.emf"/><Relationship Id="rId5" Type="http://schemas.openxmlformats.org/officeDocument/2006/relationships/image" Target="../media/image59.emf"/><Relationship Id="rId10" Type="http://schemas.openxmlformats.org/officeDocument/2006/relationships/package" Target="../embeddings/Microsoft_Word_Document55.docx"/><Relationship Id="rId4" Type="http://schemas.openxmlformats.org/officeDocument/2006/relationships/package" Target="../embeddings/Microsoft_Word_Document53.docx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7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58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61.docx"/><Relationship Id="rId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4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4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5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67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9.docx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png"/><Relationship Id="rId11" Type="http://schemas.openxmlformats.org/officeDocument/2006/relationships/package" Target="../embeddings/Microsoft_Word_Document70.docx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69.bin"/><Relationship Id="rId4" Type="http://schemas.openxmlformats.org/officeDocument/2006/relationships/package" Target="../embeddings/Microsoft_Word_Document68.docx"/><Relationship Id="rId9" Type="http://schemas.openxmlformats.org/officeDocument/2006/relationships/image" Target="../media/image7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0.bin"/><Relationship Id="rId7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1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package" Target="../embeddings/Microsoft_Word_Document73.docx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74.docx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64889"/>
              </p:ext>
            </p:extLst>
          </p:nvPr>
        </p:nvGraphicFramePr>
        <p:xfrm>
          <a:off x="914400" y="1600200"/>
          <a:ext cx="71628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7289286" imgH="3006351" progId="Word.Document.12">
                  <p:embed/>
                </p:oleObj>
              </mc:Choice>
              <mc:Fallback>
                <p:oleObj name="Document" r:id="rId4" imgW="7289286" imgH="3006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162800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0525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65052"/>
              </p:ext>
            </p:extLst>
          </p:nvPr>
        </p:nvGraphicFramePr>
        <p:xfrm>
          <a:off x="990600" y="10668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7" imgW="7301323" imgH="1744159" progId="Word.Document.12">
                  <p:embed/>
                </p:oleObj>
              </mc:Choice>
              <mc:Fallback>
                <p:oleObj name="Document" r:id="rId7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7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4046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22911"/>
              </p:ext>
            </p:extLst>
          </p:nvPr>
        </p:nvGraphicFramePr>
        <p:xfrm>
          <a:off x="990600" y="1066800"/>
          <a:ext cx="7301323" cy="335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7" imgW="7301323" imgH="3351854" progId="Word.Document.12">
                  <p:embed/>
                </p:oleObj>
              </mc:Choice>
              <mc:Fallback>
                <p:oleObj name="Document" r:id="rId7" imgW="7301323" imgH="3351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351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2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1086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51592"/>
              </p:ext>
            </p:extLst>
          </p:nvPr>
        </p:nvGraphicFramePr>
        <p:xfrm>
          <a:off x="990600" y="1447800"/>
          <a:ext cx="7301323" cy="395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7" imgW="7301323" imgH="3951724" progId="Word.Document.12">
                  <p:embed/>
                </p:oleObj>
              </mc:Choice>
              <mc:Fallback>
                <p:oleObj name="Document" r:id="rId7" imgW="7301323" imgH="3951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3951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61783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:\Current projects\jQuery\Manuscript\Chapter 04\4-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9" y="1143000"/>
            <a:ext cx="6256213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926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19827"/>
              </p:ext>
            </p:extLst>
          </p:nvPr>
        </p:nvGraphicFramePr>
        <p:xfrm>
          <a:off x="990600" y="1066800"/>
          <a:ext cx="7300912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7" imgW="7301323" imgH="4864851" progId="Word.Document.12">
                  <p:embed/>
                </p:oleObj>
              </mc:Choice>
              <mc:Fallback>
                <p:oleObj name="Document" r:id="rId7" imgW="7301323" imgH="48648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8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2381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0194"/>
              </p:ext>
            </p:extLst>
          </p:nvPr>
        </p:nvGraphicFramePr>
        <p:xfrm>
          <a:off x="990600" y="1066800"/>
          <a:ext cx="7300912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Document" r:id="rId7" imgW="7301323" imgH="3758368" progId="Word.Document.12">
                  <p:embed/>
                </p:oleObj>
              </mc:Choice>
              <mc:Fallback>
                <p:oleObj name="Document" r:id="rId7" imgW="7301323" imgH="3758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75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148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18957"/>
              </p:ext>
            </p:extLst>
          </p:nvPr>
        </p:nvGraphicFramePr>
        <p:xfrm>
          <a:off x="990600" y="1066800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Document" r:id="rId7" imgW="7301323" imgH="2705895" progId="Word.Document.12">
                  <p:embed/>
                </p:oleObj>
              </mc:Choice>
              <mc:Fallback>
                <p:oleObj name="Document" r:id="rId7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5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5271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173899" cy="3810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4134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02530"/>
              </p:ext>
            </p:extLst>
          </p:nvPr>
        </p:nvGraphicFramePr>
        <p:xfrm>
          <a:off x="990600" y="10668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Document" r:id="rId7" imgW="7301323" imgH="1451786" progId="Word.Document.12">
                  <p:embed/>
                </p:oleObj>
              </mc:Choice>
              <mc:Fallback>
                <p:oleObj name="Document" r:id="rId7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44845"/>
              </p:ext>
            </p:extLst>
          </p:nvPr>
        </p:nvGraphicFramePr>
        <p:xfrm>
          <a:off x="914400" y="2667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Document" r:id="rId10" imgW="7301323" imgH="617153" progId="Word.Document.12">
                  <p:embed/>
                </p:oleObj>
              </mc:Choice>
              <mc:Fallback>
                <p:oleObj name="Document" r:id="rId10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38559"/>
              </p:ext>
            </p:extLst>
          </p:nvPr>
        </p:nvGraphicFramePr>
        <p:xfrm>
          <a:off x="990600" y="32655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Document" r:id="rId13" imgW="7301323" imgH="773062" progId="Word.Document.12">
                  <p:embed/>
                </p:oleObj>
              </mc:Choice>
              <mc:Fallback>
                <p:oleObj name="Document" r:id="rId1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32655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6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4001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162800" cy="1647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7289"/>
              </p:ext>
            </p:extLst>
          </p:nvPr>
        </p:nvGraphicFramePr>
        <p:xfrm>
          <a:off x="914400" y="3386138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386138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90904"/>
              </p:ext>
            </p:extLst>
          </p:nvPr>
        </p:nvGraphicFramePr>
        <p:xfrm>
          <a:off x="990600" y="3938351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Document" r:id="rId11" imgW="7301323" imgH="2233849" progId="Word.Document.12">
                  <p:embed/>
                </p:oleObj>
              </mc:Choice>
              <mc:Fallback>
                <p:oleObj name="Document" r:id="rId11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938351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9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220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542974"/>
              </p:ext>
            </p:extLst>
          </p:nvPr>
        </p:nvGraphicFramePr>
        <p:xfrm>
          <a:off x="990600" y="1077913"/>
          <a:ext cx="7185025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7" imgW="7313400" imgH="4934071" progId="Word.Document.12">
                  <p:embed/>
                </p:oleObj>
              </mc:Choice>
              <mc:Fallback>
                <p:oleObj name="Document" r:id="rId7" imgW="7313400" imgH="4934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77913"/>
                        <a:ext cx="7185025" cy="484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263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54093"/>
            <a:ext cx="6400800" cy="326550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58839"/>
              </p:ext>
            </p:extLst>
          </p:nvPr>
        </p:nvGraphicFramePr>
        <p:xfrm>
          <a:off x="914400" y="44120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4120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33433"/>
              </p:ext>
            </p:extLst>
          </p:nvPr>
        </p:nvGraphicFramePr>
        <p:xfrm>
          <a:off x="990600" y="495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Document" r:id="rId11" imgW="7301323" imgH="1357449" progId="Word.Document.12">
                  <p:embed/>
                </p:oleObj>
              </mc:Choice>
              <mc:Fallback>
                <p:oleObj name="Document" r:id="rId11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95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8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1979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15244"/>
              </p:ext>
            </p:extLst>
          </p:nvPr>
        </p:nvGraphicFramePr>
        <p:xfrm>
          <a:off x="914400" y="1447800"/>
          <a:ext cx="7301323" cy="283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Document" r:id="rId7" imgW="7301323" imgH="2832279" progId="Word.Document.12">
                  <p:embed/>
                </p:oleObj>
              </mc:Choice>
              <mc:Fallback>
                <p:oleObj name="Document" r:id="rId7" imgW="7301323" imgH="2832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83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819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28262"/>
              </p:ext>
            </p:extLst>
          </p:nvPr>
        </p:nvGraphicFramePr>
        <p:xfrm>
          <a:off x="990600" y="1088027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7" imgW="7301323" imgH="2036173" progId="Word.Document.12">
                  <p:embed/>
                </p:oleObj>
              </mc:Choice>
              <mc:Fallback>
                <p:oleObj name="Document" r:id="rId7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88027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2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2111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3110"/>
              </p:ext>
            </p:extLst>
          </p:nvPr>
        </p:nvGraphicFramePr>
        <p:xfrm>
          <a:off x="990600" y="10668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8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649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62800" cy="344798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99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11965"/>
              </p:ext>
            </p:extLst>
          </p:nvPr>
        </p:nvGraphicFramePr>
        <p:xfrm>
          <a:off x="990600" y="1144365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Document" r:id="rId7" imgW="7301323" imgH="1065435" progId="Word.Document.12">
                  <p:embed/>
                </p:oleObj>
              </mc:Choice>
              <mc:Fallback>
                <p:oleObj name="Document" r:id="rId7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44365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285308"/>
              </p:ext>
            </p:extLst>
          </p:nvPr>
        </p:nvGraphicFramePr>
        <p:xfrm>
          <a:off x="914400" y="2362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Document" r:id="rId10" imgW="7301323" imgH="617153" progId="Word.Document.12">
                  <p:embed/>
                </p:oleObj>
              </mc:Choice>
              <mc:Fallback>
                <p:oleObj name="Document" r:id="rId10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48757"/>
              </p:ext>
            </p:extLst>
          </p:nvPr>
        </p:nvGraphicFramePr>
        <p:xfrm>
          <a:off x="922338" y="2963863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Document" r:id="rId13" imgW="7301323" imgH="1357449" progId="Word.Document.12">
                  <p:embed/>
                </p:oleObj>
              </mc:Choice>
              <mc:Fallback>
                <p:oleObj name="Document" r:id="rId1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2338" y="2963863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3048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28503"/>
              </p:ext>
            </p:extLst>
          </p:nvPr>
        </p:nvGraphicFramePr>
        <p:xfrm>
          <a:off x="990600" y="1066800"/>
          <a:ext cx="7301323" cy="3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Document" r:id="rId7" imgW="7301323" imgH="386711" progId="Word.Document.12">
                  <p:embed/>
                </p:oleObj>
              </mc:Choice>
              <mc:Fallback>
                <p:oleObj name="Document" r:id="rId7" imgW="7301323" imgH="386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8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62553"/>
              </p:ext>
            </p:extLst>
          </p:nvPr>
        </p:nvGraphicFramePr>
        <p:xfrm>
          <a:off x="914400" y="1600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Document" r:id="rId10" imgW="7301323" imgH="617153" progId="Word.Document.12">
                  <p:embed/>
                </p:oleObj>
              </mc:Choice>
              <mc:Fallback>
                <p:oleObj name="Document" r:id="rId10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61242"/>
              </p:ext>
            </p:extLst>
          </p:nvPr>
        </p:nvGraphicFramePr>
        <p:xfrm>
          <a:off x="990600" y="2204089"/>
          <a:ext cx="7301323" cy="3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Document" r:id="rId13" imgW="7301323" imgH="386711" progId="Word.Document.12">
                  <p:embed/>
                </p:oleObj>
              </mc:Choice>
              <mc:Fallback>
                <p:oleObj name="Document" r:id="rId13" imgW="7301323" imgH="386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2204089"/>
                        <a:ext cx="7301323" cy="386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5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497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46747"/>
              </p:ext>
            </p:extLst>
          </p:nvPr>
        </p:nvGraphicFramePr>
        <p:xfrm>
          <a:off x="990600" y="10668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Document" r:id="rId7" imgW="7301323" imgH="1451786" progId="Word.Document.12">
                  <p:embed/>
                </p:oleObj>
              </mc:Choice>
              <mc:Fallback>
                <p:oleObj name="Document" r:id="rId7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2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8289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74432"/>
              </p:ext>
            </p:extLst>
          </p:nvPr>
        </p:nvGraphicFramePr>
        <p:xfrm>
          <a:off x="990600" y="1447800"/>
          <a:ext cx="7300912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Document" r:id="rId7" imgW="7301323" imgH="3688515" progId="Word.Document.12">
                  <p:embed/>
                </p:oleObj>
              </mc:Choice>
              <mc:Fallback>
                <p:oleObj name="Document" r:id="rId7" imgW="7301323" imgH="36885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368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72210"/>
              </p:ext>
            </p:extLst>
          </p:nvPr>
        </p:nvGraphicFramePr>
        <p:xfrm>
          <a:off x="914400" y="685800"/>
          <a:ext cx="72723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5" imgW="7313400" imgH="777492" progId="Word.Document.12">
                  <p:embed/>
                </p:oleObj>
              </mc:Choice>
              <mc:Fallback>
                <p:oleObj name="Document" r:id="rId5" imgW="7313400" imgH="777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72338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4950"/>
            <a:ext cx="7211715" cy="382905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757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36917"/>
              </p:ext>
            </p:extLst>
          </p:nvPr>
        </p:nvGraphicFramePr>
        <p:xfrm>
          <a:off x="990600" y="1109663"/>
          <a:ext cx="727233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7" imgW="7313400" imgH="2614547" progId="Word.Document.12">
                  <p:embed/>
                </p:oleObj>
              </mc:Choice>
              <mc:Fallback>
                <p:oleObj name="Document" r:id="rId7" imgW="7313400" imgH="2614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09663"/>
                        <a:ext cx="7272338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6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4626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5062"/>
              </p:ext>
            </p:extLst>
          </p:nvPr>
        </p:nvGraphicFramePr>
        <p:xfrm>
          <a:off x="990600" y="14478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7" imgW="7301323" imgH="1357449" progId="Word.Document.12">
                  <p:embed/>
                </p:oleObj>
              </mc:Choice>
              <mc:Fallback>
                <p:oleObj name="Document" r:id="rId7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8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6375"/>
            <a:ext cx="6705600" cy="46918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0782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67462"/>
              </p:ext>
            </p:extLst>
          </p:nvPr>
        </p:nvGraphicFramePr>
        <p:xfrm>
          <a:off x="990600" y="14478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Document" r:id="rId7" imgW="7301323" imgH="2036173" progId="Word.Document.12">
                  <p:embed/>
                </p:oleObj>
              </mc:Choice>
              <mc:Fallback>
                <p:oleObj name="Document" r:id="rId7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9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660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avaScript\Manuscript\ch06\6-09a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7190043" cy="365760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9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426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avaScript\Manuscript\ch06\6-09b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239000" cy="1734417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055002"/>
              </p:ext>
            </p:extLst>
          </p:nvPr>
        </p:nvGraphicFramePr>
        <p:xfrm>
          <a:off x="914400" y="3124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29119"/>
              </p:ext>
            </p:extLst>
          </p:nvPr>
        </p:nvGraphicFramePr>
        <p:xfrm>
          <a:off x="990600" y="3677379"/>
          <a:ext cx="7301323" cy="142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Document" r:id="rId11" imgW="7301323" imgH="1428021" progId="Word.Document.12">
                  <p:embed/>
                </p:oleObj>
              </mc:Choice>
              <mc:Fallback>
                <p:oleObj name="Document" r:id="rId11" imgW="7301323" imgH="1428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677379"/>
                        <a:ext cx="7301323" cy="142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2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88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123339"/>
              </p:ext>
            </p:extLst>
          </p:nvPr>
        </p:nvGraphicFramePr>
        <p:xfrm>
          <a:off x="990600" y="10668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Document" r:id="rId7" imgW="7301323" imgH="1065435" progId="Word.Document.12">
                  <p:embed/>
                </p:oleObj>
              </mc:Choice>
              <mc:Fallback>
                <p:oleObj name="Document" r:id="rId7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6</a:t>
            </a:r>
            <a:r>
              <a:rPr lang="en-US" dirty="0" smtClean="0"/>
              <a:t>-1  Debug the Email List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Murach's JavaScript (2nd Ed.), C6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13509"/>
              </p:ext>
            </p:extLst>
          </p:nvPr>
        </p:nvGraphicFramePr>
        <p:xfrm>
          <a:off x="1109663" y="3821113"/>
          <a:ext cx="6848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7313400" imgH="1066039" progId="Word.Document.12">
                  <p:embed/>
                </p:oleObj>
              </mc:Choice>
              <mc:Fallback>
                <p:oleObj name="Document" r:id="rId3" imgW="7313400" imgH="10660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821113"/>
                        <a:ext cx="68484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08151"/>
              </p:ext>
            </p:extLst>
          </p:nvPr>
        </p:nvGraphicFramePr>
        <p:xfrm>
          <a:off x="990600" y="1120775"/>
          <a:ext cx="72723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6" imgW="7313400" imgH="482470" progId="Word.Document.12">
                  <p:embed/>
                </p:oleObj>
              </mc:Choice>
              <mc:Fallback>
                <p:oleObj name="Document" r:id="rId6" imgW="7313400" imgH="4824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20775"/>
                        <a:ext cx="72723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6" name="Picture 2" descr="M:\Current projects\JavaScript Instructors CD\documents\pngs\short_6_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2" y="1676400"/>
            <a:ext cx="7180953" cy="2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5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049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47413"/>
              </p:ext>
            </p:extLst>
          </p:nvPr>
        </p:nvGraphicFramePr>
        <p:xfrm>
          <a:off x="990600" y="1066800"/>
          <a:ext cx="7301323" cy="166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7" imgW="7301323" imgH="1662424" progId="Word.Document.12">
                  <p:embed/>
                </p:oleObj>
              </mc:Choice>
              <mc:Fallback>
                <p:oleObj name="Document" r:id="rId7" imgW="7301323" imgH="1662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662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4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359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1667"/>
              </p:ext>
            </p:extLst>
          </p:nvPr>
        </p:nvGraphicFramePr>
        <p:xfrm>
          <a:off x="9906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7" imgW="7301323" imgH="2036173" progId="Word.Document.12">
                  <p:embed/>
                </p:oleObj>
              </mc:Choice>
              <mc:Fallback>
                <p:oleObj name="Document" r:id="rId7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0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109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30060"/>
              </p:ext>
            </p:extLst>
          </p:nvPr>
        </p:nvGraphicFramePr>
        <p:xfrm>
          <a:off x="9906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0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998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14" y="1132840"/>
            <a:ext cx="6344285" cy="2699422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72303"/>
              </p:ext>
            </p:extLst>
          </p:nvPr>
        </p:nvGraphicFramePr>
        <p:xfrm>
          <a:off x="1109663" y="3821113"/>
          <a:ext cx="6848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7" imgW="7313400" imgH="1066039" progId="Word.Document.12">
                  <p:embed/>
                </p:oleObj>
              </mc:Choice>
              <mc:Fallback>
                <p:oleObj name="Document" r:id="rId7" imgW="7313400" imgH="106603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821113"/>
                        <a:ext cx="68484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6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605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317114"/>
              </p:ext>
            </p:extLst>
          </p:nvPr>
        </p:nvGraphicFramePr>
        <p:xfrm>
          <a:off x="990600" y="1140379"/>
          <a:ext cx="7301323" cy="251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7" imgW="7301323" imgH="2517221" progId="Word.Document.12">
                  <p:embed/>
                </p:oleObj>
              </mc:Choice>
              <mc:Fallback>
                <p:oleObj name="Document" r:id="rId7" imgW="7301323" imgH="2517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40379"/>
                        <a:ext cx="7301323" cy="2517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126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711882"/>
              </p:ext>
            </p:extLst>
          </p:nvPr>
        </p:nvGraphicFramePr>
        <p:xfrm>
          <a:off x="9906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3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692</Words>
  <Application>Microsoft Office PowerPoint</Application>
  <PresentationFormat>On-screen Show (4:3)</PresentationFormat>
  <Paragraphs>146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 6-1  Debug the Email List application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62</cp:revision>
  <cp:lastPrinted>2015-09-17T21:53:11Z</cp:lastPrinted>
  <dcterms:created xsi:type="dcterms:W3CDTF">2010-11-30T18:46:51Z</dcterms:created>
  <dcterms:modified xsi:type="dcterms:W3CDTF">2015-10-01T18:00:33Z</dcterms:modified>
</cp:coreProperties>
</file>