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8.docx"/><Relationship Id="rId4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9.docx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40.docx"/><Relationship Id="rId4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0848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92892"/>
              </p:ext>
            </p:extLst>
          </p:nvPr>
        </p:nvGraphicFramePr>
        <p:xfrm>
          <a:off x="990600" y="12192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6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Global and local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97304"/>
              </p:ext>
            </p:extLst>
          </p:nvPr>
        </p:nvGraphicFramePr>
        <p:xfrm>
          <a:off x="990600" y="1143000"/>
          <a:ext cx="7300912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4380562" progId="Word.Document.12">
                  <p:embed/>
                </p:oleObj>
              </mc:Choice>
              <mc:Fallback>
                <p:oleObj name="Document" r:id="rId4" imgW="7301323" imgH="4380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37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9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Function declarations are created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any code is executed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90198"/>
              </p:ext>
            </p:extLst>
          </p:nvPr>
        </p:nvGraphicFramePr>
        <p:xfrm>
          <a:off x="990600" y="16002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2816796" progId="Word.Document.12">
                  <p:embed/>
                </p:oleObj>
              </mc:Choice>
              <mc:Fallback>
                <p:oleObj name="Document" r:id="rId4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5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Variables created inside a block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code </a:t>
            </a:r>
            <a:r>
              <a:rPr lang="en-US" dirty="0" smtClean="0"/>
              <a:t>can </a:t>
            </a:r>
            <a:r>
              <a:rPr lang="en-US" dirty="0"/>
              <a:t>be used outside the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49544"/>
              </p:ext>
            </p:extLst>
          </p:nvPr>
        </p:nvGraphicFramePr>
        <p:xfrm>
          <a:off x="990600" y="16002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47992"/>
              </p:ext>
            </p:extLst>
          </p:nvPr>
        </p:nvGraphicFramePr>
        <p:xfrm>
          <a:off x="990600" y="1143000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2705895" progId="Word.Document.12">
                  <p:embed/>
                </p:oleObj>
              </mc:Choice>
              <mc:Fallback>
                <p:oleObj name="Document" r:id="rId4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0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popular JavaScript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53488"/>
              </p:ext>
            </p:extLst>
          </p:nvPr>
        </p:nvGraphicFramePr>
        <p:xfrm>
          <a:off x="996949" y="1214438"/>
          <a:ext cx="7377498" cy="444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77498" imgH="4445374" progId="Word.Document.12">
                  <p:embed/>
                </p:oleObj>
              </mc:Choice>
              <mc:Fallback>
                <p:oleObj name="Document" r:id="rId4" imgW="7377498" imgH="4445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949" y="1214438"/>
                        <a:ext cx="7377498" cy="4445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include JavaScript libraries </a:t>
            </a:r>
            <a:br>
              <a:rPr lang="en-US" dirty="0"/>
            </a:br>
            <a:r>
              <a:rPr lang="en-US" dirty="0"/>
              <a:t>in your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70808"/>
              </p:ext>
            </p:extLst>
          </p:nvPr>
        </p:nvGraphicFramePr>
        <p:xfrm>
          <a:off x="990600" y="16525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benefits of JavaScript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8317"/>
              </p:ext>
            </p:extLst>
          </p:nvPr>
        </p:nvGraphicFramePr>
        <p:xfrm>
          <a:off x="990600" y="12192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773062" progId="Word.Document.12">
                  <p:embed/>
                </p:oleObj>
              </mc:Choice>
              <mc:Fallback>
                <p:oleObj name="Document" r:id="rId4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0\10-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8465"/>
            <a:ext cx="7315200" cy="198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6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87031"/>
              </p:ext>
            </p:extLst>
          </p:nvPr>
        </p:nvGraphicFramePr>
        <p:xfrm>
          <a:off x="990600" y="1143000"/>
          <a:ext cx="74025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446568" imgH="4600912" progId="Word.Document.12">
                  <p:embed/>
                </p:oleObj>
              </mc:Choice>
              <mc:Fallback>
                <p:oleObj name="Document" r:id="rId3" imgW="7446568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402513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90899"/>
              </p:ext>
            </p:extLst>
          </p:nvPr>
        </p:nvGraphicFramePr>
        <p:xfrm>
          <a:off x="990600" y="1143000"/>
          <a:ext cx="7301323" cy="478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01323" imgH="4788517" progId="Word.Document.12">
                  <p:embed/>
                </p:oleObj>
              </mc:Choice>
              <mc:Fallback>
                <p:oleObj name="Document" r:id="rId4" imgW="7301323" imgH="4788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78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0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of the CSS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69566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20246"/>
              </p:ext>
            </p:extLst>
          </p:nvPr>
        </p:nvGraphicFramePr>
        <p:xfrm>
          <a:off x="990600" y="12192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4382362" progId="Word.Document.12">
                  <p:embed/>
                </p:oleObj>
              </mc:Choice>
              <mc:Fallback>
                <p:oleObj name="Document" r:id="rId4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4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61527"/>
              </p:ext>
            </p:extLst>
          </p:nvPr>
        </p:nvGraphicFramePr>
        <p:xfrm>
          <a:off x="990600" y="1219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1618136" progId="Word.Document.12">
                  <p:embed/>
                </p:oleObj>
              </mc:Choice>
              <mc:Fallback>
                <p:oleObj name="Document" r:id="rId4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2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61326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4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39879"/>
              </p:ext>
            </p:extLst>
          </p:nvPr>
        </p:nvGraphicFramePr>
        <p:xfrm>
          <a:off x="990600" y="12192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3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task_list.js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14481"/>
              </p:ext>
            </p:extLst>
          </p:nvPr>
        </p:nvGraphicFramePr>
        <p:xfrm>
          <a:off x="990600" y="12192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4950907" progId="Word.Document.12">
                  <p:embed/>
                </p:oleObj>
              </mc:Choice>
              <mc:Fallback>
                <p:oleObj name="Document" r:id="rId4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1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task_list.js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54958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3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that uses the arguments property </a:t>
            </a:r>
            <a:br>
              <a:rPr lang="en-US" dirty="0"/>
            </a:br>
            <a:r>
              <a:rPr lang="en-US" dirty="0"/>
              <a:t>to get an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858494"/>
              </p:ext>
            </p:extLst>
          </p:nvPr>
        </p:nvGraphicFramePr>
        <p:xfrm>
          <a:off x="990600" y="1600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1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determine the number of arguments </a:t>
            </a:r>
            <a:br>
              <a:rPr lang="en-US" dirty="0"/>
            </a:br>
            <a:r>
              <a:rPr lang="en-US" dirty="0"/>
              <a:t>that have been passed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940"/>
              </p:ext>
            </p:extLst>
          </p:nvPr>
        </p:nvGraphicFramePr>
        <p:xfrm>
          <a:off x="990600" y="1660525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60525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8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Calling a function with fewer arguments </a:t>
            </a:r>
            <a:br>
              <a:rPr lang="en-US" dirty="0"/>
            </a:br>
            <a:r>
              <a:rPr lang="en-US" dirty="0"/>
              <a:t>than the named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39033"/>
              </p:ext>
            </p:extLst>
          </p:nvPr>
        </p:nvGraphicFramePr>
        <p:xfrm>
          <a:off x="990600" y="16002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5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20192"/>
              </p:ext>
            </p:extLst>
          </p:nvPr>
        </p:nvGraphicFramePr>
        <p:xfrm>
          <a:off x="990600" y="1295400"/>
          <a:ext cx="7301323" cy="139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1397056" progId="Word.Document.12">
                  <p:embed/>
                </p:oleObj>
              </mc:Choice>
              <mc:Fallback>
                <p:oleObj name="Document" r:id="rId4" imgW="7301323" imgH="1397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139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3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Calling a function with more arguments </a:t>
            </a:r>
            <a:br>
              <a:rPr lang="en-US" dirty="0"/>
            </a:br>
            <a:r>
              <a:rPr lang="en-US" dirty="0"/>
              <a:t>than the named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60059"/>
              </p:ext>
            </p:extLst>
          </p:nvPr>
        </p:nvGraphicFramePr>
        <p:xfrm>
          <a:off x="990600" y="1600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55314"/>
              </p:ext>
            </p:extLst>
          </p:nvPr>
        </p:nvGraphicFramePr>
        <p:xfrm>
          <a:off x="914400" y="1146175"/>
          <a:ext cx="7301323" cy="503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5031561" progId="Word.Document.12">
                  <p:embed/>
                </p:oleObj>
              </mc:Choice>
              <mc:Fallback>
                <p:oleObj name="Document" r:id="rId4" imgW="7301323" imgH="5031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1323" cy="5031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6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function that uses the this keyword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48390"/>
              </p:ext>
            </p:extLst>
          </p:nvPr>
        </p:nvGraphicFramePr>
        <p:xfrm>
          <a:off x="1004888" y="1219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0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invoke the </a:t>
            </a:r>
            <a:r>
              <a:rPr lang="en-US" dirty="0" err="1"/>
              <a:t>thisTest</a:t>
            </a:r>
            <a:r>
              <a:rPr lang="en-US" dirty="0"/>
              <a:t> function using the call and apply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4242"/>
              </p:ext>
            </p:extLst>
          </p:nvPr>
        </p:nvGraphicFramePr>
        <p:xfrm>
          <a:off x="990600" y="16764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5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call method to borrow methods from another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81639"/>
              </p:ext>
            </p:extLst>
          </p:nvPr>
        </p:nvGraphicFramePr>
        <p:xfrm>
          <a:off x="990600" y="16764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bind method </a:t>
            </a:r>
            <a:br>
              <a:rPr lang="en-US" dirty="0"/>
            </a:br>
            <a:r>
              <a:rPr lang="en-US" dirty="0"/>
              <a:t>to set the this keyword for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757645"/>
              </p:ext>
            </p:extLst>
          </p:nvPr>
        </p:nvGraphicFramePr>
        <p:xfrm>
          <a:off x="990600" y="1643063"/>
          <a:ext cx="7300912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2624521" progId="Word.Document.12">
                  <p:embed/>
                </p:oleObj>
              </mc:Choice>
              <mc:Fallback>
                <p:oleObj name="Document" r:id="rId4" imgW="7301323" imgH="2624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3063"/>
                        <a:ext cx="7300912" cy="262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bind method to set the this keyword for an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98366"/>
              </p:ext>
            </p:extLst>
          </p:nvPr>
        </p:nvGraphicFramePr>
        <p:xfrm>
          <a:off x="990600" y="1552575"/>
          <a:ext cx="7300912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2791231" progId="Word.Document.12">
                  <p:embed/>
                </p:oleObj>
              </mc:Choice>
              <mc:Fallback>
                <p:oleObj name="Document" r:id="rId4" imgW="7301323" imgH="2791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52575"/>
                        <a:ext cx="7300912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Without the bind method, ‘this’ refers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button that was clicked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01967"/>
              </p:ext>
            </p:extLst>
          </p:nvPr>
        </p:nvGraphicFramePr>
        <p:xfrm>
          <a:off x="990600" y="16764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8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With the bind method, ‘this’ refers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circle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20330"/>
              </p:ext>
            </p:extLst>
          </p:nvPr>
        </p:nvGraphicFramePr>
        <p:xfrm>
          <a:off x="990600" y="16525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10-1 Enhance the Task Manager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0\x10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7" y="1295400"/>
            <a:ext cx="7305675" cy="18935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6006"/>
              </p:ext>
            </p:extLst>
          </p:nvPr>
        </p:nvGraphicFramePr>
        <p:xfrm>
          <a:off x="914400" y="3200400"/>
          <a:ext cx="7301323" cy="81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5" imgW="7301323" imgH="813029" progId="Word.Document.12">
                  <p:embed/>
                </p:oleObj>
              </mc:Choice>
              <mc:Fallback>
                <p:oleObj name="Document" r:id="rId5" imgW="7301323" imgH="813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7301323" cy="81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7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ways to create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71100"/>
              </p:ext>
            </p:extLst>
          </p:nvPr>
        </p:nvGraphicFramePr>
        <p:xfrm>
          <a:off x="990600" y="11430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2353031" progId="Word.Document.12">
                  <p:embed/>
                </p:oleObj>
              </mc:Choice>
              <mc:Fallback>
                <p:oleObj name="Document" r:id="rId4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6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Extra 10-1 Convert </a:t>
            </a:r>
            <a:r>
              <a:rPr lang="en-US" dirty="0" err="1"/>
              <a:t>CountDown</a:t>
            </a:r>
            <a:r>
              <a:rPr lang="en-US" dirty="0"/>
              <a:t> app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0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9" y="1600200"/>
            <a:ext cx="661727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59381"/>
              </p:ext>
            </p:extLst>
          </p:nvPr>
        </p:nvGraphicFramePr>
        <p:xfrm>
          <a:off x="990600" y="4267200"/>
          <a:ext cx="7301323" cy="147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5" imgW="7301323" imgH="1473390" progId="Word.Document.12">
                  <p:embed/>
                </p:oleObj>
              </mc:Choice>
              <mc:Fallback>
                <p:oleObj name="Document" r:id="rId5" imgW="7301323" imgH="1473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7301323" cy="147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2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10-2 Develop the Monthly Balance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0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70" y="1219200"/>
            <a:ext cx="4456430" cy="41322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27725"/>
              </p:ext>
            </p:extLst>
          </p:nvPr>
        </p:nvGraphicFramePr>
        <p:xfrm>
          <a:off x="990600" y="52578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5" imgW="7301323" imgH="774862" progId="Word.Document.12">
                  <p:embed/>
                </p:oleObj>
              </mc:Choice>
              <mc:Fallback>
                <p:oleObj name="Document" r:id="rId5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10-1 Use the arguments property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96268"/>
              </p:ext>
            </p:extLst>
          </p:nvPr>
        </p:nvGraphicFramePr>
        <p:xfrm>
          <a:off x="685800" y="4114800"/>
          <a:ext cx="72723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14800"/>
                        <a:ext cx="7272338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6" name="Picture 2" descr="M:\Current projects\JavaScript Instructors CD\documents\pngs\short_10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67600" cy="273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specify parameters in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83530"/>
              </p:ext>
            </p:extLst>
          </p:nvPr>
        </p:nvGraphicFramePr>
        <p:xfrm>
          <a:off x="990600" y="11430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2353031" progId="Word.Document.12">
                  <p:embed/>
                </p:oleObj>
              </mc:Choice>
              <mc:Fallback>
                <p:oleObj name="Document" r:id="rId4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0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call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80026"/>
              </p:ext>
            </p:extLst>
          </p:nvPr>
        </p:nvGraphicFramePr>
        <p:xfrm>
          <a:off x="990600" y="1143000"/>
          <a:ext cx="730091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1662424" progId="Word.Document.12">
                  <p:embed/>
                </p:oleObj>
              </mc:Choice>
              <mc:Fallback>
                <p:oleObj name="Document" r:id="rId4" imgW="7301323" imgH="1662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66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6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21320"/>
              </p:ext>
            </p:extLst>
          </p:nvPr>
        </p:nvGraphicFramePr>
        <p:xfrm>
          <a:off x="990600" y="12192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2319545" progId="Word.Document.12">
                  <p:embed/>
                </p:oleObj>
              </mc:Choice>
              <mc:Fallback>
                <p:oleObj name="Document" r:id="rId4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primitive type is passed to a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20719"/>
              </p:ext>
            </p:extLst>
          </p:nvPr>
        </p:nvGraphicFramePr>
        <p:xfrm>
          <a:off x="990600" y="1603375"/>
          <a:ext cx="7300912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4112313" progId="Word.Document.12">
                  <p:embed/>
                </p:oleObj>
              </mc:Choice>
              <mc:Fallback>
                <p:oleObj name="Document" r:id="rId4" imgW="7301323" imgH="4112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3375"/>
                        <a:ext cx="7300912" cy="411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object is passed to a function by reference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54082"/>
              </p:ext>
            </p:extLst>
          </p:nvPr>
        </p:nvGraphicFramePr>
        <p:xfrm>
          <a:off x="990600" y="1143000"/>
          <a:ext cx="7300912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3944162" progId="Word.Document.12">
                  <p:embed/>
                </p:oleObj>
              </mc:Choice>
              <mc:Fallback>
                <p:oleObj name="Document" r:id="rId4" imgW="7301323" imgH="3944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5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1036</Words>
  <Application>Microsoft Office PowerPoint</Application>
  <PresentationFormat>On-screen Show (4:3)</PresentationFormat>
  <Paragraphs>210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Slide with title</vt:lpstr>
      <vt:lpstr>Document</vt:lpstr>
      <vt:lpstr>Microsoft Word Document</vt:lpstr>
      <vt:lpstr>Chapter 10</vt:lpstr>
      <vt:lpstr>Objectives</vt:lpstr>
      <vt:lpstr>Objectives (continued)</vt:lpstr>
      <vt:lpstr>Two ways to create a function</vt:lpstr>
      <vt:lpstr>How to specify parameters in a function</vt:lpstr>
      <vt:lpstr>How to call a function</vt:lpstr>
      <vt:lpstr>Terms</vt:lpstr>
      <vt:lpstr>A primitive type is passed to a function  by value</vt:lpstr>
      <vt:lpstr>An object is passed to a function by reference</vt:lpstr>
      <vt:lpstr>Terms</vt:lpstr>
      <vt:lpstr>Global and local scope</vt:lpstr>
      <vt:lpstr>Function declarations are created  before any code is executed</vt:lpstr>
      <vt:lpstr>Variables created inside a block  of code can be used outside the block</vt:lpstr>
      <vt:lpstr>Terms</vt:lpstr>
      <vt:lpstr>Some popular JavaScript libraries</vt:lpstr>
      <vt:lpstr>How to include JavaScript libraries  in your application</vt:lpstr>
      <vt:lpstr>The benefits of JavaScript libraries</vt:lpstr>
      <vt:lpstr>The user interface  for the Task Manager application</vt:lpstr>
      <vt:lpstr>The HTML for the application</vt:lpstr>
      <vt:lpstr>Some of the CSS for the application</vt:lpstr>
      <vt:lpstr>The library_storage.js file</vt:lpstr>
      <vt:lpstr>The library_tasklist.js file</vt:lpstr>
      <vt:lpstr>The library_tasklist.js file (continued)</vt:lpstr>
      <vt:lpstr>The library_tasklist.js file (continued)</vt:lpstr>
      <vt:lpstr>The task_list.js file</vt:lpstr>
      <vt:lpstr>The task_list.js file (continued)</vt:lpstr>
      <vt:lpstr>A function that uses the arguments property  to get an argument</vt:lpstr>
      <vt:lpstr>How to determine the number of arguments  that have been passed</vt:lpstr>
      <vt:lpstr>Calling a function with fewer arguments  than the named parameters</vt:lpstr>
      <vt:lpstr>Calling a function with more arguments  than the named parameters</vt:lpstr>
      <vt:lpstr>The this keyword</vt:lpstr>
      <vt:lpstr>A function that uses the this keyword</vt:lpstr>
      <vt:lpstr>How to invoke the thisTest function using the call and apply methods</vt:lpstr>
      <vt:lpstr>How to use the call method to borrow methods from another object</vt:lpstr>
      <vt:lpstr>How to use the bind method  to set the this keyword for a function</vt:lpstr>
      <vt:lpstr>How to use the bind method to set the this keyword for an event handler</vt:lpstr>
      <vt:lpstr>Without the bind method, ‘this’ refers  to the button that was clicked</vt:lpstr>
      <vt:lpstr>With the bind method, ‘this’ refers  to the circle object</vt:lpstr>
      <vt:lpstr>Exercise 10-1 Enhance the Task Manager app</vt:lpstr>
      <vt:lpstr>Extra 10-1 Convert CountDown app  to functions</vt:lpstr>
      <vt:lpstr>Extra 10-2 Develop the Monthly Balance app</vt:lpstr>
      <vt:lpstr>Short 10-1 Use the arguments property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55</cp:revision>
  <dcterms:created xsi:type="dcterms:W3CDTF">2010-11-30T18:46:51Z</dcterms:created>
  <dcterms:modified xsi:type="dcterms:W3CDTF">2015-10-01T22:00:44Z</dcterms:modified>
</cp:coreProperties>
</file>