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Fröhle" userId="e34bda9e-37c7-4428-ba77-7d704a0014f4" providerId="ADAL" clId="{4A0EDAB9-A5E3-49A8-B139-872787762907}"/>
    <pc:docChg chg="undo custSel delSld modSld">
      <pc:chgData name="Thomas Fröhle" userId="e34bda9e-37c7-4428-ba77-7d704a0014f4" providerId="ADAL" clId="{4A0EDAB9-A5E3-49A8-B139-872787762907}" dt="2022-06-18T20:14:33.617" v="314" actId="47"/>
      <pc:docMkLst>
        <pc:docMk/>
      </pc:docMkLst>
      <pc:sldChg chg="modSp mod">
        <pc:chgData name="Thomas Fröhle" userId="e34bda9e-37c7-4428-ba77-7d704a0014f4" providerId="ADAL" clId="{4A0EDAB9-A5E3-49A8-B139-872787762907}" dt="2022-06-18T20:11:51.550" v="67" actId="20577"/>
        <pc:sldMkLst>
          <pc:docMk/>
          <pc:sldMk cId="0" sldId="256"/>
        </pc:sldMkLst>
        <pc:spChg chg="mod">
          <ac:chgData name="Thomas Fröhle" userId="e34bda9e-37c7-4428-ba77-7d704a0014f4" providerId="ADAL" clId="{4A0EDAB9-A5E3-49A8-B139-872787762907}" dt="2022-06-18T20:11:51.550" v="67" actId="20577"/>
          <ac:spMkLst>
            <pc:docMk/>
            <pc:sldMk cId="0" sldId="256"/>
            <ac:spMk id="153" creationId="{00000000-0000-0000-0000-000000000000}"/>
          </ac:spMkLst>
        </pc:spChg>
        <pc:spChg chg="mod">
          <ac:chgData name="Thomas Fröhle" userId="e34bda9e-37c7-4428-ba77-7d704a0014f4" providerId="ADAL" clId="{4A0EDAB9-A5E3-49A8-B139-872787762907}" dt="2022-06-18T20:11:30.983" v="13" actId="20577"/>
          <ac:spMkLst>
            <pc:docMk/>
            <pc:sldMk cId="0" sldId="256"/>
            <ac:spMk id="154" creationId="{00000000-0000-0000-0000-000000000000}"/>
          </ac:spMkLst>
        </pc:spChg>
        <pc:spChg chg="mod">
          <ac:chgData name="Thomas Fröhle" userId="e34bda9e-37c7-4428-ba77-7d704a0014f4" providerId="ADAL" clId="{4A0EDAB9-A5E3-49A8-B139-872787762907}" dt="2022-06-18T20:11:39.909" v="21" actId="6549"/>
          <ac:spMkLst>
            <pc:docMk/>
            <pc:sldMk cId="0" sldId="256"/>
            <ac:spMk id="155" creationId="{00000000-0000-0000-0000-000000000000}"/>
          </ac:spMkLst>
        </pc:spChg>
      </pc:sldChg>
      <pc:sldChg chg="del">
        <pc:chgData name="Thomas Fröhle" userId="e34bda9e-37c7-4428-ba77-7d704a0014f4" providerId="ADAL" clId="{4A0EDAB9-A5E3-49A8-B139-872787762907}" dt="2022-06-18T20:14:33.617" v="314" actId="47"/>
        <pc:sldMkLst>
          <pc:docMk/>
          <pc:sldMk cId="0" sldId="257"/>
        </pc:sldMkLst>
      </pc:sldChg>
      <pc:sldChg chg="del">
        <pc:chgData name="Thomas Fröhle" userId="e34bda9e-37c7-4428-ba77-7d704a0014f4" providerId="ADAL" clId="{4A0EDAB9-A5E3-49A8-B139-872787762907}" dt="2022-06-18T20:14:33.617" v="314" actId="47"/>
        <pc:sldMkLst>
          <pc:docMk/>
          <pc:sldMk cId="0" sldId="258"/>
        </pc:sldMkLst>
      </pc:sldChg>
      <pc:sldChg chg="del">
        <pc:chgData name="Thomas Fröhle" userId="e34bda9e-37c7-4428-ba77-7d704a0014f4" providerId="ADAL" clId="{4A0EDAB9-A5E3-49A8-B139-872787762907}" dt="2022-06-18T20:14:33.617" v="314" actId="47"/>
        <pc:sldMkLst>
          <pc:docMk/>
          <pc:sldMk cId="0" sldId="259"/>
        </pc:sldMkLst>
      </pc:sldChg>
      <pc:sldChg chg="del">
        <pc:chgData name="Thomas Fröhle" userId="e34bda9e-37c7-4428-ba77-7d704a0014f4" providerId="ADAL" clId="{4A0EDAB9-A5E3-49A8-B139-872787762907}" dt="2022-06-18T20:14:33.617" v="314" actId="47"/>
        <pc:sldMkLst>
          <pc:docMk/>
          <pc:sldMk cId="0" sldId="260"/>
        </pc:sldMkLst>
      </pc:sldChg>
      <pc:sldChg chg="del">
        <pc:chgData name="Thomas Fröhle" userId="e34bda9e-37c7-4428-ba77-7d704a0014f4" providerId="ADAL" clId="{4A0EDAB9-A5E3-49A8-B139-872787762907}" dt="2022-06-18T20:14:33.617" v="314" actId="47"/>
        <pc:sldMkLst>
          <pc:docMk/>
          <pc:sldMk cId="0" sldId="261"/>
        </pc:sldMkLst>
      </pc:sldChg>
      <pc:sldChg chg="del">
        <pc:chgData name="Thomas Fröhle" userId="e34bda9e-37c7-4428-ba77-7d704a0014f4" providerId="ADAL" clId="{4A0EDAB9-A5E3-49A8-B139-872787762907}" dt="2022-06-18T20:14:33.617" v="314" actId="47"/>
        <pc:sldMkLst>
          <pc:docMk/>
          <pc:sldMk cId="0" sldId="262"/>
        </pc:sldMkLst>
      </pc:sldChg>
      <pc:sldChg chg="modSp mod">
        <pc:chgData name="Thomas Fröhle" userId="e34bda9e-37c7-4428-ba77-7d704a0014f4" providerId="ADAL" clId="{4A0EDAB9-A5E3-49A8-B139-872787762907}" dt="2022-06-18T20:13:05.287" v="198" actId="20577"/>
        <pc:sldMkLst>
          <pc:docMk/>
          <pc:sldMk cId="0" sldId="263"/>
        </pc:sldMkLst>
        <pc:spChg chg="mod">
          <ac:chgData name="Thomas Fröhle" userId="e34bda9e-37c7-4428-ba77-7d704a0014f4" providerId="ADAL" clId="{4A0EDAB9-A5E3-49A8-B139-872787762907}" dt="2022-06-18T20:12:31.094" v="78" actId="20577"/>
          <ac:spMkLst>
            <pc:docMk/>
            <pc:sldMk cId="0" sldId="263"/>
            <ac:spMk id="175" creationId="{00000000-0000-0000-0000-000000000000}"/>
          </ac:spMkLst>
        </pc:spChg>
        <pc:spChg chg="mod">
          <ac:chgData name="Thomas Fröhle" userId="e34bda9e-37c7-4428-ba77-7d704a0014f4" providerId="ADAL" clId="{4A0EDAB9-A5E3-49A8-B139-872787762907}" dt="2022-06-18T20:13:05.287" v="198" actId="20577"/>
          <ac:spMkLst>
            <pc:docMk/>
            <pc:sldMk cId="0" sldId="263"/>
            <ac:spMk id="176" creationId="{00000000-0000-0000-0000-000000000000}"/>
          </ac:spMkLst>
        </pc:spChg>
      </pc:sldChg>
      <pc:sldChg chg="modSp mod">
        <pc:chgData name="Thomas Fröhle" userId="e34bda9e-37c7-4428-ba77-7d704a0014f4" providerId="ADAL" clId="{4A0EDAB9-A5E3-49A8-B139-872787762907}" dt="2022-06-18T20:13:22.759" v="219" actId="20577"/>
        <pc:sldMkLst>
          <pc:docMk/>
          <pc:sldMk cId="0" sldId="264"/>
        </pc:sldMkLst>
        <pc:spChg chg="mod">
          <ac:chgData name="Thomas Fröhle" userId="e34bda9e-37c7-4428-ba77-7d704a0014f4" providerId="ADAL" clId="{4A0EDAB9-A5E3-49A8-B139-872787762907}" dt="2022-06-18T20:13:22.759" v="219" actId="20577"/>
          <ac:spMkLst>
            <pc:docMk/>
            <pc:sldMk cId="0" sldId="264"/>
            <ac:spMk id="178" creationId="{00000000-0000-0000-0000-000000000000}"/>
          </ac:spMkLst>
        </pc:spChg>
      </pc:sldChg>
      <pc:sldChg chg="modSp mod">
        <pc:chgData name="Thomas Fröhle" userId="e34bda9e-37c7-4428-ba77-7d704a0014f4" providerId="ADAL" clId="{4A0EDAB9-A5E3-49A8-B139-872787762907}" dt="2022-06-18T20:13:30.380" v="239" actId="20577"/>
        <pc:sldMkLst>
          <pc:docMk/>
          <pc:sldMk cId="0" sldId="265"/>
        </pc:sldMkLst>
        <pc:spChg chg="mod">
          <ac:chgData name="Thomas Fröhle" userId="e34bda9e-37c7-4428-ba77-7d704a0014f4" providerId="ADAL" clId="{4A0EDAB9-A5E3-49A8-B139-872787762907}" dt="2022-06-18T20:13:30.380" v="239" actId="20577"/>
          <ac:spMkLst>
            <pc:docMk/>
            <pc:sldMk cId="0" sldId="265"/>
            <ac:spMk id="181" creationId="{00000000-0000-0000-0000-000000000000}"/>
          </ac:spMkLst>
        </pc:spChg>
      </pc:sldChg>
      <pc:sldChg chg="modSp mod">
        <pc:chgData name="Thomas Fröhle" userId="e34bda9e-37c7-4428-ba77-7d704a0014f4" providerId="ADAL" clId="{4A0EDAB9-A5E3-49A8-B139-872787762907}" dt="2022-06-18T20:13:45.609" v="263" actId="20577"/>
        <pc:sldMkLst>
          <pc:docMk/>
          <pc:sldMk cId="0" sldId="266"/>
        </pc:sldMkLst>
        <pc:spChg chg="mod">
          <ac:chgData name="Thomas Fröhle" userId="e34bda9e-37c7-4428-ba77-7d704a0014f4" providerId="ADAL" clId="{4A0EDAB9-A5E3-49A8-B139-872787762907}" dt="2022-06-18T20:13:45.609" v="263" actId="20577"/>
          <ac:spMkLst>
            <pc:docMk/>
            <pc:sldMk cId="0" sldId="266"/>
            <ac:spMk id="184" creationId="{00000000-0000-0000-0000-000000000000}"/>
          </ac:spMkLst>
        </pc:spChg>
      </pc:sldChg>
      <pc:sldChg chg="modSp mod">
        <pc:chgData name="Thomas Fröhle" userId="e34bda9e-37c7-4428-ba77-7d704a0014f4" providerId="ADAL" clId="{4A0EDAB9-A5E3-49A8-B139-872787762907}" dt="2022-06-18T20:13:54.490" v="274" actId="20577"/>
        <pc:sldMkLst>
          <pc:docMk/>
          <pc:sldMk cId="0" sldId="267"/>
        </pc:sldMkLst>
        <pc:spChg chg="mod">
          <ac:chgData name="Thomas Fröhle" userId="e34bda9e-37c7-4428-ba77-7d704a0014f4" providerId="ADAL" clId="{4A0EDAB9-A5E3-49A8-B139-872787762907}" dt="2022-06-18T20:13:54.490" v="274" actId="20577"/>
          <ac:spMkLst>
            <pc:docMk/>
            <pc:sldMk cId="0" sldId="267"/>
            <ac:spMk id="187" creationId="{00000000-0000-0000-0000-000000000000}"/>
          </ac:spMkLst>
        </pc:spChg>
      </pc:sldChg>
      <pc:sldChg chg="modSp mod">
        <pc:chgData name="Thomas Fröhle" userId="e34bda9e-37c7-4428-ba77-7d704a0014f4" providerId="ADAL" clId="{4A0EDAB9-A5E3-49A8-B139-872787762907}" dt="2022-06-18T20:14:10.504" v="313" actId="20577"/>
        <pc:sldMkLst>
          <pc:docMk/>
          <pc:sldMk cId="0" sldId="268"/>
        </pc:sldMkLst>
        <pc:spChg chg="mod">
          <ac:chgData name="Thomas Fröhle" userId="e34bda9e-37c7-4428-ba77-7d704a0014f4" providerId="ADAL" clId="{4A0EDAB9-A5E3-49A8-B139-872787762907}" dt="2022-06-18T20:14:10.504" v="313" actId="20577"/>
          <ac:spMkLst>
            <pc:docMk/>
            <pc:sldMk cId="0" sldId="268"/>
            <ac:spMk id="19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13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CCD Akademie.jpg" descr="CCD Akademi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2" y="360301"/>
            <a:ext cx="156591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alatschüssel mit gebratenem Reis, gekochten Eiern und Stäbch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5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6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5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6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3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chüssel mit Pappardelle, Petersilienbutter, gerösteten Haselnüssen und geriebenem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2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91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" name="CCD Akademie.jpg" descr="CCD Akademie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947072" y="11877226"/>
            <a:ext cx="5455415" cy="17432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tefan Lieser, CCD Akademie GmbH, 11.03.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F. Ruthenberg, T. Fröhle, </a:t>
            </a:r>
            <a:r>
              <a:rPr lang="en-US" dirty="0" err="1"/>
              <a:t>eduCamp</a:t>
            </a:r>
            <a:r>
              <a:rPr lang="en-US" dirty="0"/>
              <a:t> 2022</a:t>
            </a:r>
            <a:endParaRPr dirty="0"/>
          </a:p>
        </p:txBody>
      </p:sp>
      <p:sp>
        <p:nvSpPr>
          <p:cNvPr id="154" name="Fehlerbehandlu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Error handling</a:t>
            </a:r>
            <a:endParaRPr dirty="0"/>
          </a:p>
        </p:txBody>
      </p:sp>
      <p:sp>
        <p:nvSpPr>
          <p:cNvPr id="155" name="„Defensive Programmierung“ considered harmful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„Defensive </a:t>
            </a:r>
            <a:r>
              <a:rPr lang="en-US" dirty="0"/>
              <a:t>P</a:t>
            </a:r>
            <a:r>
              <a:rPr dirty="0"/>
              <a:t>rogrammi</a:t>
            </a:r>
            <a:r>
              <a:rPr lang="en-US" dirty="0"/>
              <a:t>ng</a:t>
            </a:r>
            <a:r>
              <a:rPr dirty="0"/>
              <a:t>“ considered harmful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mplementation - Besser NICHT so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Bad i</a:t>
            </a:r>
            <a:r>
              <a:rPr dirty="0"/>
              <a:t>mplementation </a:t>
            </a:r>
          </a:p>
        </p:txBody>
      </p:sp>
      <p:sp>
        <p:nvSpPr>
          <p:cNvPr id="176" name="public string GetFilename(string[] args) {…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1" cy="934520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public string </a:t>
            </a:r>
            <a:r>
              <a:rPr dirty="0" err="1">
                <a:solidFill>
                  <a:srgbClr val="00627A"/>
                </a:solidFill>
              </a:rPr>
              <a:t>GetFilename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/>
              <a:t>string</a:t>
            </a:r>
            <a:r>
              <a:rPr dirty="0">
                <a:solidFill>
                  <a:srgbClr val="080808"/>
                </a:solidFill>
              </a:rPr>
              <a:t>[] </a:t>
            </a:r>
            <a:r>
              <a:rPr dirty="0" err="1">
                <a:solidFill>
                  <a:srgbClr val="080808"/>
                </a:solidFill>
              </a:rPr>
              <a:t>args</a:t>
            </a:r>
            <a:r>
              <a:rPr dirty="0">
                <a:solidFill>
                  <a:srgbClr val="080808"/>
                </a:solidFill>
              </a:rPr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</a:t>
            </a:r>
            <a:r>
              <a:rPr dirty="0">
                <a:solidFill>
                  <a:srgbClr val="0033B3"/>
                </a:solidFill>
              </a:rPr>
              <a:t>if 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 err="1">
                <a:solidFill>
                  <a:srgbClr val="080808"/>
                </a:solidFill>
              </a:rPr>
              <a:t>args.</a:t>
            </a:r>
            <a:r>
              <a:rPr dirty="0" err="1"/>
              <a:t>Length</a:t>
            </a:r>
            <a:r>
              <a:rPr dirty="0"/>
              <a:t> </a:t>
            </a:r>
            <a:r>
              <a:rPr dirty="0">
                <a:solidFill>
                  <a:srgbClr val="080808"/>
                </a:solidFill>
              </a:rPr>
              <a:t>&gt; </a:t>
            </a:r>
            <a:r>
              <a:rPr dirty="0">
                <a:solidFill>
                  <a:srgbClr val="1750EB"/>
                </a:solidFill>
              </a:rPr>
              <a:t>0</a:t>
            </a:r>
            <a:r>
              <a:rPr dirty="0">
                <a:solidFill>
                  <a:srgbClr val="080808"/>
                </a:solidFill>
              </a:rPr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>
                <a:solidFill>
                  <a:srgbClr val="0033B3"/>
                </a:solidFill>
              </a:rPr>
              <a:t>return </a:t>
            </a:r>
            <a:r>
              <a:rPr dirty="0" err="1"/>
              <a:t>args</a:t>
            </a:r>
            <a:r>
              <a:rPr dirty="0"/>
              <a:t>[</a:t>
            </a:r>
            <a:r>
              <a:rPr dirty="0">
                <a:solidFill>
                  <a:srgbClr val="1750EB"/>
                </a:solidFill>
              </a:rPr>
              <a:t>0</a:t>
            </a:r>
            <a:r>
              <a:rPr dirty="0"/>
              <a:t>];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</a:t>
            </a:r>
            <a:r>
              <a:rPr dirty="0">
                <a:solidFill>
                  <a:srgbClr val="0033B3"/>
                </a:solidFill>
              </a:rPr>
              <a:t>return </a:t>
            </a:r>
            <a:r>
              <a:rPr dirty="0">
                <a:solidFill>
                  <a:srgbClr val="077D16"/>
                </a:solidFill>
              </a:rPr>
              <a:t>""</a:t>
            </a:r>
            <a:r>
              <a:rPr dirty="0">
                <a:solidFill>
                  <a:srgbClr val="080808"/>
                </a:solidFill>
              </a:rPr>
              <a:t>;     </a:t>
            </a:r>
            <a:r>
              <a:rPr i="1" dirty="0"/>
              <a:t>// !!! </a:t>
            </a:r>
            <a:r>
              <a:rPr lang="en-US" i="1" dirty="0"/>
              <a:t>WRONG</a:t>
            </a:r>
            <a:r>
              <a:rPr i="1" dirty="0"/>
              <a:t> !!!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33B3"/>
                </a:solidFill>
              </a:rPr>
              <a:t>var </a:t>
            </a:r>
            <a:r>
              <a:rPr dirty="0">
                <a:solidFill>
                  <a:srgbClr val="808080"/>
                </a:solidFill>
              </a:rPr>
              <a:t>filename </a:t>
            </a:r>
            <a:r>
              <a:rPr dirty="0">
                <a:solidFill>
                  <a:srgbClr val="080808"/>
                </a:solidFill>
              </a:rPr>
              <a:t>= </a:t>
            </a:r>
            <a:r>
              <a:rPr dirty="0" err="1"/>
              <a:t>GetFilename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 err="1">
                <a:solidFill>
                  <a:srgbClr val="0033B3"/>
                </a:solidFill>
              </a:rPr>
              <a:t>args</a:t>
            </a:r>
            <a:r>
              <a:rPr dirty="0">
                <a:solidFill>
                  <a:srgbClr val="080808"/>
                </a:solidFill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</a:t>
            </a:r>
            <a:r>
              <a:rPr lang="en-US" dirty="0"/>
              <a:t>How do I know what an empty string means?</a:t>
            </a:r>
            <a:endParaRPr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</a:t>
            </a:r>
            <a:r>
              <a:rPr lang="en-US" dirty="0"/>
              <a:t> with continuations</a:t>
            </a:r>
            <a:endParaRPr dirty="0"/>
          </a:p>
        </p:txBody>
      </p:sp>
      <p:sp>
        <p:nvSpPr>
          <p:cNvPr id="179" name="public void GetFilename(string[] args, Action&lt;string&gt; onFilename, Action onNoFilename) {…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934520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void </a:t>
            </a:r>
            <a:r>
              <a:rPr>
                <a:solidFill>
                  <a:srgbClr val="00627A"/>
                </a:solidFill>
              </a:rPr>
              <a:t>GetFilename</a:t>
            </a:r>
            <a:r>
              <a:rPr>
                <a:solidFill>
                  <a:srgbClr val="080808"/>
                </a:solidFill>
              </a:rPr>
              <a:t>(</a:t>
            </a:r>
            <a:r>
              <a:t>string[] args, A</a:t>
            </a:r>
            <a:r>
              <a:rPr>
                <a:solidFill>
                  <a:srgbClr val="000000"/>
                </a:solidFill>
              </a:rPr>
              <a:t>ction</a:t>
            </a:r>
            <a:r>
              <a:t>&lt;string&gt; onFilename, </a:t>
            </a:r>
            <a:r>
              <a:rPr>
                <a:solidFill>
                  <a:srgbClr val="000000"/>
                </a:solidFill>
              </a:rPr>
              <a:t>Action </a:t>
            </a:r>
            <a:r>
              <a:t>onNoFilename)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80808"/>
                </a:solidFill>
              </a:rPr>
              <a:t>(args.</a:t>
            </a:r>
            <a:r>
              <a:t>Length 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onFilename(args[</a:t>
            </a:r>
            <a:r>
              <a:rPr>
                <a:solidFill>
                  <a:srgbClr val="1750EB"/>
                </a:solidFill>
              </a:rPr>
              <a:t>0</a:t>
            </a:r>
            <a:r>
              <a:t>]);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else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onNoFilename();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GetFilename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onFilename: filename =&gt;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Console</a:t>
            </a:r>
            <a:r>
              <a:t>.</a:t>
            </a:r>
            <a:r>
              <a:rPr i="1">
                <a:solidFill>
                  <a:srgbClr val="00627A"/>
                </a:solidFill>
              </a:rPr>
              <a:t>WriteLine</a:t>
            </a:r>
            <a:r>
              <a:t>(filename);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onNoFilename: () =&gt;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1">
                <a:solidFill>
                  <a:srgbClr val="8C8C8C"/>
                </a:solidFill>
              </a:rPr>
              <a:t>// ...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});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</a:t>
            </a:r>
            <a:r>
              <a:rPr lang="en-US" dirty="0"/>
              <a:t> with Option pattern</a:t>
            </a:r>
            <a:endParaRPr dirty="0"/>
          </a:p>
        </p:txBody>
      </p:sp>
      <p:sp>
        <p:nvSpPr>
          <p:cNvPr id="182" name="public Option&lt;string&gt; GetFilename(string[] args) {…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934520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Option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033B3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&gt; </a:t>
            </a:r>
            <a:r>
              <a:t>GetFilename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80808"/>
                </a:solidFill>
              </a:rPr>
              <a:t>(args.</a:t>
            </a:r>
            <a:r>
              <a:t>Length 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00000"/>
                </a:solidFill>
              </a:rPr>
              <a:t>Option</a:t>
            </a:r>
            <a:r>
              <a:t>.</a:t>
            </a:r>
            <a:r>
              <a:rPr i="1">
                <a:solidFill>
                  <a:srgbClr val="00627A"/>
                </a:solidFill>
              </a:rPr>
              <a:t>Some</a:t>
            </a:r>
            <a:r>
              <a:t>(args[</a:t>
            </a:r>
            <a:r>
              <a:rPr>
                <a:solidFill>
                  <a:srgbClr val="1750EB"/>
                </a:solidFill>
              </a:rPr>
              <a:t>0</a:t>
            </a:r>
            <a:r>
              <a:t>]);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return </a:t>
            </a:r>
            <a:r>
              <a:rPr>
                <a:solidFill>
                  <a:srgbClr val="000000"/>
                </a:solidFill>
              </a:rPr>
              <a:t>Option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0627A"/>
                </a:solidFill>
              </a:rPr>
              <a:t>None</a:t>
            </a:r>
            <a:r>
              <a:rPr>
                <a:solidFill>
                  <a:srgbClr val="080808"/>
                </a:solidFill>
              </a:rPr>
              <a:t>&lt;</a:t>
            </a:r>
            <a:r>
              <a:t>string</a:t>
            </a:r>
            <a:r>
              <a:rPr>
                <a:solidFill>
                  <a:srgbClr val="080808"/>
                </a:solidFill>
              </a:rPr>
              <a:t>&gt;();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filename </a:t>
            </a:r>
            <a:r>
              <a:rPr>
                <a:solidFill>
                  <a:srgbClr val="080808"/>
                </a:solidFill>
              </a:rPr>
              <a:t>= </a:t>
            </a:r>
            <a:r>
              <a:t>GetFilename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80808"/>
                </a:solidFill>
              </a:rPr>
              <a:t>(</a:t>
            </a:r>
            <a:r>
              <a:t>filename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2094"/>
                </a:solidFill>
              </a:rPr>
              <a:t>HasValue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Console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/>
              <a:t>WriteLine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filename</a:t>
            </a:r>
            <a:r>
              <a:rPr>
                <a:solidFill>
                  <a:srgbClr val="080808"/>
                </a:solidFill>
              </a:rPr>
              <a:t>.</a:t>
            </a:r>
            <a:r>
              <a:t>ValueOrFailure</a:t>
            </a:r>
            <a:r>
              <a:rPr>
                <a:solidFill>
                  <a:srgbClr val="080808"/>
                </a:solidFill>
              </a:rPr>
              <a:t>());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...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</a:t>
            </a:r>
            <a:r>
              <a:rPr lang="en-US" dirty="0"/>
              <a:t> Try-pattern</a:t>
            </a:r>
            <a:endParaRPr dirty="0"/>
          </a:p>
        </p:txBody>
      </p:sp>
      <p:sp>
        <p:nvSpPr>
          <p:cNvPr id="185" name="public bool TryGetFilename(string[] args, out string filename) {…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934520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bool </a:t>
            </a:r>
            <a:r>
              <a:t>TryGetFilename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args, </a:t>
            </a:r>
            <a:r>
              <a:rPr>
                <a:solidFill>
                  <a:srgbClr val="0033B3"/>
                </a:solidFill>
              </a:rPr>
              <a:t>out string </a:t>
            </a:r>
            <a:r>
              <a:rPr>
                <a:solidFill>
                  <a:srgbClr val="080808"/>
                </a:solidFill>
              </a:rPr>
              <a:t>filename)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80808"/>
                </a:solidFill>
              </a:rPr>
              <a:t>(args.</a:t>
            </a:r>
            <a:r>
              <a:t>Length 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filename = args[</a:t>
            </a:r>
            <a:r>
              <a:rPr>
                <a:solidFill>
                  <a:srgbClr val="1750EB"/>
                </a:solidFill>
              </a:rPr>
              <a:t>0</a:t>
            </a:r>
            <a:r>
              <a:t>];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return true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filename = </a:t>
            </a:r>
            <a:r>
              <a:rPr>
                <a:solidFill>
                  <a:srgbClr val="077D16"/>
                </a:solidFill>
              </a:rPr>
              <a:t>""</a:t>
            </a:r>
            <a: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return false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80808"/>
                </a:solidFill>
              </a:rPr>
              <a:t>(</a:t>
            </a:r>
            <a:r>
              <a:t>TryGetFilename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033B3"/>
                </a:solidFill>
              </a:rPr>
              <a:t>out var </a:t>
            </a:r>
            <a:r>
              <a:rPr>
                <a:solidFill>
                  <a:srgbClr val="000000"/>
                </a:solidFill>
              </a:rPr>
              <a:t>filename</a:t>
            </a:r>
            <a:r>
              <a:rPr>
                <a:solidFill>
                  <a:srgbClr val="080808"/>
                </a:solidFill>
              </a:rPr>
              <a:t>))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Console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/>
              <a:t>WriteLine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filename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...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</a:t>
            </a:r>
            <a:r>
              <a:rPr lang="en-US" dirty="0"/>
              <a:t> with tuple</a:t>
            </a:r>
            <a:endParaRPr dirty="0"/>
          </a:p>
        </p:txBody>
      </p:sp>
      <p:sp>
        <p:nvSpPr>
          <p:cNvPr id="188" name="public (bool hasResult, string filename) GetFilename(string[] args) {…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934520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bool </a:t>
            </a:r>
            <a:r>
              <a:rPr>
                <a:solidFill>
                  <a:srgbClr val="872094"/>
                </a:solidFill>
              </a:rPr>
              <a:t>hasResult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033B3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filename</a:t>
            </a:r>
            <a:r>
              <a:rPr>
                <a:solidFill>
                  <a:srgbClr val="080808"/>
                </a:solidFill>
              </a:rPr>
              <a:t>) </a:t>
            </a:r>
            <a:r>
              <a:t>GetFilename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80808"/>
                </a:solidFill>
              </a:rPr>
              <a:t>(args.</a:t>
            </a:r>
            <a:r>
              <a:t>Length 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var </a:t>
            </a:r>
            <a:r>
              <a:t>filename </a:t>
            </a:r>
            <a:r>
              <a:rPr>
                <a:solidFill>
                  <a:srgbClr val="080808"/>
                </a:solidFill>
              </a:rPr>
              <a:t>= args[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];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t>(</a:t>
            </a:r>
            <a:r>
              <a:rPr>
                <a:solidFill>
                  <a:srgbClr val="0033B3"/>
                </a:solidFill>
              </a:rPr>
              <a:t>true</a:t>
            </a:r>
            <a:r>
              <a:t>, </a:t>
            </a:r>
            <a:r>
              <a:rPr>
                <a:solidFill>
                  <a:srgbClr val="000000"/>
                </a:solidFill>
              </a:rPr>
              <a:t>filename</a:t>
            </a:r>
            <a: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return </a:t>
            </a:r>
            <a:r>
              <a:rPr>
                <a:solidFill>
                  <a:srgbClr val="080808"/>
                </a:solidFill>
              </a:rPr>
              <a:t>(</a:t>
            </a:r>
            <a:r>
              <a:t>false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77D16"/>
                </a:solidFill>
              </a:rPr>
              <a:t>""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hasResult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00000"/>
                </a:solidFill>
              </a:rPr>
              <a:t>filename</a:t>
            </a:r>
            <a:r>
              <a:rPr>
                <a:solidFill>
                  <a:srgbClr val="080808"/>
                </a:solidFill>
              </a:rPr>
              <a:t>) = </a:t>
            </a:r>
            <a:r>
              <a:t>GetFilename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80808"/>
                </a:solidFill>
              </a:rPr>
              <a:t>(</a:t>
            </a:r>
            <a:r>
              <a:t>hasResult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Console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/>
              <a:t>WriteLine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filename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...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ehler in der Umgebung - Erkennu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Handling environment errors</a:t>
            </a:r>
            <a:endParaRPr dirty="0"/>
          </a:p>
        </p:txBody>
      </p:sp>
      <p:sp>
        <p:nvSpPr>
          <p:cNvPr id="191" name="public bool TryReadFile(string filename, out string[] fileContent) {…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934520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33B3"/>
                </a:solidFill>
              </a:rPr>
              <a:t>public bool </a:t>
            </a:r>
            <a:r>
              <a:rPr dirty="0" err="1">
                <a:solidFill>
                  <a:srgbClr val="00627A"/>
                </a:solidFill>
              </a:rPr>
              <a:t>TryReadFile</a:t>
            </a:r>
            <a:r>
              <a:rPr dirty="0"/>
              <a:t>(</a:t>
            </a:r>
            <a:r>
              <a:rPr dirty="0">
                <a:solidFill>
                  <a:srgbClr val="0033B3"/>
                </a:solidFill>
              </a:rPr>
              <a:t>string </a:t>
            </a:r>
            <a:r>
              <a:rPr dirty="0"/>
              <a:t>filename, </a:t>
            </a:r>
            <a:r>
              <a:rPr dirty="0">
                <a:solidFill>
                  <a:srgbClr val="0033B3"/>
                </a:solidFill>
              </a:rPr>
              <a:t>out string</a:t>
            </a:r>
            <a:r>
              <a:rPr dirty="0"/>
              <a:t>[] </a:t>
            </a:r>
            <a:r>
              <a:rPr dirty="0" err="1"/>
              <a:t>fileContent</a:t>
            </a:r>
            <a:r>
              <a:rPr dirty="0"/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0033B3"/>
                </a:solidFill>
              </a:rPr>
              <a:t>try </a:t>
            </a:r>
            <a:r>
              <a:rPr dirty="0"/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fileContent</a:t>
            </a:r>
            <a:r>
              <a:rPr dirty="0"/>
              <a:t> = </a:t>
            </a:r>
            <a:r>
              <a:rPr dirty="0" err="1">
                <a:solidFill>
                  <a:srgbClr val="000000"/>
                </a:solidFill>
              </a:rPr>
              <a:t>File</a:t>
            </a:r>
            <a:r>
              <a:rPr dirty="0" err="1"/>
              <a:t>.</a:t>
            </a:r>
            <a:r>
              <a:rPr i="1" dirty="0" err="1">
                <a:solidFill>
                  <a:srgbClr val="00627A"/>
                </a:solidFill>
              </a:rPr>
              <a:t>ReadAllLines</a:t>
            </a:r>
            <a:r>
              <a:rPr dirty="0"/>
              <a:t>(filename);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    </a:t>
            </a:r>
            <a:r>
              <a:rPr dirty="0"/>
              <a:t>return true</a:t>
            </a:r>
            <a:r>
              <a:rPr dirty="0">
                <a:solidFill>
                  <a:srgbClr val="080808"/>
                </a:solidFill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</a:t>
            </a:r>
            <a:r>
              <a:rPr dirty="0"/>
              <a:t>catch </a:t>
            </a:r>
            <a:r>
              <a:rPr dirty="0">
                <a:solidFill>
                  <a:srgbClr val="080808"/>
                </a:solidFill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fileContent</a:t>
            </a:r>
            <a:r>
              <a:rPr dirty="0"/>
              <a:t> = </a:t>
            </a:r>
            <a:r>
              <a:rPr dirty="0">
                <a:solidFill>
                  <a:srgbClr val="0033B3"/>
                </a:solidFill>
              </a:rPr>
              <a:t>new string</a:t>
            </a:r>
            <a:r>
              <a:rPr dirty="0"/>
              <a:t>[</a:t>
            </a:r>
            <a:r>
              <a:rPr dirty="0">
                <a:solidFill>
                  <a:srgbClr val="1750EB"/>
                </a:solidFill>
              </a:rPr>
              <a:t>0</a:t>
            </a:r>
            <a:r>
              <a:rPr dirty="0"/>
              <a:t>];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    </a:t>
            </a:r>
            <a:r>
              <a:rPr dirty="0"/>
              <a:t>return false</a:t>
            </a:r>
            <a:r>
              <a:rPr dirty="0">
                <a:solidFill>
                  <a:srgbClr val="080808"/>
                </a:solidFill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Benutzerdefiniert</PresentationFormat>
  <Paragraphs>98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Courier</vt:lpstr>
      <vt:lpstr>Helvetica Neue</vt:lpstr>
      <vt:lpstr>Helvetica Neue Medium</vt:lpstr>
      <vt:lpstr>21_BasicWhite</vt:lpstr>
      <vt:lpstr>Error handling</vt:lpstr>
      <vt:lpstr>Bad implementation </vt:lpstr>
      <vt:lpstr>Implementation with continuations</vt:lpstr>
      <vt:lpstr>Implementation with Option pattern</vt:lpstr>
      <vt:lpstr>Implementation Try-pattern</vt:lpstr>
      <vt:lpstr>Implementation with tuple</vt:lpstr>
      <vt:lpstr>Handling environment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cp:lastModifiedBy>Thomas Fröhle</cp:lastModifiedBy>
  <cp:revision>1</cp:revision>
  <dcterms:modified xsi:type="dcterms:W3CDTF">2022-06-18T20:14:38Z</dcterms:modified>
</cp:coreProperties>
</file>