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49" r:id="rId2"/>
  </p:sldMasterIdLst>
  <p:notesMasterIdLst>
    <p:notesMasterId r:id="rId5"/>
  </p:notesMasterIdLst>
  <p:sldIdLst>
    <p:sldId id="284" r:id="rId3"/>
    <p:sldId id="28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ro Louie Joseph PHGS" initials="PLJP" lastIdx="3" clrIdx="0">
    <p:extLst>
      <p:ext uri="{19B8F6BF-5375-455C-9EA6-DF929625EA0E}">
        <p15:presenceInfo xmlns:p15="http://schemas.microsoft.com/office/powerpoint/2012/main" xmlns="" userId="S-1-5-21-1409082233-117609710-839522115-105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434" autoAdjust="0"/>
  </p:normalViewPr>
  <p:slideViewPr>
    <p:cSldViewPr>
      <p:cViewPr>
        <p:scale>
          <a:sx n="100" d="100"/>
          <a:sy n="100" d="100"/>
        </p:scale>
        <p:origin x="-11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03.01.2017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7915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elbild 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 neu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2949575"/>
            <a:ext cx="1363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>
            <a:normAutofit/>
          </a:bodyPr>
          <a:lstStyle>
            <a:lvl1pPr marL="0" indent="0"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59787" cy="473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92163" y="6457183"/>
            <a:ext cx="57531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CH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211263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3" y="3652838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58411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9825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</p:sldLayoutIdLst>
  <p:transition>
    <p:wipe dir="r"/>
  </p:transition>
  <p:hf sldNum="0"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olienbild 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67438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Classification: INTERNAL USE ONLY</a:t>
            </a:r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3041ACBF-2812-49E3-B521-BE89A2E4D0C5}" type="slidenum">
              <a:rPr lang="en-US" sz="1200">
                <a:solidFill>
                  <a:srgbClr val="FFFFFF"/>
                </a:solidFill>
              </a:rPr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80" r:id="rId12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709053" y="2453747"/>
            <a:ext cx="3931263" cy="1004970"/>
            <a:chOff x="1658866" y="3220472"/>
            <a:chExt cx="3626650" cy="927100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4398873" y="3256217"/>
              <a:ext cx="922386" cy="850900"/>
            </a:xfrm>
            <a:prstGeom prst="triangl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658866" y="3220472"/>
              <a:ext cx="2775751" cy="927100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335933" y="3238897"/>
              <a:ext cx="120162" cy="8984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163" y="1099119"/>
            <a:ext cx="3686175" cy="1704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948" y="3336106"/>
            <a:ext cx="3609975" cy="1762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4800600" y="2133600"/>
            <a:ext cx="1066800" cy="45720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Planting 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4126118"/>
            <a:ext cx="1066800" cy="45720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Source 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2242820"/>
            <a:ext cx="1066800" cy="45720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Planting Stake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0435" y="1149084"/>
            <a:ext cx="857250" cy="571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5943811" y="2439391"/>
            <a:ext cx="1466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69000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949" y="1371600"/>
            <a:ext cx="8937663" cy="1213950"/>
            <a:chOff x="556715" y="1082489"/>
            <a:chExt cx="7815616" cy="1061549"/>
          </a:xfrm>
        </p:grpSpPr>
        <p:sp>
          <p:nvSpPr>
            <p:cNvPr id="6" name="Rectangle 5"/>
            <p:cNvSpPr/>
            <p:nvPr/>
          </p:nvSpPr>
          <p:spPr bwMode="auto">
            <a:xfrm>
              <a:off x="556715" y="1224888"/>
              <a:ext cx="5201362" cy="770020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58077" y="1221129"/>
              <a:ext cx="1307127" cy="770020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65204" y="1226284"/>
              <a:ext cx="1307127" cy="770020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33542" y="1452459"/>
              <a:ext cx="304800" cy="304800"/>
            </a:xfrm>
            <a:prstGeom prst="ellipse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lowchart: Terminator 9"/>
            <p:cNvSpPr/>
            <p:nvPr/>
          </p:nvSpPr>
          <p:spPr bwMode="auto">
            <a:xfrm>
              <a:off x="914400" y="1560282"/>
              <a:ext cx="533400" cy="102023"/>
            </a:xfrm>
            <a:prstGeom prst="flowChartTerminator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21079" y="1082489"/>
              <a:ext cx="360121" cy="1059820"/>
              <a:chOff x="3789515" y="1082489"/>
              <a:chExt cx="360121" cy="1059820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3845042" y="1878037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3845042" y="1107311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92565" y="2009911"/>
                <a:ext cx="357071" cy="13239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789515" y="1082489"/>
                <a:ext cx="357071" cy="13239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06879" y="1084218"/>
              <a:ext cx="360121" cy="1059820"/>
              <a:chOff x="3789515" y="1082489"/>
              <a:chExt cx="360121" cy="1059820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3845042" y="1878037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845042" y="1107311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792565" y="2009911"/>
                <a:ext cx="357071" cy="13239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789515" y="1082489"/>
                <a:ext cx="357071" cy="13239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538584" y="2542780"/>
            <a:ext cx="1405016" cy="607002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Row Band/ Plant Band/ Pollination Band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634" y="1594448"/>
            <a:ext cx="85725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2595" y="1594448"/>
            <a:ext cx="857250" cy="5715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00599" y="4126118"/>
            <a:ext cx="1278443" cy="45720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New Generation Source Packet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4425" y="1643186"/>
            <a:ext cx="1095375" cy="6762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8904" y="1694367"/>
            <a:ext cx="923925" cy="6381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3415871"/>
            <a:ext cx="3619500" cy="1781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436827" y="1968964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16WEFEDTID60P123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6926" y="1675233"/>
            <a:ext cx="193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16WEGM5000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2742" y="2097459"/>
            <a:ext cx="1381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16WEGM5000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67298" y="2117944"/>
            <a:ext cx="1381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16WEGM5000</a:t>
            </a:r>
          </a:p>
        </p:txBody>
      </p:sp>
    </p:spTree>
    <p:extLst>
      <p:ext uri="{BB962C8B-B14F-4D97-AF65-F5344CB8AC3E}">
        <p14:creationId xmlns:p14="http://schemas.microsoft.com/office/powerpoint/2010/main" xmlns="" val="39653190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yngenta: For external use only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normAutofit/>
      </a:bodyPr>
      <a:lstStyle>
        <a:defPPr>
          <a:spcBef>
            <a:spcPts val="600"/>
          </a:spcBef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Landscape_Template</Template>
  <TotalTime>789</TotalTime>
  <Words>32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Landscape_Template</vt:lpstr>
      <vt:lpstr>Syngenta: For external use only</vt:lpstr>
      <vt:lpstr>Slide 1</vt:lpstr>
      <vt:lpstr>Slide 2</vt:lpstr>
    </vt:vector>
  </TitlesOfParts>
  <Company>Syngenta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 &amp; GenSan, Philippines</dc:title>
  <dc:creator>Pabro Louie Joseph PHGS</dc:creator>
  <cp:lastModifiedBy>gromuga</cp:lastModifiedBy>
  <cp:revision>35</cp:revision>
  <dcterms:created xsi:type="dcterms:W3CDTF">2016-11-27T04:26:42Z</dcterms:created>
  <dcterms:modified xsi:type="dcterms:W3CDTF">2017-01-03T12:34:40Z</dcterms:modified>
</cp:coreProperties>
</file>