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E0C6-38D6-331F-71C3-1DF354E7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38DF6-33E0-3F0B-03A2-32B0D7F9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D832-7FBF-5E04-E377-F52C2402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363C-5419-61F7-4E5D-32C7D854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9F15-C00B-2889-2C36-591DC11C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EC61-8C1E-4FEB-BDEA-06D35893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F7895-1C24-D340-0D02-4456A723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497C-A915-1DC1-748E-3CE37F2A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81959-7C97-8031-4CB3-8B1E4AAE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0958-9ECB-4BB6-EB60-77FAB338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6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9751E-A399-0DA7-A084-4EFC62675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67755-3458-C80C-9C41-D563FD4F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AB25-D29F-6AC3-1ADF-EB650B58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77C-A706-7938-793E-08A14A55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8972-175D-455E-42D6-A49713F3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0BB6-D766-A216-CE8A-E46429296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6114-987E-B4E9-4F5F-F0ED8751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791F-9D86-BAA1-9ED9-EA7150D1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0F50-6902-4F90-BF7E-A33B10C4F5E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9766-632F-733E-0EF0-3AFAFD92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8315-D42C-16AC-1EF0-0EC801D7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681-3723-4888-B06D-1657FC44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0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78EC-914A-806F-FB89-56F30498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9EE8-D5D4-F26C-B9DD-836CB19F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A3A6-3006-784D-4130-C7138B8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EBB1-4B12-02E0-661E-530E502D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5A38-9EBA-F9C6-1C71-76B11A4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C44E-ED7D-80A4-3D96-BA831655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7A0B-39AE-4AA2-DAC0-D58764D1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93E78-2019-D222-AFD1-CEE0CD75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4E78-AD84-6D32-E921-B2F0A218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C29E-C5A9-713B-2455-1BF81DA4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107C-578E-5FCB-AEEE-9E62608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9C72-3CAD-FDB4-FBD6-E442A7DBD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1533C-ED9A-CD37-D9DA-C52B97A6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8656E-FD91-C207-27B3-F7B4813E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BE24-889F-839F-D0AE-5281009A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84D-B5FF-C9B5-3EDB-0235F62C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74CB-BFFE-82B4-B488-4E666590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43FC-5D8C-29BF-293C-AE8A6814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C79F-C3C7-06A0-6117-366266DD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E5921-009F-D338-6B70-3EB22CC4C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E643E-C893-92DD-9523-946BF47E3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6D96F-65F3-B1FF-B8E3-C4749CEF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E4D5D-0D1E-B64B-1DA4-09A9A3F0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79FA6-56A8-CEA4-9C3E-F5089D92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B6C6-C564-FBF8-4F5E-1AC11CA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54638-A6BC-ECA1-A878-2FFB9B3E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E267C-50AD-8331-698D-BD5B375E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7C530-7C26-9749-DF31-3383BCBF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F8029-90CA-E615-2503-3BBEFBB6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12E10-4643-B22F-39CF-56A36725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4EAC3-2612-EFDC-1471-7F3E4B2A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3E9A-D6D9-555E-8A74-C2AA1B79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F970-76A8-2ECD-A21E-23113C21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83504-24F8-BBFD-A740-493D2896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79C2-C9F6-D23F-73A0-FBC2B6F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80591-56DE-CF62-CA2F-18984B32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F8D-B899-A5C5-F7A1-E6D97889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3322-5CC0-D999-C3E1-70A4EECC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21D0E-37CD-86B9-601F-412CE7BD4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10FB3-3728-E1E8-4E87-4B6F3D6B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2A900-6AE5-CA82-23AB-D0415AF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8D25-635B-BDCB-3DF8-5FF567E1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AC976-9366-B161-E78C-C7B7FC85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98E9C-0171-866E-D12A-6FBEFABA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43CB-7617-7FFB-EFC2-F8E7E682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18FE-1222-E274-A298-A871C92DA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46A4-9C09-4AAD-95A7-FCDFBA5011B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0C95-AD4E-A2F7-AD45-189F1D11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B84F-1ADC-916E-4426-AAA696A1E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9E58-D517-441D-A93B-8D7E865D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9E0A5-2949-7ECE-01B2-0588AFBD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6393-047C-8419-AE24-1AEC4462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4129-CF4C-3D52-A0CB-56EBC48B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0F50-6902-4F90-BF7E-A33B10C4F5E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17B-0440-6438-67BC-769600E5B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409B-44F0-E7B4-EDBD-072E32ADB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C681-3723-4888-B06D-1657FC44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6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43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8D7963-3FA7-F604-F040-CE6261A3506B}"/>
              </a:ext>
            </a:extLst>
          </p:cNvPr>
          <p:cNvSpPr/>
          <p:nvPr/>
        </p:nvSpPr>
        <p:spPr>
          <a:xfrm>
            <a:off x="4451684" y="321972"/>
            <a:ext cx="3288632" cy="531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Pokemon</a:t>
            </a:r>
            <a:r>
              <a:rPr lang="es-AR" dirty="0"/>
              <a:t> (</a:t>
            </a:r>
            <a:r>
              <a:rPr lang="es-AR" dirty="0" err="1"/>
              <a:t>SuperClass</a:t>
            </a:r>
            <a:r>
              <a:rPr lang="es-AR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B9CC3-D92C-446C-B9B0-D48F069F01A7}"/>
              </a:ext>
            </a:extLst>
          </p:cNvPr>
          <p:cNvSpPr/>
          <p:nvPr/>
        </p:nvSpPr>
        <p:spPr>
          <a:xfrm>
            <a:off x="4451684" y="853361"/>
            <a:ext cx="3288632" cy="1232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num_pokedex_pokemon</a:t>
            </a:r>
            <a:r>
              <a:rPr lang="es-AR" dirty="0"/>
              <a:t> = String</a:t>
            </a:r>
          </a:p>
          <a:p>
            <a:pPr algn="ctr"/>
            <a:r>
              <a:rPr lang="es-AR" dirty="0" err="1"/>
              <a:t>name_pokemon</a:t>
            </a:r>
            <a:r>
              <a:rPr lang="es-AR" dirty="0"/>
              <a:t>= String</a:t>
            </a:r>
          </a:p>
          <a:p>
            <a:pPr algn="ctr"/>
            <a:r>
              <a:rPr lang="es-AR" dirty="0" err="1"/>
              <a:t>weight_pokemon</a:t>
            </a:r>
            <a:r>
              <a:rPr lang="es-AR" dirty="0"/>
              <a:t>= String</a:t>
            </a:r>
          </a:p>
          <a:p>
            <a:pPr algn="ctr"/>
            <a:r>
              <a:rPr lang="es-AR" dirty="0" err="1"/>
              <a:t>season_pokemon</a:t>
            </a:r>
            <a:r>
              <a:rPr lang="es-AR" dirty="0"/>
              <a:t>=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54E93-BAF0-6E22-D734-F11E1CE7193E}"/>
              </a:ext>
            </a:extLst>
          </p:cNvPr>
          <p:cNvSpPr/>
          <p:nvPr/>
        </p:nvSpPr>
        <p:spPr>
          <a:xfrm>
            <a:off x="8293768" y="938028"/>
            <a:ext cx="3288632" cy="531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TypeOfPokemon</a:t>
            </a:r>
            <a:r>
              <a:rPr lang="es-AR" dirty="0"/>
              <a:t> (Interface)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4EE01-FA9A-E735-A447-209041748E26}"/>
              </a:ext>
            </a:extLst>
          </p:cNvPr>
          <p:cNvSpPr/>
          <p:nvPr/>
        </p:nvSpPr>
        <p:spPr>
          <a:xfrm>
            <a:off x="8293768" y="1469417"/>
            <a:ext cx="3288632" cy="1232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Electric</a:t>
            </a:r>
          </a:p>
          <a:p>
            <a:pPr algn="ctr"/>
            <a:r>
              <a:rPr lang="es-AR" dirty="0" err="1"/>
              <a:t>Fire</a:t>
            </a:r>
            <a:endParaRPr lang="es-AR" dirty="0"/>
          </a:p>
          <a:p>
            <a:pPr algn="ctr"/>
            <a:r>
              <a:rPr lang="es-AR" dirty="0"/>
              <a:t>Grass</a:t>
            </a:r>
          </a:p>
          <a:p>
            <a:pPr algn="ctr"/>
            <a:r>
              <a:rPr lang="es-AR" dirty="0" err="1"/>
              <a:t>Water</a:t>
            </a:r>
            <a:endParaRPr lang="es-A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AD51CE-DAE6-5328-3901-F9CE0869D403}"/>
              </a:ext>
            </a:extLst>
          </p:cNvPr>
          <p:cNvSpPr/>
          <p:nvPr/>
        </p:nvSpPr>
        <p:spPr>
          <a:xfrm>
            <a:off x="409073" y="938028"/>
            <a:ext cx="3288632" cy="531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Attacks</a:t>
            </a:r>
            <a:r>
              <a:rPr lang="es-AR" dirty="0"/>
              <a:t> (</a:t>
            </a:r>
            <a:r>
              <a:rPr lang="es-AR" dirty="0" err="1"/>
              <a:t>Abstract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BF366-6BE8-DBBF-6408-B9707A3F29BD}"/>
              </a:ext>
            </a:extLst>
          </p:cNvPr>
          <p:cNvSpPr/>
          <p:nvPr/>
        </p:nvSpPr>
        <p:spPr>
          <a:xfrm>
            <a:off x="409073" y="1469417"/>
            <a:ext cx="3288632" cy="1232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tackle</a:t>
            </a:r>
            <a:r>
              <a:rPr lang="es-AR" dirty="0"/>
              <a:t> </a:t>
            </a:r>
          </a:p>
          <a:p>
            <a:pPr algn="ctr"/>
            <a:r>
              <a:rPr lang="es-AR" dirty="0" err="1"/>
              <a:t>growl</a:t>
            </a:r>
            <a:r>
              <a:rPr lang="es-AR" dirty="0"/>
              <a:t> </a:t>
            </a:r>
          </a:p>
          <a:p>
            <a:pPr algn="ctr"/>
            <a:r>
              <a:rPr lang="es-AR" dirty="0" err="1"/>
              <a:t>scratch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544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Perez, Genesis</dc:creator>
  <cp:lastModifiedBy>Perez, Genesis</cp:lastModifiedBy>
  <cp:revision>17</cp:revision>
  <dcterms:created xsi:type="dcterms:W3CDTF">2023-05-18T03:24:36Z</dcterms:created>
  <dcterms:modified xsi:type="dcterms:W3CDTF">2023-05-18T03:34:25Z</dcterms:modified>
</cp:coreProperties>
</file>