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0BB6-D766-A216-CE8A-E46429296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6114-987E-B4E9-4F5F-F0ED8751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791F-9D86-BAA1-9ED9-EA7150D1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0F50-6902-4F90-BF7E-A33B10C4F5E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9766-632F-733E-0EF0-3AFAFD9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8315-D42C-16AC-1EF0-0EC801D7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681-3723-4888-B06D-1657FC44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9E0A5-2949-7ECE-01B2-0588AFBD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6393-047C-8419-AE24-1AEC4462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4129-CF4C-3D52-A0CB-56EBC48B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0F50-6902-4F90-BF7E-A33B10C4F5E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17B-0440-6438-67BC-769600E5B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409B-44F0-E7B4-EDBD-072E32ADB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C681-3723-4888-B06D-1657FC44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8D7963-3FA7-F604-F040-CE6261A3506B}"/>
              </a:ext>
            </a:extLst>
          </p:cNvPr>
          <p:cNvSpPr/>
          <p:nvPr/>
        </p:nvSpPr>
        <p:spPr>
          <a:xfrm>
            <a:off x="4451684" y="321972"/>
            <a:ext cx="3288632" cy="5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Pokemon</a:t>
            </a:r>
            <a:r>
              <a:rPr lang="es-AR" dirty="0"/>
              <a:t> (</a:t>
            </a:r>
            <a:r>
              <a:rPr lang="es-AR" dirty="0" err="1"/>
              <a:t>SuperClass</a:t>
            </a:r>
            <a:r>
              <a:rPr lang="es-AR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B9CC3-D92C-446C-B9B0-D48F069F01A7}"/>
              </a:ext>
            </a:extLst>
          </p:cNvPr>
          <p:cNvSpPr/>
          <p:nvPr/>
        </p:nvSpPr>
        <p:spPr>
          <a:xfrm>
            <a:off x="4451684" y="853361"/>
            <a:ext cx="3288632" cy="1232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num_pokedex_pokemon</a:t>
            </a:r>
            <a:r>
              <a:rPr lang="es-AR" dirty="0"/>
              <a:t> = String</a:t>
            </a:r>
          </a:p>
          <a:p>
            <a:pPr algn="ctr"/>
            <a:r>
              <a:rPr lang="es-AR" dirty="0" err="1"/>
              <a:t>name_pokemon</a:t>
            </a:r>
            <a:r>
              <a:rPr lang="es-AR" dirty="0"/>
              <a:t>= String</a:t>
            </a:r>
          </a:p>
          <a:p>
            <a:pPr algn="ctr"/>
            <a:r>
              <a:rPr lang="es-AR" dirty="0" err="1"/>
              <a:t>weight_pokemon</a:t>
            </a:r>
            <a:r>
              <a:rPr lang="es-AR" dirty="0"/>
              <a:t>= String</a:t>
            </a:r>
          </a:p>
          <a:p>
            <a:pPr algn="ctr"/>
            <a:r>
              <a:rPr lang="es-AR" dirty="0" err="1"/>
              <a:t>season_pokemon</a:t>
            </a:r>
            <a:r>
              <a:rPr lang="es-AR" dirty="0"/>
              <a:t>=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54E93-BAF0-6E22-D734-F11E1CE7193E}"/>
              </a:ext>
            </a:extLst>
          </p:cNvPr>
          <p:cNvSpPr/>
          <p:nvPr/>
        </p:nvSpPr>
        <p:spPr>
          <a:xfrm>
            <a:off x="8293768" y="938028"/>
            <a:ext cx="3288632" cy="5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TypeOfPokemon</a:t>
            </a:r>
            <a:r>
              <a:rPr lang="es-AR" dirty="0"/>
              <a:t> 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4EE01-FA9A-E735-A447-209041748E26}"/>
              </a:ext>
            </a:extLst>
          </p:cNvPr>
          <p:cNvSpPr/>
          <p:nvPr/>
        </p:nvSpPr>
        <p:spPr>
          <a:xfrm>
            <a:off x="8293768" y="1469417"/>
            <a:ext cx="3288632" cy="1232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Electric</a:t>
            </a:r>
          </a:p>
          <a:p>
            <a:pPr algn="ctr"/>
            <a:r>
              <a:rPr lang="es-AR" dirty="0" err="1"/>
              <a:t>Fire</a:t>
            </a:r>
            <a:endParaRPr lang="es-AR" dirty="0"/>
          </a:p>
          <a:p>
            <a:pPr algn="ctr"/>
            <a:r>
              <a:rPr lang="es-AR" dirty="0"/>
              <a:t>Grass</a:t>
            </a:r>
          </a:p>
          <a:p>
            <a:pPr algn="ctr"/>
            <a:r>
              <a:rPr lang="es-AR" dirty="0" err="1"/>
              <a:t>Water</a:t>
            </a:r>
            <a:endParaRPr lang="es-A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D51CE-DAE6-5328-3901-F9CE0869D403}"/>
              </a:ext>
            </a:extLst>
          </p:cNvPr>
          <p:cNvSpPr/>
          <p:nvPr/>
        </p:nvSpPr>
        <p:spPr>
          <a:xfrm>
            <a:off x="409073" y="938028"/>
            <a:ext cx="3288632" cy="5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Attacks</a:t>
            </a:r>
            <a:r>
              <a:rPr lang="es-AR" dirty="0"/>
              <a:t> (</a:t>
            </a:r>
            <a:r>
              <a:rPr lang="es-AR" dirty="0" err="1"/>
              <a:t>Abstract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BF366-6BE8-DBBF-6408-B9707A3F29BD}"/>
              </a:ext>
            </a:extLst>
          </p:cNvPr>
          <p:cNvSpPr/>
          <p:nvPr/>
        </p:nvSpPr>
        <p:spPr>
          <a:xfrm>
            <a:off x="409073" y="1469417"/>
            <a:ext cx="3288632" cy="1232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tackle</a:t>
            </a:r>
            <a:r>
              <a:rPr lang="es-AR" dirty="0"/>
              <a:t> </a:t>
            </a:r>
          </a:p>
          <a:p>
            <a:pPr algn="ctr"/>
            <a:r>
              <a:rPr lang="es-AR" dirty="0" err="1"/>
              <a:t>growl</a:t>
            </a:r>
            <a:r>
              <a:rPr lang="es-AR" dirty="0"/>
              <a:t> </a:t>
            </a:r>
          </a:p>
          <a:p>
            <a:pPr algn="ctr"/>
            <a:r>
              <a:rPr lang="es-AR" dirty="0" err="1"/>
              <a:t>scratch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544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Perez, Genesis</dc:creator>
  <cp:lastModifiedBy>Perez, Genesis</cp:lastModifiedBy>
  <cp:revision>18</cp:revision>
  <dcterms:created xsi:type="dcterms:W3CDTF">2023-05-18T03:24:36Z</dcterms:created>
  <dcterms:modified xsi:type="dcterms:W3CDTF">2023-05-18T03:58:52Z</dcterms:modified>
</cp:coreProperties>
</file>