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67" r:id="rId4"/>
    <p:sldId id="258" r:id="rId5"/>
    <p:sldId id="266" r:id="rId6"/>
    <p:sldId id="259" r:id="rId7"/>
    <p:sldId id="268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4" autoAdjust="0"/>
    <p:restoredTop sz="94660"/>
  </p:normalViewPr>
  <p:slideViewPr>
    <p:cSldViewPr>
      <p:cViewPr>
        <p:scale>
          <a:sx n="150" d="100"/>
          <a:sy n="150" d="100"/>
        </p:scale>
        <p:origin x="108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svg"/><Relationship Id="rId1" Type="http://schemas.openxmlformats.org/officeDocument/2006/relationships/image" Target="../media/image8.png"/><Relationship Id="rId6" Type="http://schemas.openxmlformats.org/officeDocument/2006/relationships/image" Target="../media/image19.svg"/><Relationship Id="rId5" Type="http://schemas.openxmlformats.org/officeDocument/2006/relationships/image" Target="../media/image10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21.svg"/><Relationship Id="rId1" Type="http://schemas.openxmlformats.org/officeDocument/2006/relationships/image" Target="../media/image11.png"/><Relationship Id="rId6" Type="http://schemas.openxmlformats.org/officeDocument/2006/relationships/image" Target="../media/image25.svg"/><Relationship Id="rId5" Type="http://schemas.openxmlformats.org/officeDocument/2006/relationships/image" Target="../media/image13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.svg"/><Relationship Id="rId1" Type="http://schemas.openxmlformats.org/officeDocument/2006/relationships/image" Target="../media/image17.png"/><Relationship Id="rId6" Type="http://schemas.openxmlformats.org/officeDocument/2006/relationships/image" Target="../media/image23.svg"/><Relationship Id="rId5" Type="http://schemas.openxmlformats.org/officeDocument/2006/relationships/image" Target="../media/image19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svg"/><Relationship Id="rId1" Type="http://schemas.openxmlformats.org/officeDocument/2006/relationships/image" Target="../media/image8.png"/><Relationship Id="rId6" Type="http://schemas.openxmlformats.org/officeDocument/2006/relationships/image" Target="../media/image19.svg"/><Relationship Id="rId5" Type="http://schemas.openxmlformats.org/officeDocument/2006/relationships/image" Target="../media/image10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21.svg"/><Relationship Id="rId1" Type="http://schemas.openxmlformats.org/officeDocument/2006/relationships/image" Target="../media/image11.png"/><Relationship Id="rId6" Type="http://schemas.openxmlformats.org/officeDocument/2006/relationships/image" Target="../media/image25.svg"/><Relationship Id="rId5" Type="http://schemas.openxmlformats.org/officeDocument/2006/relationships/image" Target="../media/image13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.svg"/><Relationship Id="rId1" Type="http://schemas.openxmlformats.org/officeDocument/2006/relationships/image" Target="../media/image17.png"/><Relationship Id="rId6" Type="http://schemas.openxmlformats.org/officeDocument/2006/relationships/image" Target="../media/image23.svg"/><Relationship Id="rId5" Type="http://schemas.openxmlformats.org/officeDocument/2006/relationships/image" Target="../media/image19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275373-2697-4A16-A4E4-B908E0CAB3A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E383E5A-03FF-4BDA-B8C8-619F99F3F89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 dirty="0"/>
            <a:t>HISTORIA</a:t>
          </a:r>
          <a:endParaRPr lang="en-US" dirty="0"/>
        </a:p>
      </dgm:t>
    </dgm:pt>
    <dgm:pt modelId="{0D7BC193-5295-4775-9563-A4497AFBE04E}" type="parTrans" cxnId="{9333B811-E947-4CF7-8A04-1189870BFFD5}">
      <dgm:prSet/>
      <dgm:spPr/>
      <dgm:t>
        <a:bodyPr/>
        <a:lstStyle/>
        <a:p>
          <a:endParaRPr lang="en-US"/>
        </a:p>
      </dgm:t>
    </dgm:pt>
    <dgm:pt modelId="{C48B546B-77A3-4E7A-B53A-C8B0A5951BAE}" type="sibTrans" cxnId="{9333B811-E947-4CF7-8A04-1189870BFFD5}">
      <dgm:prSet/>
      <dgm:spPr/>
      <dgm:t>
        <a:bodyPr/>
        <a:lstStyle/>
        <a:p>
          <a:endParaRPr lang="en-US"/>
        </a:p>
      </dgm:t>
    </dgm:pt>
    <dgm:pt modelId="{4AF1E1D5-A5D9-4338-955C-8DA77511DE1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 dirty="0"/>
            <a:t>ESPECIFICACIONES DEL ALMACEN</a:t>
          </a:r>
          <a:endParaRPr lang="en-US" dirty="0"/>
        </a:p>
      </dgm:t>
    </dgm:pt>
    <dgm:pt modelId="{378B2463-6B84-4DD4-96F3-1B80FF2218C3}" type="parTrans" cxnId="{615369AE-C993-41A8-9A88-8AADECDEFE25}">
      <dgm:prSet/>
      <dgm:spPr/>
      <dgm:t>
        <a:bodyPr/>
        <a:lstStyle/>
        <a:p>
          <a:endParaRPr lang="en-US"/>
        </a:p>
      </dgm:t>
    </dgm:pt>
    <dgm:pt modelId="{9A290258-D62A-4806-ACA7-05ACFA7CE0AB}" type="sibTrans" cxnId="{615369AE-C993-41A8-9A88-8AADECDEFE25}">
      <dgm:prSet/>
      <dgm:spPr/>
      <dgm:t>
        <a:bodyPr/>
        <a:lstStyle/>
        <a:p>
          <a:endParaRPr lang="en-US"/>
        </a:p>
      </dgm:t>
    </dgm:pt>
    <dgm:pt modelId="{7BA29C2D-6A50-4524-8648-BD7FA60A7F0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 dirty="0"/>
            <a:t>MISION,VISION Y VALORES</a:t>
          </a:r>
          <a:endParaRPr lang="en-US" dirty="0"/>
        </a:p>
      </dgm:t>
    </dgm:pt>
    <dgm:pt modelId="{70CADD9A-6B86-412A-A1F5-6ED1B8AFCA7B}" type="parTrans" cxnId="{453BA569-391A-4830-972C-ED06C0A7E746}">
      <dgm:prSet/>
      <dgm:spPr/>
      <dgm:t>
        <a:bodyPr/>
        <a:lstStyle/>
        <a:p>
          <a:endParaRPr lang="en-US"/>
        </a:p>
      </dgm:t>
    </dgm:pt>
    <dgm:pt modelId="{62AE7F80-D052-4AA7-A72A-1AA3D5D5BCFA}" type="sibTrans" cxnId="{453BA569-391A-4830-972C-ED06C0A7E746}">
      <dgm:prSet/>
      <dgm:spPr/>
      <dgm:t>
        <a:bodyPr/>
        <a:lstStyle/>
        <a:p>
          <a:endParaRPr lang="en-US"/>
        </a:p>
      </dgm:t>
    </dgm:pt>
    <dgm:pt modelId="{348F26F5-AEBC-44B5-800A-CAB20E34F0B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 dirty="0"/>
            <a:t>PRODUCTOS</a:t>
          </a:r>
          <a:endParaRPr lang="en-US" dirty="0"/>
        </a:p>
      </dgm:t>
    </dgm:pt>
    <dgm:pt modelId="{16A72D8C-7C05-41B0-910B-F3186BE8A599}" type="parTrans" cxnId="{D5A52173-C7F4-4093-A7DB-7744E832F7A9}">
      <dgm:prSet/>
      <dgm:spPr/>
      <dgm:t>
        <a:bodyPr/>
        <a:lstStyle/>
        <a:p>
          <a:endParaRPr lang="en-US"/>
        </a:p>
      </dgm:t>
    </dgm:pt>
    <dgm:pt modelId="{E6251CC4-DDEB-4815-9AA8-3AFE3D98EC17}" type="sibTrans" cxnId="{D5A52173-C7F4-4093-A7DB-7744E832F7A9}">
      <dgm:prSet/>
      <dgm:spPr/>
      <dgm:t>
        <a:bodyPr/>
        <a:lstStyle/>
        <a:p>
          <a:endParaRPr lang="en-US"/>
        </a:p>
      </dgm:t>
    </dgm:pt>
    <dgm:pt modelId="{60A0CBE7-DED5-49EA-911D-4E50E82D6E3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 dirty="0"/>
            <a:t>VENTAJAS DEL ALMACEN </a:t>
          </a:r>
          <a:endParaRPr lang="en-US" dirty="0"/>
        </a:p>
      </dgm:t>
    </dgm:pt>
    <dgm:pt modelId="{E67C8745-08F8-4997-AD3B-13880C142826}" type="parTrans" cxnId="{01534C20-E1A0-474F-A0D1-8F81BE1611DD}">
      <dgm:prSet/>
      <dgm:spPr/>
      <dgm:t>
        <a:bodyPr/>
        <a:lstStyle/>
        <a:p>
          <a:endParaRPr lang="en-US"/>
        </a:p>
      </dgm:t>
    </dgm:pt>
    <dgm:pt modelId="{181D3A7A-5191-4984-8833-3922B7E74DC7}" type="sibTrans" cxnId="{01534C20-E1A0-474F-A0D1-8F81BE1611DD}">
      <dgm:prSet/>
      <dgm:spPr/>
      <dgm:t>
        <a:bodyPr/>
        <a:lstStyle/>
        <a:p>
          <a:endParaRPr lang="en-US"/>
        </a:p>
      </dgm:t>
    </dgm:pt>
    <dgm:pt modelId="{21A64513-4F4E-4A72-BF67-CD33CD6F0DD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 dirty="0"/>
            <a:t>COSTO- PROVEEDOR</a:t>
          </a:r>
          <a:endParaRPr lang="en-US" dirty="0"/>
        </a:p>
      </dgm:t>
    </dgm:pt>
    <dgm:pt modelId="{127A7B98-F532-4EAE-8545-30341094F703}" type="parTrans" cxnId="{459ADA82-2FD5-4640-A91E-DF9E3590644A}">
      <dgm:prSet/>
      <dgm:spPr/>
      <dgm:t>
        <a:bodyPr/>
        <a:lstStyle/>
        <a:p>
          <a:endParaRPr lang="en-US"/>
        </a:p>
      </dgm:t>
    </dgm:pt>
    <dgm:pt modelId="{E6D13A07-9989-4D34-BB9E-3373E1688994}" type="sibTrans" cxnId="{459ADA82-2FD5-4640-A91E-DF9E3590644A}">
      <dgm:prSet/>
      <dgm:spPr/>
      <dgm:t>
        <a:bodyPr/>
        <a:lstStyle/>
        <a:p>
          <a:endParaRPr lang="en-US"/>
        </a:p>
      </dgm:t>
    </dgm:pt>
    <dgm:pt modelId="{19E2AD58-ABD0-42A7-9EFB-0F5F3632530D}" type="pres">
      <dgm:prSet presAssocID="{1E275373-2697-4A16-A4E4-B908E0CAB3A3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EB43CA-B32C-460B-9912-2720A9EE0C87}" type="pres">
      <dgm:prSet presAssocID="{6E383E5A-03FF-4BDA-B8C8-619F99F3F898}" presName="compNode" presStyleCnt="0"/>
      <dgm:spPr/>
    </dgm:pt>
    <dgm:pt modelId="{C2DBBE3F-C0DB-4A33-9CEE-3E1EBAE77CED}" type="pres">
      <dgm:prSet presAssocID="{6E383E5A-03FF-4BDA-B8C8-619F99F3F898}" presName="iconBgRect" presStyleLbl="bgShp" presStyleIdx="0" presStyleCnt="6"/>
      <dgm:spPr/>
    </dgm:pt>
    <dgm:pt modelId="{45A72D21-AAE5-49FD-979B-5739467D0679}" type="pres">
      <dgm:prSet presAssocID="{6E383E5A-03FF-4BDA-B8C8-619F99F3F898}" presName="icon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B676F54-60DE-48F0-8393-89C3EAACFE16}" type="pres">
      <dgm:prSet presAssocID="{6E383E5A-03FF-4BDA-B8C8-619F99F3F898}" presName="spaceRect" presStyleCnt="0"/>
      <dgm:spPr/>
    </dgm:pt>
    <dgm:pt modelId="{0849A13D-E547-421F-898B-450354FA0FF8}" type="pres">
      <dgm:prSet presAssocID="{6E383E5A-03FF-4BDA-B8C8-619F99F3F898}" presName="textRect" presStyleLbl="revTx" presStyleIdx="0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1111262-F723-4595-90C7-16843414C7E5}" type="pres">
      <dgm:prSet presAssocID="{C48B546B-77A3-4E7A-B53A-C8B0A5951BAE}" presName="sibTrans" presStyleCnt="0"/>
      <dgm:spPr/>
    </dgm:pt>
    <dgm:pt modelId="{3C6C45BC-98FB-4E37-99B8-E9E4D4675F53}" type="pres">
      <dgm:prSet presAssocID="{4AF1E1D5-A5D9-4338-955C-8DA77511DE1E}" presName="compNode" presStyleCnt="0"/>
      <dgm:spPr/>
    </dgm:pt>
    <dgm:pt modelId="{5E38FEF5-E162-4006-93BD-54D24E881E8C}" type="pres">
      <dgm:prSet presAssocID="{4AF1E1D5-A5D9-4338-955C-8DA77511DE1E}" presName="iconBgRect" presStyleLbl="bgShp" presStyleIdx="1" presStyleCnt="6"/>
      <dgm:spPr/>
    </dgm:pt>
    <dgm:pt modelId="{B8299464-71EE-42BF-826A-F00EF96D1344}" type="pres">
      <dgm:prSet presAssocID="{4AF1E1D5-A5D9-4338-955C-8DA77511DE1E}" presName="iconRect" presStyleLbl="node1" presStyleIdx="1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0D0A1A64-44B2-452E-86A6-C2CE4C816467}" type="pres">
      <dgm:prSet presAssocID="{4AF1E1D5-A5D9-4338-955C-8DA77511DE1E}" presName="spaceRect" presStyleCnt="0"/>
      <dgm:spPr/>
    </dgm:pt>
    <dgm:pt modelId="{89DA2081-A081-4AF9-AFCB-639E60EF4A23}" type="pres">
      <dgm:prSet presAssocID="{4AF1E1D5-A5D9-4338-955C-8DA77511DE1E}" presName="textRect" presStyleLbl="revTx" presStyleIdx="1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5547D34-C581-45F8-9DD5-AC71D74A4D05}" type="pres">
      <dgm:prSet presAssocID="{9A290258-D62A-4806-ACA7-05ACFA7CE0AB}" presName="sibTrans" presStyleCnt="0"/>
      <dgm:spPr/>
    </dgm:pt>
    <dgm:pt modelId="{8C112589-BCDE-49A5-B9EF-8FD523AFA343}" type="pres">
      <dgm:prSet presAssocID="{7BA29C2D-6A50-4524-8648-BD7FA60A7F08}" presName="compNode" presStyleCnt="0"/>
      <dgm:spPr/>
    </dgm:pt>
    <dgm:pt modelId="{28BB6A82-61F7-44AD-963B-202D82350868}" type="pres">
      <dgm:prSet presAssocID="{7BA29C2D-6A50-4524-8648-BD7FA60A7F08}" presName="iconBgRect" presStyleLbl="bgShp" presStyleIdx="2" presStyleCnt="6"/>
      <dgm:spPr/>
    </dgm:pt>
    <dgm:pt modelId="{F597EF4B-E591-4424-B331-F2448F3F6D0D}" type="pres">
      <dgm:prSet presAssocID="{7BA29C2D-6A50-4524-8648-BD7FA60A7F08}" presName="iconRect" presStyleLbl="node1" presStyleIdx="2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544E164-2104-4D34-AB70-990CBC066EB0}" type="pres">
      <dgm:prSet presAssocID="{7BA29C2D-6A50-4524-8648-BD7FA60A7F08}" presName="spaceRect" presStyleCnt="0"/>
      <dgm:spPr/>
    </dgm:pt>
    <dgm:pt modelId="{B055E3D0-C7E7-4B60-ADDF-0CC3592C5CDE}" type="pres">
      <dgm:prSet presAssocID="{7BA29C2D-6A50-4524-8648-BD7FA60A7F08}" presName="textRect" presStyleLbl="revTx" presStyleIdx="2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6B59567-C55D-4B7A-B3CB-D785A57CF972}" type="pres">
      <dgm:prSet presAssocID="{62AE7F80-D052-4AA7-A72A-1AA3D5D5BCFA}" presName="sibTrans" presStyleCnt="0"/>
      <dgm:spPr/>
    </dgm:pt>
    <dgm:pt modelId="{110AB229-48BD-4D6F-AC1B-8B4861967F2D}" type="pres">
      <dgm:prSet presAssocID="{348F26F5-AEBC-44B5-800A-CAB20E34F0BC}" presName="compNode" presStyleCnt="0"/>
      <dgm:spPr/>
    </dgm:pt>
    <dgm:pt modelId="{8926AE6C-DA2C-468A-819E-A7734AECF7E6}" type="pres">
      <dgm:prSet presAssocID="{348F26F5-AEBC-44B5-800A-CAB20E34F0BC}" presName="iconBgRect" presStyleLbl="bgShp" presStyleIdx="3" presStyleCnt="6"/>
      <dgm:spPr/>
    </dgm:pt>
    <dgm:pt modelId="{B8264A69-8FDD-4F23-BC60-EED3A5865628}" type="pres">
      <dgm:prSet presAssocID="{348F26F5-AEBC-44B5-800A-CAB20E34F0BC}" presName="iconRect" presStyleLbl="node1" presStyleIdx="3" presStyleCnt="6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FBA35F93-4BB4-4A3D-8BE9-F8080C13FEC4}" type="pres">
      <dgm:prSet presAssocID="{348F26F5-AEBC-44B5-800A-CAB20E34F0BC}" presName="spaceRect" presStyleCnt="0"/>
      <dgm:spPr/>
    </dgm:pt>
    <dgm:pt modelId="{18D04036-2885-4D2D-AF47-40DFED84CF72}" type="pres">
      <dgm:prSet presAssocID="{348F26F5-AEBC-44B5-800A-CAB20E34F0BC}" presName="textRect" presStyleLbl="revTx" presStyleIdx="3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51CBA0E-7D79-41B5-8BE8-8457B1BF496B}" type="pres">
      <dgm:prSet presAssocID="{E6251CC4-DDEB-4815-9AA8-3AFE3D98EC17}" presName="sibTrans" presStyleCnt="0"/>
      <dgm:spPr/>
    </dgm:pt>
    <dgm:pt modelId="{7AD424BA-8A69-419B-B6A6-2F7ADB1AA8F3}" type="pres">
      <dgm:prSet presAssocID="{60A0CBE7-DED5-49EA-911D-4E50E82D6E33}" presName="compNode" presStyleCnt="0"/>
      <dgm:spPr/>
    </dgm:pt>
    <dgm:pt modelId="{694D4E17-0048-464E-BF8C-8EFE3DF3F65D}" type="pres">
      <dgm:prSet presAssocID="{60A0CBE7-DED5-49EA-911D-4E50E82D6E33}" presName="iconBgRect" presStyleLbl="bgShp" presStyleIdx="4" presStyleCnt="6"/>
      <dgm:spPr/>
    </dgm:pt>
    <dgm:pt modelId="{9B311EEF-4E18-49D1-814D-DED7F99F51F1}" type="pres">
      <dgm:prSet presAssocID="{60A0CBE7-DED5-49EA-911D-4E50E82D6E33}" presName="iconRect" presStyleLbl="node1" presStyleIdx="4" presStyleCnt="6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446F2EB-9AD6-4442-9F4B-D8DF179DB54A}" type="pres">
      <dgm:prSet presAssocID="{60A0CBE7-DED5-49EA-911D-4E50E82D6E33}" presName="spaceRect" presStyleCnt="0"/>
      <dgm:spPr/>
    </dgm:pt>
    <dgm:pt modelId="{3D4303D1-B6B7-4539-9140-4BBCDBB45DFB}" type="pres">
      <dgm:prSet presAssocID="{60A0CBE7-DED5-49EA-911D-4E50E82D6E33}" presName="textRect" presStyleLbl="revTx" presStyleIdx="4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FFAF2A9-4ABC-4539-A892-408113B09088}" type="pres">
      <dgm:prSet presAssocID="{181D3A7A-5191-4984-8833-3922B7E74DC7}" presName="sibTrans" presStyleCnt="0"/>
      <dgm:spPr/>
    </dgm:pt>
    <dgm:pt modelId="{0332FFB6-CF4D-4C4A-AC67-FBF5A8198CF7}" type="pres">
      <dgm:prSet presAssocID="{21A64513-4F4E-4A72-BF67-CD33CD6F0DD2}" presName="compNode" presStyleCnt="0"/>
      <dgm:spPr/>
    </dgm:pt>
    <dgm:pt modelId="{0DB4DBFC-098D-4180-A110-39AB20BC349E}" type="pres">
      <dgm:prSet presAssocID="{21A64513-4F4E-4A72-BF67-CD33CD6F0DD2}" presName="iconBgRect" presStyleLbl="bgShp" presStyleIdx="5" presStyleCnt="6"/>
      <dgm:spPr/>
    </dgm:pt>
    <dgm:pt modelId="{65383195-FB39-4CFB-B9D3-0A6392A46BD9}" type="pres">
      <dgm:prSet presAssocID="{21A64513-4F4E-4A72-BF67-CD33CD6F0DD2}" presName="iconRect" presStyleLbl="node1" presStyleIdx="5" presStyleCnt="6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27CA1D16-04BD-47A5-8E05-10326AEA60BF}" type="pres">
      <dgm:prSet presAssocID="{21A64513-4F4E-4A72-BF67-CD33CD6F0DD2}" presName="spaceRect" presStyleCnt="0"/>
      <dgm:spPr/>
    </dgm:pt>
    <dgm:pt modelId="{46070F67-E2C2-4CB5-9A21-EDB445150450}" type="pres">
      <dgm:prSet presAssocID="{21A64513-4F4E-4A72-BF67-CD33CD6F0DD2}" presName="textRect" presStyleLbl="revTx" presStyleIdx="5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763387-C8FF-4703-B06E-03C64BEEF5AD}" type="presOf" srcId="{21A64513-4F4E-4A72-BF67-CD33CD6F0DD2}" destId="{46070F67-E2C2-4CB5-9A21-EDB445150450}" srcOrd="0" destOrd="0" presId="urn:microsoft.com/office/officeart/2018/5/layout/IconCircleLabelList"/>
    <dgm:cxn modelId="{465183E0-E796-4A66-A3B7-066C5666BC13}" type="presOf" srcId="{1E275373-2697-4A16-A4E4-B908E0CAB3A3}" destId="{19E2AD58-ABD0-42A7-9EFB-0F5F3632530D}" srcOrd="0" destOrd="0" presId="urn:microsoft.com/office/officeart/2018/5/layout/IconCircleLabelList"/>
    <dgm:cxn modelId="{7D47F8B5-B21A-4E4B-B395-5376714A9C77}" type="presOf" srcId="{4AF1E1D5-A5D9-4338-955C-8DA77511DE1E}" destId="{89DA2081-A081-4AF9-AFCB-639E60EF4A23}" srcOrd="0" destOrd="0" presId="urn:microsoft.com/office/officeart/2018/5/layout/IconCircleLabelList"/>
    <dgm:cxn modelId="{453BA569-391A-4830-972C-ED06C0A7E746}" srcId="{1E275373-2697-4A16-A4E4-B908E0CAB3A3}" destId="{7BA29C2D-6A50-4524-8648-BD7FA60A7F08}" srcOrd="2" destOrd="0" parTransId="{70CADD9A-6B86-412A-A1F5-6ED1B8AFCA7B}" sibTransId="{62AE7F80-D052-4AA7-A72A-1AA3D5D5BCFA}"/>
    <dgm:cxn modelId="{9333B811-E947-4CF7-8A04-1189870BFFD5}" srcId="{1E275373-2697-4A16-A4E4-B908E0CAB3A3}" destId="{6E383E5A-03FF-4BDA-B8C8-619F99F3F898}" srcOrd="0" destOrd="0" parTransId="{0D7BC193-5295-4775-9563-A4497AFBE04E}" sibTransId="{C48B546B-77A3-4E7A-B53A-C8B0A5951BAE}"/>
    <dgm:cxn modelId="{615369AE-C993-41A8-9A88-8AADECDEFE25}" srcId="{1E275373-2697-4A16-A4E4-B908E0CAB3A3}" destId="{4AF1E1D5-A5D9-4338-955C-8DA77511DE1E}" srcOrd="1" destOrd="0" parTransId="{378B2463-6B84-4DD4-96F3-1B80FF2218C3}" sibTransId="{9A290258-D62A-4806-ACA7-05ACFA7CE0AB}"/>
    <dgm:cxn modelId="{1003E2B7-80AA-4D30-ABE7-6BE75BC6E9FF}" type="presOf" srcId="{6E383E5A-03FF-4BDA-B8C8-619F99F3F898}" destId="{0849A13D-E547-421F-898B-450354FA0FF8}" srcOrd="0" destOrd="0" presId="urn:microsoft.com/office/officeart/2018/5/layout/IconCircleLabelList"/>
    <dgm:cxn modelId="{459ADA82-2FD5-4640-A91E-DF9E3590644A}" srcId="{1E275373-2697-4A16-A4E4-B908E0CAB3A3}" destId="{21A64513-4F4E-4A72-BF67-CD33CD6F0DD2}" srcOrd="5" destOrd="0" parTransId="{127A7B98-F532-4EAE-8545-30341094F703}" sibTransId="{E6D13A07-9989-4D34-BB9E-3373E1688994}"/>
    <dgm:cxn modelId="{D5A52173-C7F4-4093-A7DB-7744E832F7A9}" srcId="{1E275373-2697-4A16-A4E4-B908E0CAB3A3}" destId="{348F26F5-AEBC-44B5-800A-CAB20E34F0BC}" srcOrd="3" destOrd="0" parTransId="{16A72D8C-7C05-41B0-910B-F3186BE8A599}" sibTransId="{E6251CC4-DDEB-4815-9AA8-3AFE3D98EC17}"/>
    <dgm:cxn modelId="{96459870-ADB1-405D-9383-636EF7003179}" type="presOf" srcId="{60A0CBE7-DED5-49EA-911D-4E50E82D6E33}" destId="{3D4303D1-B6B7-4539-9140-4BBCDBB45DFB}" srcOrd="0" destOrd="0" presId="urn:microsoft.com/office/officeart/2018/5/layout/IconCircleLabelList"/>
    <dgm:cxn modelId="{A5D669E3-1634-4E4E-8FB9-724C6C1A45ED}" type="presOf" srcId="{7BA29C2D-6A50-4524-8648-BD7FA60A7F08}" destId="{B055E3D0-C7E7-4B60-ADDF-0CC3592C5CDE}" srcOrd="0" destOrd="0" presId="urn:microsoft.com/office/officeart/2018/5/layout/IconCircleLabelList"/>
    <dgm:cxn modelId="{01534C20-E1A0-474F-A0D1-8F81BE1611DD}" srcId="{1E275373-2697-4A16-A4E4-B908E0CAB3A3}" destId="{60A0CBE7-DED5-49EA-911D-4E50E82D6E33}" srcOrd="4" destOrd="0" parTransId="{E67C8745-08F8-4997-AD3B-13880C142826}" sibTransId="{181D3A7A-5191-4984-8833-3922B7E74DC7}"/>
    <dgm:cxn modelId="{780E71EA-8692-4729-A4F4-BDBB543EB18C}" type="presOf" srcId="{348F26F5-AEBC-44B5-800A-CAB20E34F0BC}" destId="{18D04036-2885-4D2D-AF47-40DFED84CF72}" srcOrd="0" destOrd="0" presId="urn:microsoft.com/office/officeart/2018/5/layout/IconCircleLabelList"/>
    <dgm:cxn modelId="{6E867EA9-D629-43B6-A172-40C25A4AF352}" type="presParOf" srcId="{19E2AD58-ABD0-42A7-9EFB-0F5F3632530D}" destId="{07EB43CA-B32C-460B-9912-2720A9EE0C87}" srcOrd="0" destOrd="0" presId="urn:microsoft.com/office/officeart/2018/5/layout/IconCircleLabelList"/>
    <dgm:cxn modelId="{B02BC1DE-72BC-4AC9-9934-25E3E734838C}" type="presParOf" srcId="{07EB43CA-B32C-460B-9912-2720A9EE0C87}" destId="{C2DBBE3F-C0DB-4A33-9CEE-3E1EBAE77CED}" srcOrd="0" destOrd="0" presId="urn:microsoft.com/office/officeart/2018/5/layout/IconCircleLabelList"/>
    <dgm:cxn modelId="{C9D2DE8D-617A-436E-B44A-02C3A8CF3B62}" type="presParOf" srcId="{07EB43CA-B32C-460B-9912-2720A9EE0C87}" destId="{45A72D21-AAE5-49FD-979B-5739467D0679}" srcOrd="1" destOrd="0" presId="urn:microsoft.com/office/officeart/2018/5/layout/IconCircleLabelList"/>
    <dgm:cxn modelId="{2BC20CB9-5A73-46B9-89FD-DCD681B128E6}" type="presParOf" srcId="{07EB43CA-B32C-460B-9912-2720A9EE0C87}" destId="{BB676F54-60DE-48F0-8393-89C3EAACFE16}" srcOrd="2" destOrd="0" presId="urn:microsoft.com/office/officeart/2018/5/layout/IconCircleLabelList"/>
    <dgm:cxn modelId="{213CFC83-D01E-4C51-9491-95124F4A9E8D}" type="presParOf" srcId="{07EB43CA-B32C-460B-9912-2720A9EE0C87}" destId="{0849A13D-E547-421F-898B-450354FA0FF8}" srcOrd="3" destOrd="0" presId="urn:microsoft.com/office/officeart/2018/5/layout/IconCircleLabelList"/>
    <dgm:cxn modelId="{12EFA148-D8DA-487C-B594-D41E4EF80ADD}" type="presParOf" srcId="{19E2AD58-ABD0-42A7-9EFB-0F5F3632530D}" destId="{61111262-F723-4595-90C7-16843414C7E5}" srcOrd="1" destOrd="0" presId="urn:microsoft.com/office/officeart/2018/5/layout/IconCircleLabelList"/>
    <dgm:cxn modelId="{E1614917-8C75-433F-9270-4EAFBF08B46F}" type="presParOf" srcId="{19E2AD58-ABD0-42A7-9EFB-0F5F3632530D}" destId="{3C6C45BC-98FB-4E37-99B8-E9E4D4675F53}" srcOrd="2" destOrd="0" presId="urn:microsoft.com/office/officeart/2018/5/layout/IconCircleLabelList"/>
    <dgm:cxn modelId="{10725087-ACAE-41CC-A336-835BCD40D6CB}" type="presParOf" srcId="{3C6C45BC-98FB-4E37-99B8-E9E4D4675F53}" destId="{5E38FEF5-E162-4006-93BD-54D24E881E8C}" srcOrd="0" destOrd="0" presId="urn:microsoft.com/office/officeart/2018/5/layout/IconCircleLabelList"/>
    <dgm:cxn modelId="{BC8214DA-0F0A-45E0-991D-246C4C55C788}" type="presParOf" srcId="{3C6C45BC-98FB-4E37-99B8-E9E4D4675F53}" destId="{B8299464-71EE-42BF-826A-F00EF96D1344}" srcOrd="1" destOrd="0" presId="urn:microsoft.com/office/officeart/2018/5/layout/IconCircleLabelList"/>
    <dgm:cxn modelId="{529B4343-6FFE-41EF-B1AA-CC65B933B3D3}" type="presParOf" srcId="{3C6C45BC-98FB-4E37-99B8-E9E4D4675F53}" destId="{0D0A1A64-44B2-452E-86A6-C2CE4C816467}" srcOrd="2" destOrd="0" presId="urn:microsoft.com/office/officeart/2018/5/layout/IconCircleLabelList"/>
    <dgm:cxn modelId="{72CF3AC9-6A31-4851-8A8E-869DB23607CB}" type="presParOf" srcId="{3C6C45BC-98FB-4E37-99B8-E9E4D4675F53}" destId="{89DA2081-A081-4AF9-AFCB-639E60EF4A23}" srcOrd="3" destOrd="0" presId="urn:microsoft.com/office/officeart/2018/5/layout/IconCircleLabelList"/>
    <dgm:cxn modelId="{A2983FC0-69D5-4328-80FC-95DF96C48586}" type="presParOf" srcId="{19E2AD58-ABD0-42A7-9EFB-0F5F3632530D}" destId="{45547D34-C581-45F8-9DD5-AC71D74A4D05}" srcOrd="3" destOrd="0" presId="urn:microsoft.com/office/officeart/2018/5/layout/IconCircleLabelList"/>
    <dgm:cxn modelId="{627D4DCF-61EC-468E-9916-A49921EEB526}" type="presParOf" srcId="{19E2AD58-ABD0-42A7-9EFB-0F5F3632530D}" destId="{8C112589-BCDE-49A5-B9EF-8FD523AFA343}" srcOrd="4" destOrd="0" presId="urn:microsoft.com/office/officeart/2018/5/layout/IconCircleLabelList"/>
    <dgm:cxn modelId="{DBA24EBE-D8E4-414D-BFBC-8B387D49DB8E}" type="presParOf" srcId="{8C112589-BCDE-49A5-B9EF-8FD523AFA343}" destId="{28BB6A82-61F7-44AD-963B-202D82350868}" srcOrd="0" destOrd="0" presId="urn:microsoft.com/office/officeart/2018/5/layout/IconCircleLabelList"/>
    <dgm:cxn modelId="{BA09FBE4-0C52-4B3F-A233-3366D5893548}" type="presParOf" srcId="{8C112589-BCDE-49A5-B9EF-8FD523AFA343}" destId="{F597EF4B-E591-4424-B331-F2448F3F6D0D}" srcOrd="1" destOrd="0" presId="urn:microsoft.com/office/officeart/2018/5/layout/IconCircleLabelList"/>
    <dgm:cxn modelId="{3040B2A0-7FF8-4920-86B6-98045B993DF5}" type="presParOf" srcId="{8C112589-BCDE-49A5-B9EF-8FD523AFA343}" destId="{E544E164-2104-4D34-AB70-990CBC066EB0}" srcOrd="2" destOrd="0" presId="urn:microsoft.com/office/officeart/2018/5/layout/IconCircleLabelList"/>
    <dgm:cxn modelId="{93C7AE49-3001-4EB5-9B94-672A8BD3266B}" type="presParOf" srcId="{8C112589-BCDE-49A5-B9EF-8FD523AFA343}" destId="{B055E3D0-C7E7-4B60-ADDF-0CC3592C5CDE}" srcOrd="3" destOrd="0" presId="urn:microsoft.com/office/officeart/2018/5/layout/IconCircleLabelList"/>
    <dgm:cxn modelId="{EE3F15FD-6B88-439D-81A2-DED33F2ECE69}" type="presParOf" srcId="{19E2AD58-ABD0-42A7-9EFB-0F5F3632530D}" destId="{B6B59567-C55D-4B7A-B3CB-D785A57CF972}" srcOrd="5" destOrd="0" presId="urn:microsoft.com/office/officeart/2018/5/layout/IconCircleLabelList"/>
    <dgm:cxn modelId="{D2310F9F-C109-4344-BFC1-C3649D0EC0F2}" type="presParOf" srcId="{19E2AD58-ABD0-42A7-9EFB-0F5F3632530D}" destId="{110AB229-48BD-4D6F-AC1B-8B4861967F2D}" srcOrd="6" destOrd="0" presId="urn:microsoft.com/office/officeart/2018/5/layout/IconCircleLabelList"/>
    <dgm:cxn modelId="{B6DEEC68-78E8-4E2F-90E8-2EE4FCC8351B}" type="presParOf" srcId="{110AB229-48BD-4D6F-AC1B-8B4861967F2D}" destId="{8926AE6C-DA2C-468A-819E-A7734AECF7E6}" srcOrd="0" destOrd="0" presId="urn:microsoft.com/office/officeart/2018/5/layout/IconCircleLabelList"/>
    <dgm:cxn modelId="{81DF4B84-434A-41DE-9ECA-A9B69047E4E3}" type="presParOf" srcId="{110AB229-48BD-4D6F-AC1B-8B4861967F2D}" destId="{B8264A69-8FDD-4F23-BC60-EED3A5865628}" srcOrd="1" destOrd="0" presId="urn:microsoft.com/office/officeart/2018/5/layout/IconCircleLabelList"/>
    <dgm:cxn modelId="{E3AE351D-A426-4E00-A8B5-D32029289221}" type="presParOf" srcId="{110AB229-48BD-4D6F-AC1B-8B4861967F2D}" destId="{FBA35F93-4BB4-4A3D-8BE9-F8080C13FEC4}" srcOrd="2" destOrd="0" presId="urn:microsoft.com/office/officeart/2018/5/layout/IconCircleLabelList"/>
    <dgm:cxn modelId="{FF5483CF-F612-4B8A-B48E-4495994D3F2D}" type="presParOf" srcId="{110AB229-48BD-4D6F-AC1B-8B4861967F2D}" destId="{18D04036-2885-4D2D-AF47-40DFED84CF72}" srcOrd="3" destOrd="0" presId="urn:microsoft.com/office/officeart/2018/5/layout/IconCircleLabelList"/>
    <dgm:cxn modelId="{E979DA92-4232-47F3-9A5D-2E697042F2AF}" type="presParOf" srcId="{19E2AD58-ABD0-42A7-9EFB-0F5F3632530D}" destId="{251CBA0E-7D79-41B5-8BE8-8457B1BF496B}" srcOrd="7" destOrd="0" presId="urn:microsoft.com/office/officeart/2018/5/layout/IconCircleLabelList"/>
    <dgm:cxn modelId="{235FDADC-94C3-4872-B462-A37A54E4C6F8}" type="presParOf" srcId="{19E2AD58-ABD0-42A7-9EFB-0F5F3632530D}" destId="{7AD424BA-8A69-419B-B6A6-2F7ADB1AA8F3}" srcOrd="8" destOrd="0" presId="urn:microsoft.com/office/officeart/2018/5/layout/IconCircleLabelList"/>
    <dgm:cxn modelId="{A6911683-B7C6-4744-B999-379ADBA9FDEF}" type="presParOf" srcId="{7AD424BA-8A69-419B-B6A6-2F7ADB1AA8F3}" destId="{694D4E17-0048-464E-BF8C-8EFE3DF3F65D}" srcOrd="0" destOrd="0" presId="urn:microsoft.com/office/officeart/2018/5/layout/IconCircleLabelList"/>
    <dgm:cxn modelId="{DA6E2146-CADC-4ECB-AEBC-CBD8E81D1B6C}" type="presParOf" srcId="{7AD424BA-8A69-419B-B6A6-2F7ADB1AA8F3}" destId="{9B311EEF-4E18-49D1-814D-DED7F99F51F1}" srcOrd="1" destOrd="0" presId="urn:microsoft.com/office/officeart/2018/5/layout/IconCircleLabelList"/>
    <dgm:cxn modelId="{D9465737-BD12-48BB-800C-288AF6F18217}" type="presParOf" srcId="{7AD424BA-8A69-419B-B6A6-2F7ADB1AA8F3}" destId="{7446F2EB-9AD6-4442-9F4B-D8DF179DB54A}" srcOrd="2" destOrd="0" presId="urn:microsoft.com/office/officeart/2018/5/layout/IconCircleLabelList"/>
    <dgm:cxn modelId="{CB033D94-29D2-4DD0-8677-A28D3BAAB4F9}" type="presParOf" srcId="{7AD424BA-8A69-419B-B6A6-2F7ADB1AA8F3}" destId="{3D4303D1-B6B7-4539-9140-4BBCDBB45DFB}" srcOrd="3" destOrd="0" presId="urn:microsoft.com/office/officeart/2018/5/layout/IconCircleLabelList"/>
    <dgm:cxn modelId="{832B062F-3A1A-403D-AAA2-231517A15380}" type="presParOf" srcId="{19E2AD58-ABD0-42A7-9EFB-0F5F3632530D}" destId="{FFFAF2A9-4ABC-4539-A892-408113B09088}" srcOrd="9" destOrd="0" presId="urn:microsoft.com/office/officeart/2018/5/layout/IconCircleLabelList"/>
    <dgm:cxn modelId="{475731D1-BB85-495C-88AF-ED8288518369}" type="presParOf" srcId="{19E2AD58-ABD0-42A7-9EFB-0F5F3632530D}" destId="{0332FFB6-CF4D-4C4A-AC67-FBF5A8198CF7}" srcOrd="10" destOrd="0" presId="urn:microsoft.com/office/officeart/2018/5/layout/IconCircleLabelList"/>
    <dgm:cxn modelId="{93655B37-B94D-4F42-AF58-6AD0D66C57AE}" type="presParOf" srcId="{0332FFB6-CF4D-4C4A-AC67-FBF5A8198CF7}" destId="{0DB4DBFC-098D-4180-A110-39AB20BC349E}" srcOrd="0" destOrd="0" presId="urn:microsoft.com/office/officeart/2018/5/layout/IconCircleLabelList"/>
    <dgm:cxn modelId="{726EDB85-9DDF-462C-8022-C6C6F8092240}" type="presParOf" srcId="{0332FFB6-CF4D-4C4A-AC67-FBF5A8198CF7}" destId="{65383195-FB39-4CFB-B9D3-0A6392A46BD9}" srcOrd="1" destOrd="0" presId="urn:microsoft.com/office/officeart/2018/5/layout/IconCircleLabelList"/>
    <dgm:cxn modelId="{9000A3D7-36C9-48D6-A086-1DCD2A32CA8E}" type="presParOf" srcId="{0332FFB6-CF4D-4C4A-AC67-FBF5A8198CF7}" destId="{27CA1D16-04BD-47A5-8E05-10326AEA60BF}" srcOrd="2" destOrd="0" presId="urn:microsoft.com/office/officeart/2018/5/layout/IconCircleLabelList"/>
    <dgm:cxn modelId="{FAB91BFC-890C-454E-ABEA-F71B3D3821F9}" type="presParOf" srcId="{0332FFB6-CF4D-4C4A-AC67-FBF5A8198CF7}" destId="{46070F67-E2C2-4CB5-9A21-EDB44515045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62BF75-AB2E-4D77-A6AA-9E7484727E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5BB65D6-9AB4-4E2F-AAD0-24BF70A333FD}">
      <dgm:prSet/>
      <dgm:spPr/>
      <dgm:t>
        <a:bodyPr/>
        <a:lstStyle/>
        <a:p>
          <a:r>
            <a:rPr lang="es-DO" dirty="0"/>
            <a:t>El almacén VGMHJ nace en 2005 luego visión de un grupo de ingenieros expertos en el área de Calidad, Logística, Servicios, Transporte, Gestión de Almacén, Ventas.</a:t>
          </a:r>
          <a:endParaRPr lang="en-US" dirty="0"/>
        </a:p>
      </dgm:t>
    </dgm:pt>
    <dgm:pt modelId="{0D0F5D05-AFE1-4D04-94E6-D11FE1979509}" type="parTrans" cxnId="{88B961A6-0336-4407-A4B6-3205BFC6D0F5}">
      <dgm:prSet/>
      <dgm:spPr/>
      <dgm:t>
        <a:bodyPr/>
        <a:lstStyle/>
        <a:p>
          <a:endParaRPr lang="en-US"/>
        </a:p>
      </dgm:t>
    </dgm:pt>
    <dgm:pt modelId="{31F4B23F-3F01-4035-85EB-029E95D81B7C}" type="sibTrans" cxnId="{88B961A6-0336-4407-A4B6-3205BFC6D0F5}">
      <dgm:prSet/>
      <dgm:spPr/>
      <dgm:t>
        <a:bodyPr/>
        <a:lstStyle/>
        <a:p>
          <a:endParaRPr lang="en-US"/>
        </a:p>
      </dgm:t>
    </dgm:pt>
    <dgm:pt modelId="{E7DE41E9-FCF3-4FCB-98BA-799D16BBEC6B}">
      <dgm:prSet/>
      <dgm:spPr/>
      <dgm:t>
        <a:bodyPr/>
        <a:lstStyle/>
        <a:p>
          <a:r>
            <a:rPr lang="es-DO" dirty="0"/>
            <a:t>Este pequeño proyecto fue puesto en marcha con una pequeña inversión de capital y varias ideas de invención y sostenibilidad aplicada.</a:t>
          </a:r>
          <a:endParaRPr lang="en-US" dirty="0"/>
        </a:p>
      </dgm:t>
    </dgm:pt>
    <dgm:pt modelId="{F1AFD60A-F738-4434-92D1-255CF5CE81A3}" type="parTrans" cxnId="{2D60A699-156C-4F32-A49E-2728B478C280}">
      <dgm:prSet/>
      <dgm:spPr/>
      <dgm:t>
        <a:bodyPr/>
        <a:lstStyle/>
        <a:p>
          <a:endParaRPr lang="en-US"/>
        </a:p>
      </dgm:t>
    </dgm:pt>
    <dgm:pt modelId="{2492F7BD-84A1-4EE7-90EE-74FF517697F0}" type="sibTrans" cxnId="{2D60A699-156C-4F32-A49E-2728B478C280}">
      <dgm:prSet/>
      <dgm:spPr/>
      <dgm:t>
        <a:bodyPr/>
        <a:lstStyle/>
        <a:p>
          <a:endParaRPr lang="en-US"/>
        </a:p>
      </dgm:t>
    </dgm:pt>
    <dgm:pt modelId="{AECB6B84-6079-407D-A537-C58EAC39CDCD}">
      <dgm:prSet/>
      <dgm:spPr/>
      <dgm:t>
        <a:bodyPr/>
        <a:lstStyle/>
        <a:p>
          <a:r>
            <a:rPr lang="es-DO" dirty="0"/>
            <a:t>Inicia sus primeras operaciones en Santo Domingo, DN. Dando a conocer como líder en las áreas de logística, mantenimiento y transporte del producto, como también. En dichas gestiones </a:t>
          </a:r>
          <a:r>
            <a:rPr lang="en-US" dirty="0"/>
            <a:t>outsourcing </a:t>
          </a:r>
        </a:p>
      </dgm:t>
    </dgm:pt>
    <dgm:pt modelId="{F34E1B50-E008-4ED8-B9A1-915BF3F5C2D6}" type="parTrans" cxnId="{F88FF4DB-D0E2-46A9-AD81-D8677ABC2BCD}">
      <dgm:prSet/>
      <dgm:spPr/>
      <dgm:t>
        <a:bodyPr/>
        <a:lstStyle/>
        <a:p>
          <a:endParaRPr lang="en-US"/>
        </a:p>
      </dgm:t>
    </dgm:pt>
    <dgm:pt modelId="{AFD23CF7-23D8-48DE-B13C-D3C2E0C38DC0}" type="sibTrans" cxnId="{F88FF4DB-D0E2-46A9-AD81-D8677ABC2BCD}">
      <dgm:prSet/>
      <dgm:spPr/>
      <dgm:t>
        <a:bodyPr/>
        <a:lstStyle/>
        <a:p>
          <a:endParaRPr lang="en-US"/>
        </a:p>
      </dgm:t>
    </dgm:pt>
    <dgm:pt modelId="{E800DAA5-F49C-4EA7-AE4E-21EBCF552044}" type="pres">
      <dgm:prSet presAssocID="{BB62BF75-AB2E-4D77-A6AA-9E7484727EB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83B04D-2AD9-414B-9C08-442D09783D80}" type="pres">
      <dgm:prSet presAssocID="{F5BB65D6-9AB4-4E2F-AAD0-24BF70A333FD}" presName="compNode" presStyleCnt="0"/>
      <dgm:spPr/>
    </dgm:pt>
    <dgm:pt modelId="{13539124-1C21-4D1D-BF50-C75840274E19}" type="pres">
      <dgm:prSet presAssocID="{F5BB65D6-9AB4-4E2F-AAD0-24BF70A333FD}" presName="bgRect" presStyleLbl="bgShp" presStyleIdx="0" presStyleCnt="3"/>
      <dgm:spPr/>
    </dgm:pt>
    <dgm:pt modelId="{8237ACBC-6BDB-4216-9E6A-6BC15A3F37E7}" type="pres">
      <dgm:prSet presAssocID="{F5BB65D6-9AB4-4E2F-AAD0-24BF70A333FD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0A397F4A-66E4-4670-9426-0828B7E9D0CD}" type="pres">
      <dgm:prSet presAssocID="{F5BB65D6-9AB4-4E2F-AAD0-24BF70A333FD}" presName="spaceRect" presStyleCnt="0"/>
      <dgm:spPr/>
    </dgm:pt>
    <dgm:pt modelId="{03C95B96-2A62-41A5-B478-5443F7560D06}" type="pres">
      <dgm:prSet presAssocID="{F5BB65D6-9AB4-4E2F-AAD0-24BF70A333FD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6B7B976-D73C-488E-AFB2-FCCAC7C71793}" type="pres">
      <dgm:prSet presAssocID="{31F4B23F-3F01-4035-85EB-029E95D81B7C}" presName="sibTrans" presStyleCnt="0"/>
      <dgm:spPr/>
    </dgm:pt>
    <dgm:pt modelId="{B8A15832-6E23-426A-A982-399B0D06EC1E}" type="pres">
      <dgm:prSet presAssocID="{E7DE41E9-FCF3-4FCB-98BA-799D16BBEC6B}" presName="compNode" presStyleCnt="0"/>
      <dgm:spPr/>
    </dgm:pt>
    <dgm:pt modelId="{C9C66EBE-4F62-4C53-8E33-FDB3F2106874}" type="pres">
      <dgm:prSet presAssocID="{E7DE41E9-FCF3-4FCB-98BA-799D16BBEC6B}" presName="bgRect" presStyleLbl="bgShp" presStyleIdx="1" presStyleCnt="3"/>
      <dgm:spPr/>
    </dgm:pt>
    <dgm:pt modelId="{5F5BC6E6-DDD5-43C7-88F1-BCA00D12FE96}" type="pres">
      <dgm:prSet presAssocID="{E7DE41E9-FCF3-4FCB-98BA-799D16BBEC6B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87D2CF1-F577-4DDF-BFDA-8BD8A44D523D}" type="pres">
      <dgm:prSet presAssocID="{E7DE41E9-FCF3-4FCB-98BA-799D16BBEC6B}" presName="spaceRect" presStyleCnt="0"/>
      <dgm:spPr/>
    </dgm:pt>
    <dgm:pt modelId="{E31005A1-2492-4FD5-BBCE-3C64D11A920A}" type="pres">
      <dgm:prSet presAssocID="{E7DE41E9-FCF3-4FCB-98BA-799D16BBEC6B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3BFCC83-CDF3-4FE9-9D42-25D9E586FB87}" type="pres">
      <dgm:prSet presAssocID="{2492F7BD-84A1-4EE7-90EE-74FF517697F0}" presName="sibTrans" presStyleCnt="0"/>
      <dgm:spPr/>
    </dgm:pt>
    <dgm:pt modelId="{F4CB7788-CD61-4305-B41F-8B81F0368EBF}" type="pres">
      <dgm:prSet presAssocID="{AECB6B84-6079-407D-A537-C58EAC39CDCD}" presName="compNode" presStyleCnt="0"/>
      <dgm:spPr/>
    </dgm:pt>
    <dgm:pt modelId="{E49D98AA-E24F-4BD5-9FC2-9033E9EC3B02}" type="pres">
      <dgm:prSet presAssocID="{AECB6B84-6079-407D-A537-C58EAC39CDCD}" presName="bgRect" presStyleLbl="bgShp" presStyleIdx="2" presStyleCnt="3"/>
      <dgm:spPr/>
    </dgm:pt>
    <dgm:pt modelId="{C1199B36-748A-4CCC-AA8B-B448F43C9E4B}" type="pres">
      <dgm:prSet presAssocID="{AECB6B84-6079-407D-A537-C58EAC39CDCD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46722D05-076E-4D6B-A7D6-4E9AEF37AC32}" type="pres">
      <dgm:prSet presAssocID="{AECB6B84-6079-407D-A537-C58EAC39CDCD}" presName="spaceRect" presStyleCnt="0"/>
      <dgm:spPr/>
    </dgm:pt>
    <dgm:pt modelId="{CACF8382-F2BB-46E2-98E2-8E1213435A89}" type="pres">
      <dgm:prSet presAssocID="{AECB6B84-6079-407D-A537-C58EAC39CDCD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22F3D140-437F-4400-B7CC-3EE9F94BE49E}" type="presOf" srcId="{BB62BF75-AB2E-4D77-A6AA-9E7484727EB9}" destId="{E800DAA5-F49C-4EA7-AE4E-21EBCF552044}" srcOrd="0" destOrd="0" presId="urn:microsoft.com/office/officeart/2018/2/layout/IconVerticalSolidList"/>
    <dgm:cxn modelId="{71BD74D9-8FDC-4B73-8726-4F3EFF1AFFB3}" type="presOf" srcId="{F5BB65D6-9AB4-4E2F-AAD0-24BF70A333FD}" destId="{03C95B96-2A62-41A5-B478-5443F7560D06}" srcOrd="0" destOrd="0" presId="urn:microsoft.com/office/officeart/2018/2/layout/IconVerticalSolidList"/>
    <dgm:cxn modelId="{21845A0B-8DE6-4530-AF91-5EE270655F2B}" type="presOf" srcId="{AECB6B84-6079-407D-A537-C58EAC39CDCD}" destId="{CACF8382-F2BB-46E2-98E2-8E1213435A89}" srcOrd="0" destOrd="0" presId="urn:microsoft.com/office/officeart/2018/2/layout/IconVerticalSolidList"/>
    <dgm:cxn modelId="{88B961A6-0336-4407-A4B6-3205BFC6D0F5}" srcId="{BB62BF75-AB2E-4D77-A6AA-9E7484727EB9}" destId="{F5BB65D6-9AB4-4E2F-AAD0-24BF70A333FD}" srcOrd="0" destOrd="0" parTransId="{0D0F5D05-AFE1-4D04-94E6-D11FE1979509}" sibTransId="{31F4B23F-3F01-4035-85EB-029E95D81B7C}"/>
    <dgm:cxn modelId="{2D60A699-156C-4F32-A49E-2728B478C280}" srcId="{BB62BF75-AB2E-4D77-A6AA-9E7484727EB9}" destId="{E7DE41E9-FCF3-4FCB-98BA-799D16BBEC6B}" srcOrd="1" destOrd="0" parTransId="{F1AFD60A-F738-4434-92D1-255CF5CE81A3}" sibTransId="{2492F7BD-84A1-4EE7-90EE-74FF517697F0}"/>
    <dgm:cxn modelId="{8F38F870-3281-462F-BE40-5D97D3F00CD2}" type="presOf" srcId="{E7DE41E9-FCF3-4FCB-98BA-799D16BBEC6B}" destId="{E31005A1-2492-4FD5-BBCE-3C64D11A920A}" srcOrd="0" destOrd="0" presId="urn:microsoft.com/office/officeart/2018/2/layout/IconVerticalSolidList"/>
    <dgm:cxn modelId="{F88FF4DB-D0E2-46A9-AD81-D8677ABC2BCD}" srcId="{BB62BF75-AB2E-4D77-A6AA-9E7484727EB9}" destId="{AECB6B84-6079-407D-A537-C58EAC39CDCD}" srcOrd="2" destOrd="0" parTransId="{F34E1B50-E008-4ED8-B9A1-915BF3F5C2D6}" sibTransId="{AFD23CF7-23D8-48DE-B13C-D3C2E0C38DC0}"/>
    <dgm:cxn modelId="{8A5F96A2-7D35-4DB4-99C1-04365A57E654}" type="presParOf" srcId="{E800DAA5-F49C-4EA7-AE4E-21EBCF552044}" destId="{1983B04D-2AD9-414B-9C08-442D09783D80}" srcOrd="0" destOrd="0" presId="urn:microsoft.com/office/officeart/2018/2/layout/IconVerticalSolidList"/>
    <dgm:cxn modelId="{A404726B-2E8F-457B-A2C0-DA36199A3A52}" type="presParOf" srcId="{1983B04D-2AD9-414B-9C08-442D09783D80}" destId="{13539124-1C21-4D1D-BF50-C75840274E19}" srcOrd="0" destOrd="0" presId="urn:microsoft.com/office/officeart/2018/2/layout/IconVerticalSolidList"/>
    <dgm:cxn modelId="{FBA1CA5F-3AB8-4E7F-865E-3E2E84147AB7}" type="presParOf" srcId="{1983B04D-2AD9-414B-9C08-442D09783D80}" destId="{8237ACBC-6BDB-4216-9E6A-6BC15A3F37E7}" srcOrd="1" destOrd="0" presId="urn:microsoft.com/office/officeart/2018/2/layout/IconVerticalSolidList"/>
    <dgm:cxn modelId="{56EA2E40-9955-4B7C-8CCA-3100D9BE0FC2}" type="presParOf" srcId="{1983B04D-2AD9-414B-9C08-442D09783D80}" destId="{0A397F4A-66E4-4670-9426-0828B7E9D0CD}" srcOrd="2" destOrd="0" presId="urn:microsoft.com/office/officeart/2018/2/layout/IconVerticalSolidList"/>
    <dgm:cxn modelId="{1F791AD7-1B95-499E-BDE1-B2586C7ECCB0}" type="presParOf" srcId="{1983B04D-2AD9-414B-9C08-442D09783D80}" destId="{03C95B96-2A62-41A5-B478-5443F7560D06}" srcOrd="3" destOrd="0" presId="urn:microsoft.com/office/officeart/2018/2/layout/IconVerticalSolidList"/>
    <dgm:cxn modelId="{86D0422B-5BC2-4700-B20F-3965FF5C4260}" type="presParOf" srcId="{E800DAA5-F49C-4EA7-AE4E-21EBCF552044}" destId="{36B7B976-D73C-488E-AFB2-FCCAC7C71793}" srcOrd="1" destOrd="0" presId="urn:microsoft.com/office/officeart/2018/2/layout/IconVerticalSolidList"/>
    <dgm:cxn modelId="{077F386E-3EBD-4F1E-9679-E3869D59929A}" type="presParOf" srcId="{E800DAA5-F49C-4EA7-AE4E-21EBCF552044}" destId="{B8A15832-6E23-426A-A982-399B0D06EC1E}" srcOrd="2" destOrd="0" presId="urn:microsoft.com/office/officeart/2018/2/layout/IconVerticalSolidList"/>
    <dgm:cxn modelId="{FB25487B-25C8-4DBE-9166-311C60ECA617}" type="presParOf" srcId="{B8A15832-6E23-426A-A982-399B0D06EC1E}" destId="{C9C66EBE-4F62-4C53-8E33-FDB3F2106874}" srcOrd="0" destOrd="0" presId="urn:microsoft.com/office/officeart/2018/2/layout/IconVerticalSolidList"/>
    <dgm:cxn modelId="{210F25C3-2210-4DB2-B743-D243C193CDC4}" type="presParOf" srcId="{B8A15832-6E23-426A-A982-399B0D06EC1E}" destId="{5F5BC6E6-DDD5-43C7-88F1-BCA00D12FE96}" srcOrd="1" destOrd="0" presId="urn:microsoft.com/office/officeart/2018/2/layout/IconVerticalSolidList"/>
    <dgm:cxn modelId="{68664452-852E-41F5-AA57-0F7AEDB12E6E}" type="presParOf" srcId="{B8A15832-6E23-426A-A982-399B0D06EC1E}" destId="{B87D2CF1-F577-4DDF-BFDA-8BD8A44D523D}" srcOrd="2" destOrd="0" presId="urn:microsoft.com/office/officeart/2018/2/layout/IconVerticalSolidList"/>
    <dgm:cxn modelId="{85773ECE-4683-4B17-8119-B82E2222C626}" type="presParOf" srcId="{B8A15832-6E23-426A-A982-399B0D06EC1E}" destId="{E31005A1-2492-4FD5-BBCE-3C64D11A920A}" srcOrd="3" destOrd="0" presId="urn:microsoft.com/office/officeart/2018/2/layout/IconVerticalSolidList"/>
    <dgm:cxn modelId="{78EBCA8B-3D12-453A-A70A-DAD91C5C6DB6}" type="presParOf" srcId="{E800DAA5-F49C-4EA7-AE4E-21EBCF552044}" destId="{13BFCC83-CDF3-4FE9-9D42-25D9E586FB87}" srcOrd="3" destOrd="0" presId="urn:microsoft.com/office/officeart/2018/2/layout/IconVerticalSolidList"/>
    <dgm:cxn modelId="{637C8221-0C19-4F64-AB5F-7E20B207EC76}" type="presParOf" srcId="{E800DAA5-F49C-4EA7-AE4E-21EBCF552044}" destId="{F4CB7788-CD61-4305-B41F-8B81F0368EBF}" srcOrd="4" destOrd="0" presId="urn:microsoft.com/office/officeart/2018/2/layout/IconVerticalSolidList"/>
    <dgm:cxn modelId="{950BF5B8-CA88-41F5-A66C-BDCB4171AC4B}" type="presParOf" srcId="{F4CB7788-CD61-4305-B41F-8B81F0368EBF}" destId="{E49D98AA-E24F-4BD5-9FC2-9033E9EC3B02}" srcOrd="0" destOrd="0" presId="urn:microsoft.com/office/officeart/2018/2/layout/IconVerticalSolidList"/>
    <dgm:cxn modelId="{6412C60F-B1F5-487E-BF72-0CC23EE187A6}" type="presParOf" srcId="{F4CB7788-CD61-4305-B41F-8B81F0368EBF}" destId="{C1199B36-748A-4CCC-AA8B-B448F43C9E4B}" srcOrd="1" destOrd="0" presId="urn:microsoft.com/office/officeart/2018/2/layout/IconVerticalSolidList"/>
    <dgm:cxn modelId="{F9F92AE4-B885-43B6-B9A2-034FCE5DFDB3}" type="presParOf" srcId="{F4CB7788-CD61-4305-B41F-8B81F0368EBF}" destId="{46722D05-076E-4D6B-A7D6-4E9AEF37AC32}" srcOrd="2" destOrd="0" presId="urn:microsoft.com/office/officeart/2018/2/layout/IconVerticalSolidList"/>
    <dgm:cxn modelId="{A870FCA4-F9E2-4400-B064-03E0A91892DD}" type="presParOf" srcId="{F4CB7788-CD61-4305-B41F-8B81F0368EBF}" destId="{CACF8382-F2BB-46E2-98E2-8E1213435A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764704-B53C-4BF1-97D2-17534282761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/>
        <a:lstStyle/>
        <a:p>
          <a:endParaRPr lang="en-US"/>
        </a:p>
      </dgm:t>
    </dgm:pt>
    <dgm:pt modelId="{EA05A2A4-E91B-4947-B599-5DBC49104C5C}">
      <dgm:prSet/>
      <dgm:spPr/>
      <dgm:t>
        <a:bodyPr/>
        <a:lstStyle/>
        <a:p>
          <a:r>
            <a:rPr lang="es-DO" dirty="0"/>
            <a:t>Almacén de 1000 </a:t>
          </a:r>
          <a:r>
            <a:rPr lang="es-DO" b="0" i="0" dirty="0"/>
            <a:t>m²</a:t>
          </a:r>
          <a:r>
            <a:rPr lang="es-DO" dirty="0"/>
            <a:t>.</a:t>
          </a:r>
          <a:endParaRPr lang="en-US" dirty="0"/>
        </a:p>
      </dgm:t>
    </dgm:pt>
    <dgm:pt modelId="{6A5DE97B-F7E4-43D1-BFF9-8D3ADCECC3B4}" type="parTrans" cxnId="{AB389B87-40C5-4263-BBBE-F85BCEDB78A3}">
      <dgm:prSet/>
      <dgm:spPr/>
      <dgm:t>
        <a:bodyPr/>
        <a:lstStyle/>
        <a:p>
          <a:endParaRPr lang="en-US"/>
        </a:p>
      </dgm:t>
    </dgm:pt>
    <dgm:pt modelId="{93BA3AB9-85B8-4257-828B-18ABBB20CE70}" type="sibTrans" cxnId="{AB389B87-40C5-4263-BBBE-F85BCEDB78A3}">
      <dgm:prSet/>
      <dgm:spPr/>
      <dgm:t>
        <a:bodyPr/>
        <a:lstStyle/>
        <a:p>
          <a:endParaRPr lang="en-US"/>
        </a:p>
      </dgm:t>
    </dgm:pt>
    <dgm:pt modelId="{F6F5E64C-F935-4A70-B4F3-3045CFD6F4B9}">
      <dgm:prSet/>
      <dgm:spPr/>
      <dgm:t>
        <a:bodyPr/>
        <a:lstStyle/>
        <a:p>
          <a:r>
            <a:rPr lang="es-DO" dirty="0"/>
            <a:t>Camiones pesados</a:t>
          </a:r>
          <a:endParaRPr lang="en-US" dirty="0"/>
        </a:p>
      </dgm:t>
    </dgm:pt>
    <dgm:pt modelId="{0BF9E30F-9522-46FF-AAF5-1F7F835B7205}" type="parTrans" cxnId="{1CFD0AF0-CE73-4501-B00B-8D1F28D15089}">
      <dgm:prSet/>
      <dgm:spPr/>
      <dgm:t>
        <a:bodyPr/>
        <a:lstStyle/>
        <a:p>
          <a:endParaRPr lang="en-US"/>
        </a:p>
      </dgm:t>
    </dgm:pt>
    <dgm:pt modelId="{6163CF69-770E-461A-B815-55FA40EF27FF}" type="sibTrans" cxnId="{1CFD0AF0-CE73-4501-B00B-8D1F28D15089}">
      <dgm:prSet/>
      <dgm:spPr/>
      <dgm:t>
        <a:bodyPr/>
        <a:lstStyle/>
        <a:p>
          <a:endParaRPr lang="en-US"/>
        </a:p>
      </dgm:t>
    </dgm:pt>
    <dgm:pt modelId="{60F4AC6D-88C2-48BF-ABCF-3470821C1913}">
      <dgm:prSet/>
      <dgm:spPr/>
      <dgm:t>
        <a:bodyPr/>
        <a:lstStyle/>
        <a:p>
          <a:r>
            <a:rPr lang="es-DO" dirty="0"/>
            <a:t>Camiones livianos</a:t>
          </a:r>
          <a:endParaRPr lang="en-US" dirty="0"/>
        </a:p>
      </dgm:t>
    </dgm:pt>
    <dgm:pt modelId="{63F78C78-3D54-42A5-AEEB-56CAEED6C6F7}" type="parTrans" cxnId="{2A4F3B00-42C8-47B1-8750-D495B5CAA299}">
      <dgm:prSet/>
      <dgm:spPr/>
      <dgm:t>
        <a:bodyPr/>
        <a:lstStyle/>
        <a:p>
          <a:endParaRPr lang="en-US"/>
        </a:p>
      </dgm:t>
    </dgm:pt>
    <dgm:pt modelId="{721AB150-7916-4092-9609-A59D5DA643A6}" type="sibTrans" cxnId="{2A4F3B00-42C8-47B1-8750-D495B5CAA299}">
      <dgm:prSet/>
      <dgm:spPr/>
      <dgm:t>
        <a:bodyPr/>
        <a:lstStyle/>
        <a:p>
          <a:endParaRPr lang="en-US"/>
        </a:p>
      </dgm:t>
    </dgm:pt>
    <dgm:pt modelId="{E94D1AB7-6410-4A09-9411-06C3DD0AD21B}">
      <dgm:prSet/>
      <dgm:spPr/>
      <dgm:t>
        <a:bodyPr/>
        <a:lstStyle/>
        <a:p>
          <a:r>
            <a:rPr lang="es-DO" dirty="0"/>
            <a:t>Mantenimiento trimestral</a:t>
          </a:r>
          <a:endParaRPr lang="en-US" dirty="0"/>
        </a:p>
      </dgm:t>
    </dgm:pt>
    <dgm:pt modelId="{D31D8299-848B-48C4-9B7D-027F814B8073}" type="parTrans" cxnId="{FAD94236-96FE-4001-B6CC-7A922CE8C641}">
      <dgm:prSet/>
      <dgm:spPr/>
      <dgm:t>
        <a:bodyPr/>
        <a:lstStyle/>
        <a:p>
          <a:endParaRPr lang="en-US"/>
        </a:p>
      </dgm:t>
    </dgm:pt>
    <dgm:pt modelId="{2352C8E4-2434-460B-8A4E-5EEAFF55E0F0}" type="sibTrans" cxnId="{FAD94236-96FE-4001-B6CC-7A922CE8C641}">
      <dgm:prSet/>
      <dgm:spPr/>
      <dgm:t>
        <a:bodyPr/>
        <a:lstStyle/>
        <a:p>
          <a:endParaRPr lang="en-US"/>
        </a:p>
      </dgm:t>
    </dgm:pt>
    <dgm:pt modelId="{23592D47-0F2F-4262-91B1-04C18ABF9A02}" type="pres">
      <dgm:prSet presAssocID="{44764704-B53C-4BF1-97D2-17534282761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0C2400-4175-40EE-9300-EF8FD1296E67}" type="pres">
      <dgm:prSet presAssocID="{44764704-B53C-4BF1-97D2-175342827619}" presName="container" presStyleCnt="0">
        <dgm:presLayoutVars>
          <dgm:dir/>
          <dgm:resizeHandles val="exact"/>
        </dgm:presLayoutVars>
      </dgm:prSet>
      <dgm:spPr/>
    </dgm:pt>
    <dgm:pt modelId="{375052FB-CD12-4B2A-B6F5-BA865C1FCDCC}" type="pres">
      <dgm:prSet presAssocID="{EA05A2A4-E91B-4947-B599-5DBC49104C5C}" presName="compNode" presStyleCnt="0"/>
      <dgm:spPr/>
    </dgm:pt>
    <dgm:pt modelId="{B208357F-D08B-49BA-B4C3-27DDB2655565}" type="pres">
      <dgm:prSet presAssocID="{EA05A2A4-E91B-4947-B599-5DBC49104C5C}" presName="iconBgRect" presStyleLbl="bgShp" presStyleIdx="0" presStyleCnt="4"/>
      <dgm:spPr/>
    </dgm:pt>
    <dgm:pt modelId="{0DC427AE-F3C4-4109-8471-F337B19BDAFA}" type="pres">
      <dgm:prSet presAssocID="{EA05A2A4-E91B-4947-B599-5DBC49104C5C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85D1A9FA-C1E0-4B5F-87BF-61D5C3B47029}" type="pres">
      <dgm:prSet presAssocID="{EA05A2A4-E91B-4947-B599-5DBC49104C5C}" presName="spaceRect" presStyleCnt="0"/>
      <dgm:spPr/>
    </dgm:pt>
    <dgm:pt modelId="{22CD8488-E71F-40FC-92DE-192250B5BFC0}" type="pres">
      <dgm:prSet presAssocID="{EA05A2A4-E91B-4947-B599-5DBC49104C5C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F2DB5DA-A5CC-4EFE-A09E-54325F50C5D9}" type="pres">
      <dgm:prSet presAssocID="{93BA3AB9-85B8-4257-828B-18ABBB20CE7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AE2C28F-C8A1-4C60-BFFB-2832B6CF6D31}" type="pres">
      <dgm:prSet presAssocID="{F6F5E64C-F935-4A70-B4F3-3045CFD6F4B9}" presName="compNode" presStyleCnt="0"/>
      <dgm:spPr/>
    </dgm:pt>
    <dgm:pt modelId="{8D2AE225-22DC-4D82-B518-2908F1B92906}" type="pres">
      <dgm:prSet presAssocID="{F6F5E64C-F935-4A70-B4F3-3045CFD6F4B9}" presName="iconBgRect" presStyleLbl="bgShp" presStyleIdx="1" presStyleCnt="4"/>
      <dgm:spPr/>
    </dgm:pt>
    <dgm:pt modelId="{6ED819F3-1A6C-4D43-BAA9-260DF51BA712}" type="pres">
      <dgm:prSet presAssocID="{F6F5E64C-F935-4A70-B4F3-3045CFD6F4B9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5F547F40-401A-4B36-AAA9-7D6C85C0E18C}" type="pres">
      <dgm:prSet presAssocID="{F6F5E64C-F935-4A70-B4F3-3045CFD6F4B9}" presName="spaceRect" presStyleCnt="0"/>
      <dgm:spPr/>
    </dgm:pt>
    <dgm:pt modelId="{756971B7-C632-45EC-BA5E-EB84C60F41E2}" type="pres">
      <dgm:prSet presAssocID="{F6F5E64C-F935-4A70-B4F3-3045CFD6F4B9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CD3804A-2BEA-4C1C-8EBB-AAE273AEEB95}" type="pres">
      <dgm:prSet presAssocID="{6163CF69-770E-461A-B815-55FA40EF27F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14DDC1F-E732-4668-83F3-5539716D897C}" type="pres">
      <dgm:prSet presAssocID="{60F4AC6D-88C2-48BF-ABCF-3470821C1913}" presName="compNode" presStyleCnt="0"/>
      <dgm:spPr/>
    </dgm:pt>
    <dgm:pt modelId="{6E0B01D8-7D38-4E29-A7AF-E8CEA20099B3}" type="pres">
      <dgm:prSet presAssocID="{60F4AC6D-88C2-48BF-ABCF-3470821C1913}" presName="iconBgRect" presStyleLbl="bgShp" presStyleIdx="2" presStyleCnt="4"/>
      <dgm:spPr/>
    </dgm:pt>
    <dgm:pt modelId="{3750CCDD-676E-4C52-806D-A24646541D67}" type="pres">
      <dgm:prSet presAssocID="{60F4AC6D-88C2-48BF-ABCF-3470821C1913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A9502AB6-0C88-4A2D-A810-9CB052322333}" type="pres">
      <dgm:prSet presAssocID="{60F4AC6D-88C2-48BF-ABCF-3470821C1913}" presName="spaceRect" presStyleCnt="0"/>
      <dgm:spPr/>
    </dgm:pt>
    <dgm:pt modelId="{DE21B997-BA05-430B-82F6-DA0A4189F461}" type="pres">
      <dgm:prSet presAssocID="{60F4AC6D-88C2-48BF-ABCF-3470821C1913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38F729A-244E-4B1D-83E5-41AEED43B3BA}" type="pres">
      <dgm:prSet presAssocID="{721AB150-7916-4092-9609-A59D5DA643A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AAF11DE-C149-43D3-ACE6-D805B3667079}" type="pres">
      <dgm:prSet presAssocID="{E94D1AB7-6410-4A09-9411-06C3DD0AD21B}" presName="compNode" presStyleCnt="0"/>
      <dgm:spPr/>
    </dgm:pt>
    <dgm:pt modelId="{2ACA9AFE-9D60-41D1-A18E-27A0E21C4A5B}" type="pres">
      <dgm:prSet presAssocID="{E94D1AB7-6410-4A09-9411-06C3DD0AD21B}" presName="iconBgRect" presStyleLbl="bgShp" presStyleIdx="3" presStyleCnt="4"/>
      <dgm:spPr/>
    </dgm:pt>
    <dgm:pt modelId="{C9FBC237-7377-428F-83E2-D7694273D7AF}" type="pres">
      <dgm:prSet presAssocID="{E94D1AB7-6410-4A09-9411-06C3DD0AD21B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9D6D3793-7E1E-486F-A363-AD40D3DB8D19}" type="pres">
      <dgm:prSet presAssocID="{E94D1AB7-6410-4A09-9411-06C3DD0AD21B}" presName="spaceRect" presStyleCnt="0"/>
      <dgm:spPr/>
    </dgm:pt>
    <dgm:pt modelId="{9F2E87D3-72AE-4F03-9AAA-73DEAF8FBC3A}" type="pres">
      <dgm:prSet presAssocID="{E94D1AB7-6410-4A09-9411-06C3DD0AD21B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BD53E7-39B6-4EA8-82F2-42530EBAE0AE}" type="presOf" srcId="{44764704-B53C-4BF1-97D2-175342827619}" destId="{23592D47-0F2F-4262-91B1-04C18ABF9A02}" srcOrd="0" destOrd="0" presId="urn:microsoft.com/office/officeart/2018/2/layout/IconCircleList"/>
    <dgm:cxn modelId="{EC0AB366-760C-40A9-BE4F-46BB10D3771F}" type="presOf" srcId="{EA05A2A4-E91B-4947-B599-5DBC49104C5C}" destId="{22CD8488-E71F-40FC-92DE-192250B5BFC0}" srcOrd="0" destOrd="0" presId="urn:microsoft.com/office/officeart/2018/2/layout/IconCircleList"/>
    <dgm:cxn modelId="{B252A0CF-3AF9-4FBD-BD5A-793E1EE55690}" type="presOf" srcId="{721AB150-7916-4092-9609-A59D5DA643A6}" destId="{F38F729A-244E-4B1D-83E5-41AEED43B3BA}" srcOrd="0" destOrd="0" presId="urn:microsoft.com/office/officeart/2018/2/layout/IconCircleList"/>
    <dgm:cxn modelId="{0AEC6437-6409-4C24-A074-324D13D6DFA8}" type="presOf" srcId="{60F4AC6D-88C2-48BF-ABCF-3470821C1913}" destId="{DE21B997-BA05-430B-82F6-DA0A4189F461}" srcOrd="0" destOrd="0" presId="urn:microsoft.com/office/officeart/2018/2/layout/IconCircleList"/>
    <dgm:cxn modelId="{AB389B87-40C5-4263-BBBE-F85BCEDB78A3}" srcId="{44764704-B53C-4BF1-97D2-175342827619}" destId="{EA05A2A4-E91B-4947-B599-5DBC49104C5C}" srcOrd="0" destOrd="0" parTransId="{6A5DE97B-F7E4-43D1-BFF9-8D3ADCECC3B4}" sibTransId="{93BA3AB9-85B8-4257-828B-18ABBB20CE70}"/>
    <dgm:cxn modelId="{1CFD0AF0-CE73-4501-B00B-8D1F28D15089}" srcId="{44764704-B53C-4BF1-97D2-175342827619}" destId="{F6F5E64C-F935-4A70-B4F3-3045CFD6F4B9}" srcOrd="1" destOrd="0" parTransId="{0BF9E30F-9522-46FF-AAF5-1F7F835B7205}" sibTransId="{6163CF69-770E-461A-B815-55FA40EF27FF}"/>
    <dgm:cxn modelId="{2A4F3B00-42C8-47B1-8750-D495B5CAA299}" srcId="{44764704-B53C-4BF1-97D2-175342827619}" destId="{60F4AC6D-88C2-48BF-ABCF-3470821C1913}" srcOrd="2" destOrd="0" parTransId="{63F78C78-3D54-42A5-AEEB-56CAEED6C6F7}" sibTransId="{721AB150-7916-4092-9609-A59D5DA643A6}"/>
    <dgm:cxn modelId="{FAD94236-96FE-4001-B6CC-7A922CE8C641}" srcId="{44764704-B53C-4BF1-97D2-175342827619}" destId="{E94D1AB7-6410-4A09-9411-06C3DD0AD21B}" srcOrd="3" destOrd="0" parTransId="{D31D8299-848B-48C4-9B7D-027F814B8073}" sibTransId="{2352C8E4-2434-460B-8A4E-5EEAFF55E0F0}"/>
    <dgm:cxn modelId="{F1E19441-93A8-4CB6-B053-63A26FE6D2B4}" type="presOf" srcId="{E94D1AB7-6410-4A09-9411-06C3DD0AD21B}" destId="{9F2E87D3-72AE-4F03-9AAA-73DEAF8FBC3A}" srcOrd="0" destOrd="0" presId="urn:microsoft.com/office/officeart/2018/2/layout/IconCircleList"/>
    <dgm:cxn modelId="{21AF6050-DEAC-4574-8B6C-C0A133B49F7C}" type="presOf" srcId="{93BA3AB9-85B8-4257-828B-18ABBB20CE70}" destId="{AF2DB5DA-A5CC-4EFE-A09E-54325F50C5D9}" srcOrd="0" destOrd="0" presId="urn:microsoft.com/office/officeart/2018/2/layout/IconCircleList"/>
    <dgm:cxn modelId="{D9D4117B-ED5D-49B5-8BD4-2D7A9E384DF1}" type="presOf" srcId="{F6F5E64C-F935-4A70-B4F3-3045CFD6F4B9}" destId="{756971B7-C632-45EC-BA5E-EB84C60F41E2}" srcOrd="0" destOrd="0" presId="urn:microsoft.com/office/officeart/2018/2/layout/IconCircleList"/>
    <dgm:cxn modelId="{3EF014C0-8399-46BC-8929-09F00100B60B}" type="presOf" srcId="{6163CF69-770E-461A-B815-55FA40EF27FF}" destId="{CCD3804A-2BEA-4C1C-8EBB-AAE273AEEB95}" srcOrd="0" destOrd="0" presId="urn:microsoft.com/office/officeart/2018/2/layout/IconCircleList"/>
    <dgm:cxn modelId="{E79A125D-143C-4889-9129-8B00EE428DFA}" type="presParOf" srcId="{23592D47-0F2F-4262-91B1-04C18ABF9A02}" destId="{A10C2400-4175-40EE-9300-EF8FD1296E67}" srcOrd="0" destOrd="0" presId="urn:microsoft.com/office/officeart/2018/2/layout/IconCircleList"/>
    <dgm:cxn modelId="{756164ED-3276-4647-9888-107C9F6B1004}" type="presParOf" srcId="{A10C2400-4175-40EE-9300-EF8FD1296E67}" destId="{375052FB-CD12-4B2A-B6F5-BA865C1FCDCC}" srcOrd="0" destOrd="0" presId="urn:microsoft.com/office/officeart/2018/2/layout/IconCircleList"/>
    <dgm:cxn modelId="{36B79ABD-792E-491A-BF9A-506F16FA17A8}" type="presParOf" srcId="{375052FB-CD12-4B2A-B6F5-BA865C1FCDCC}" destId="{B208357F-D08B-49BA-B4C3-27DDB2655565}" srcOrd="0" destOrd="0" presId="urn:microsoft.com/office/officeart/2018/2/layout/IconCircleList"/>
    <dgm:cxn modelId="{A79D5585-BD42-4274-848A-803782ED5B1F}" type="presParOf" srcId="{375052FB-CD12-4B2A-B6F5-BA865C1FCDCC}" destId="{0DC427AE-F3C4-4109-8471-F337B19BDAFA}" srcOrd="1" destOrd="0" presId="urn:microsoft.com/office/officeart/2018/2/layout/IconCircleList"/>
    <dgm:cxn modelId="{CB5058D6-55C2-428F-819A-E4326772ED64}" type="presParOf" srcId="{375052FB-CD12-4B2A-B6F5-BA865C1FCDCC}" destId="{85D1A9FA-C1E0-4B5F-87BF-61D5C3B47029}" srcOrd="2" destOrd="0" presId="urn:microsoft.com/office/officeart/2018/2/layout/IconCircleList"/>
    <dgm:cxn modelId="{A8824A00-5E6F-4024-A5DC-0B72D64A8A7F}" type="presParOf" srcId="{375052FB-CD12-4B2A-B6F5-BA865C1FCDCC}" destId="{22CD8488-E71F-40FC-92DE-192250B5BFC0}" srcOrd="3" destOrd="0" presId="urn:microsoft.com/office/officeart/2018/2/layout/IconCircleList"/>
    <dgm:cxn modelId="{0E1BAC06-BE08-4AF9-BBA2-20CFB7646D80}" type="presParOf" srcId="{A10C2400-4175-40EE-9300-EF8FD1296E67}" destId="{AF2DB5DA-A5CC-4EFE-A09E-54325F50C5D9}" srcOrd="1" destOrd="0" presId="urn:microsoft.com/office/officeart/2018/2/layout/IconCircleList"/>
    <dgm:cxn modelId="{6BDD3090-6D29-4170-A1E4-83BD18EA6F74}" type="presParOf" srcId="{A10C2400-4175-40EE-9300-EF8FD1296E67}" destId="{BAE2C28F-C8A1-4C60-BFFB-2832B6CF6D31}" srcOrd="2" destOrd="0" presId="urn:microsoft.com/office/officeart/2018/2/layout/IconCircleList"/>
    <dgm:cxn modelId="{FA4BE762-171C-45AB-80A8-D0BF5AAB1D3A}" type="presParOf" srcId="{BAE2C28F-C8A1-4C60-BFFB-2832B6CF6D31}" destId="{8D2AE225-22DC-4D82-B518-2908F1B92906}" srcOrd="0" destOrd="0" presId="urn:microsoft.com/office/officeart/2018/2/layout/IconCircleList"/>
    <dgm:cxn modelId="{67AD2B23-3E8C-487F-AF3F-2CBF2908F0E3}" type="presParOf" srcId="{BAE2C28F-C8A1-4C60-BFFB-2832B6CF6D31}" destId="{6ED819F3-1A6C-4D43-BAA9-260DF51BA712}" srcOrd="1" destOrd="0" presId="urn:microsoft.com/office/officeart/2018/2/layout/IconCircleList"/>
    <dgm:cxn modelId="{F8BC317E-0B71-4311-8472-CC170F559E54}" type="presParOf" srcId="{BAE2C28F-C8A1-4C60-BFFB-2832B6CF6D31}" destId="{5F547F40-401A-4B36-AAA9-7D6C85C0E18C}" srcOrd="2" destOrd="0" presId="urn:microsoft.com/office/officeart/2018/2/layout/IconCircleList"/>
    <dgm:cxn modelId="{572F1E08-7B14-4C04-9C33-ABDFB6FF0714}" type="presParOf" srcId="{BAE2C28F-C8A1-4C60-BFFB-2832B6CF6D31}" destId="{756971B7-C632-45EC-BA5E-EB84C60F41E2}" srcOrd="3" destOrd="0" presId="urn:microsoft.com/office/officeart/2018/2/layout/IconCircleList"/>
    <dgm:cxn modelId="{7C83F62E-1E0F-430C-8759-BC7732C1ED72}" type="presParOf" srcId="{A10C2400-4175-40EE-9300-EF8FD1296E67}" destId="{CCD3804A-2BEA-4C1C-8EBB-AAE273AEEB95}" srcOrd="3" destOrd="0" presId="urn:microsoft.com/office/officeart/2018/2/layout/IconCircleList"/>
    <dgm:cxn modelId="{8B2B396C-4B89-4AB5-A3AB-A5BA47CDE2E7}" type="presParOf" srcId="{A10C2400-4175-40EE-9300-EF8FD1296E67}" destId="{514DDC1F-E732-4668-83F3-5539716D897C}" srcOrd="4" destOrd="0" presId="urn:microsoft.com/office/officeart/2018/2/layout/IconCircleList"/>
    <dgm:cxn modelId="{F5345C60-8138-4AE3-BB83-9838BAE7E8DF}" type="presParOf" srcId="{514DDC1F-E732-4668-83F3-5539716D897C}" destId="{6E0B01D8-7D38-4E29-A7AF-E8CEA20099B3}" srcOrd="0" destOrd="0" presId="urn:microsoft.com/office/officeart/2018/2/layout/IconCircleList"/>
    <dgm:cxn modelId="{93CA2ACF-60E1-44CA-9EC0-5E1B690DCCE3}" type="presParOf" srcId="{514DDC1F-E732-4668-83F3-5539716D897C}" destId="{3750CCDD-676E-4C52-806D-A24646541D67}" srcOrd="1" destOrd="0" presId="urn:microsoft.com/office/officeart/2018/2/layout/IconCircleList"/>
    <dgm:cxn modelId="{E1D6CB62-2344-451A-AA25-2CFD98C56CCB}" type="presParOf" srcId="{514DDC1F-E732-4668-83F3-5539716D897C}" destId="{A9502AB6-0C88-4A2D-A810-9CB052322333}" srcOrd="2" destOrd="0" presId="urn:microsoft.com/office/officeart/2018/2/layout/IconCircleList"/>
    <dgm:cxn modelId="{AE3A22BF-E164-4156-9268-1D49CB3A5A03}" type="presParOf" srcId="{514DDC1F-E732-4668-83F3-5539716D897C}" destId="{DE21B997-BA05-430B-82F6-DA0A4189F461}" srcOrd="3" destOrd="0" presId="urn:microsoft.com/office/officeart/2018/2/layout/IconCircleList"/>
    <dgm:cxn modelId="{380E5CBC-3429-4636-9944-FD4B35B54AF7}" type="presParOf" srcId="{A10C2400-4175-40EE-9300-EF8FD1296E67}" destId="{F38F729A-244E-4B1D-83E5-41AEED43B3BA}" srcOrd="5" destOrd="0" presId="urn:microsoft.com/office/officeart/2018/2/layout/IconCircleList"/>
    <dgm:cxn modelId="{0DB1F53B-BC85-4790-AA1F-A4CC04CCE941}" type="presParOf" srcId="{A10C2400-4175-40EE-9300-EF8FD1296E67}" destId="{0AAF11DE-C149-43D3-ACE6-D805B3667079}" srcOrd="6" destOrd="0" presId="urn:microsoft.com/office/officeart/2018/2/layout/IconCircleList"/>
    <dgm:cxn modelId="{5E8BC7CE-FFE8-4120-B1C5-39CA2DE3063E}" type="presParOf" srcId="{0AAF11DE-C149-43D3-ACE6-D805B3667079}" destId="{2ACA9AFE-9D60-41D1-A18E-27A0E21C4A5B}" srcOrd="0" destOrd="0" presId="urn:microsoft.com/office/officeart/2018/2/layout/IconCircleList"/>
    <dgm:cxn modelId="{253C21FD-A125-491C-8AAC-294F8FC54B9E}" type="presParOf" srcId="{0AAF11DE-C149-43D3-ACE6-D805B3667079}" destId="{C9FBC237-7377-428F-83E2-D7694273D7AF}" srcOrd="1" destOrd="0" presId="urn:microsoft.com/office/officeart/2018/2/layout/IconCircleList"/>
    <dgm:cxn modelId="{45AA988C-3225-419D-B366-5F504540DCEF}" type="presParOf" srcId="{0AAF11DE-C149-43D3-ACE6-D805B3667079}" destId="{9D6D3793-7E1E-486F-A363-AD40D3DB8D19}" srcOrd="2" destOrd="0" presId="urn:microsoft.com/office/officeart/2018/2/layout/IconCircleList"/>
    <dgm:cxn modelId="{92608A1C-E67E-4C65-BBEA-8FE4B08170D8}" type="presParOf" srcId="{0AAF11DE-C149-43D3-ACE6-D805B3667079}" destId="{9F2E87D3-72AE-4F03-9AAA-73DEAF8FBC3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FE0D10-2D35-4E1B-9627-0A078544977D}" type="doc">
      <dgm:prSet loTypeId="urn:microsoft.com/office/officeart/2005/8/layout/hierarchy1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D386147-ACCE-473A-A3C2-120FA879F81D}">
      <dgm:prSet/>
      <dgm:spPr/>
      <dgm:t>
        <a:bodyPr/>
        <a:lstStyle/>
        <a:p>
          <a:r>
            <a:rPr lang="es-DO" dirty="0"/>
            <a:t>Nuestros 1000m2 están repartidos en zonas especificas para cada producto.</a:t>
          </a:r>
          <a:endParaRPr lang="en-US" dirty="0"/>
        </a:p>
      </dgm:t>
    </dgm:pt>
    <dgm:pt modelId="{AD19607C-1009-46E2-9DE1-2AA0C5F61007}" type="parTrans" cxnId="{BD2CCB17-6D54-4D89-B30A-6B762B3894CB}">
      <dgm:prSet/>
      <dgm:spPr/>
      <dgm:t>
        <a:bodyPr/>
        <a:lstStyle/>
        <a:p>
          <a:endParaRPr lang="en-US"/>
        </a:p>
      </dgm:t>
    </dgm:pt>
    <dgm:pt modelId="{8AED6311-A347-45A5-8BC8-5D9CC0E6C164}" type="sibTrans" cxnId="{BD2CCB17-6D54-4D89-B30A-6B762B3894CB}">
      <dgm:prSet/>
      <dgm:spPr/>
      <dgm:t>
        <a:bodyPr/>
        <a:lstStyle/>
        <a:p>
          <a:endParaRPr lang="en-US" dirty="0"/>
        </a:p>
      </dgm:t>
    </dgm:pt>
    <dgm:pt modelId="{1331148D-05AA-4007-83D7-17EDF6A0BA4A}">
      <dgm:prSet/>
      <dgm:spPr/>
      <dgm:t>
        <a:bodyPr/>
        <a:lstStyle/>
        <a:p>
          <a:r>
            <a:rPr lang="es-DO" dirty="0"/>
            <a:t>Asegurando su calidad y garantizando su esterilidad ante las posibles eventualidades de factores bactericidas desarrollados por el ambiente contaminado.</a:t>
          </a:r>
          <a:endParaRPr lang="en-US" dirty="0"/>
        </a:p>
      </dgm:t>
    </dgm:pt>
    <dgm:pt modelId="{2B078346-B548-41AE-AD7F-F397937EE4F6}" type="parTrans" cxnId="{20CA1074-852F-4B5E-8F4C-3B68A8F9E590}">
      <dgm:prSet/>
      <dgm:spPr/>
      <dgm:t>
        <a:bodyPr/>
        <a:lstStyle/>
        <a:p>
          <a:endParaRPr lang="en-US"/>
        </a:p>
      </dgm:t>
    </dgm:pt>
    <dgm:pt modelId="{73D8B79D-978E-4F39-98F5-63FA26F475E8}" type="sibTrans" cxnId="{20CA1074-852F-4B5E-8F4C-3B68A8F9E590}">
      <dgm:prSet/>
      <dgm:spPr/>
      <dgm:t>
        <a:bodyPr/>
        <a:lstStyle/>
        <a:p>
          <a:endParaRPr lang="en-US" dirty="0"/>
        </a:p>
      </dgm:t>
    </dgm:pt>
    <dgm:pt modelId="{4D97C336-068D-476D-B471-A73ECF90A9FB}">
      <dgm:prSet/>
      <dgm:spPr/>
      <dgm:t>
        <a:bodyPr/>
        <a:lstStyle/>
        <a:p>
          <a:r>
            <a:rPr lang="es-DO" dirty="0"/>
            <a:t>Los productos son colocados en RACKS y en Paletas evitando el contacto directo con  el piso y garantizando una mejor organización.</a:t>
          </a:r>
          <a:endParaRPr lang="en-US" dirty="0"/>
        </a:p>
      </dgm:t>
    </dgm:pt>
    <dgm:pt modelId="{16D2B43A-0F2B-4787-A31F-7D8284EE9445}" type="parTrans" cxnId="{46A36BC8-9A42-4086-98DE-AF351C599E17}">
      <dgm:prSet/>
      <dgm:spPr/>
      <dgm:t>
        <a:bodyPr/>
        <a:lstStyle/>
        <a:p>
          <a:endParaRPr lang="en-US"/>
        </a:p>
      </dgm:t>
    </dgm:pt>
    <dgm:pt modelId="{88152209-AA48-4046-8A21-5257ACF43C9B}" type="sibTrans" cxnId="{46A36BC8-9A42-4086-98DE-AF351C599E17}">
      <dgm:prSet/>
      <dgm:spPr/>
      <dgm:t>
        <a:bodyPr/>
        <a:lstStyle/>
        <a:p>
          <a:endParaRPr lang="en-US" dirty="0"/>
        </a:p>
      </dgm:t>
    </dgm:pt>
    <dgm:pt modelId="{7D15B89E-AF31-4734-A7CA-A249661C492B}">
      <dgm:prSet/>
      <dgm:spPr/>
      <dgm:t>
        <a:bodyPr/>
        <a:lstStyle/>
        <a:p>
          <a:r>
            <a:rPr lang="es-DO" dirty="0"/>
            <a:t>Nuestros almacenes están estandarizados bajo la Norma Intencional ISO 9001 2015.</a:t>
          </a:r>
          <a:endParaRPr lang="en-US" dirty="0"/>
        </a:p>
      </dgm:t>
    </dgm:pt>
    <dgm:pt modelId="{AA5F1DF2-9ED8-495F-BE34-FB3075F236C2}" type="parTrans" cxnId="{CCF9B14F-C785-4818-8C1E-EFC193F81FD2}">
      <dgm:prSet/>
      <dgm:spPr/>
      <dgm:t>
        <a:bodyPr/>
        <a:lstStyle/>
        <a:p>
          <a:endParaRPr lang="en-US"/>
        </a:p>
      </dgm:t>
    </dgm:pt>
    <dgm:pt modelId="{73DE973F-C8A4-4383-8CFF-2D50AAAACFD6}" type="sibTrans" cxnId="{CCF9B14F-C785-4818-8C1E-EFC193F81FD2}">
      <dgm:prSet/>
      <dgm:spPr/>
      <dgm:t>
        <a:bodyPr/>
        <a:lstStyle/>
        <a:p>
          <a:endParaRPr lang="en-US"/>
        </a:p>
      </dgm:t>
    </dgm:pt>
    <dgm:pt modelId="{D10DA880-7CD7-4211-AE76-47C46CF10865}" type="pres">
      <dgm:prSet presAssocID="{BFFE0D10-2D35-4E1B-9627-0A078544977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DBDD29F-9332-4455-AA8B-BDC013659BA4}" type="pres">
      <dgm:prSet presAssocID="{DD386147-ACCE-473A-A3C2-120FA879F81D}" presName="hierRoot1" presStyleCnt="0"/>
      <dgm:spPr/>
    </dgm:pt>
    <dgm:pt modelId="{7564670E-F678-490B-8BA1-EC6CAB8430B8}" type="pres">
      <dgm:prSet presAssocID="{DD386147-ACCE-473A-A3C2-120FA879F81D}" presName="composite" presStyleCnt="0"/>
      <dgm:spPr/>
    </dgm:pt>
    <dgm:pt modelId="{C3D7D09B-C2E8-44F7-A77B-A326E8A6EC17}" type="pres">
      <dgm:prSet presAssocID="{DD386147-ACCE-473A-A3C2-120FA879F81D}" presName="background" presStyleLbl="node0" presStyleIdx="0" presStyleCnt="4"/>
      <dgm:spPr/>
    </dgm:pt>
    <dgm:pt modelId="{FC6A3D7D-0294-497D-B973-60AE078E3BB0}" type="pres">
      <dgm:prSet presAssocID="{DD386147-ACCE-473A-A3C2-120FA879F81D}" presName="text" presStyleLbl="fgAcc0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E55F30-6C18-460E-B6BD-F9DB7E912ADB}" type="pres">
      <dgm:prSet presAssocID="{DD386147-ACCE-473A-A3C2-120FA879F81D}" presName="hierChild2" presStyleCnt="0"/>
      <dgm:spPr/>
    </dgm:pt>
    <dgm:pt modelId="{D03BC469-C3FB-4E37-9743-444FBB1F99EA}" type="pres">
      <dgm:prSet presAssocID="{1331148D-05AA-4007-83D7-17EDF6A0BA4A}" presName="hierRoot1" presStyleCnt="0"/>
      <dgm:spPr/>
    </dgm:pt>
    <dgm:pt modelId="{D78BD34A-E26E-4F1A-A16E-2469DE4B3AC4}" type="pres">
      <dgm:prSet presAssocID="{1331148D-05AA-4007-83D7-17EDF6A0BA4A}" presName="composite" presStyleCnt="0"/>
      <dgm:spPr/>
    </dgm:pt>
    <dgm:pt modelId="{A15E3ACC-6ABC-422E-B276-AD3EAA5EB779}" type="pres">
      <dgm:prSet presAssocID="{1331148D-05AA-4007-83D7-17EDF6A0BA4A}" presName="background" presStyleLbl="node0" presStyleIdx="1" presStyleCnt="4"/>
      <dgm:spPr/>
    </dgm:pt>
    <dgm:pt modelId="{5FE2411C-BF9D-4AB7-B8CF-638BB370E978}" type="pres">
      <dgm:prSet presAssocID="{1331148D-05AA-4007-83D7-17EDF6A0BA4A}" presName="text" presStyleLbl="fgAcc0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E3E1E9-D994-4C98-9D95-ED15FCC3DEF7}" type="pres">
      <dgm:prSet presAssocID="{1331148D-05AA-4007-83D7-17EDF6A0BA4A}" presName="hierChild2" presStyleCnt="0"/>
      <dgm:spPr/>
    </dgm:pt>
    <dgm:pt modelId="{96EB292E-184A-42B6-A16A-FF3EA532D923}" type="pres">
      <dgm:prSet presAssocID="{4D97C336-068D-476D-B471-A73ECF90A9FB}" presName="hierRoot1" presStyleCnt="0"/>
      <dgm:spPr/>
    </dgm:pt>
    <dgm:pt modelId="{11DC2811-ECD7-4049-995F-BC6BF7CB317D}" type="pres">
      <dgm:prSet presAssocID="{4D97C336-068D-476D-B471-A73ECF90A9FB}" presName="composite" presStyleCnt="0"/>
      <dgm:spPr/>
    </dgm:pt>
    <dgm:pt modelId="{A34902CB-589F-45C0-9C20-C4AF89346E47}" type="pres">
      <dgm:prSet presAssocID="{4D97C336-068D-476D-B471-A73ECF90A9FB}" presName="background" presStyleLbl="node0" presStyleIdx="2" presStyleCnt="4"/>
      <dgm:spPr/>
    </dgm:pt>
    <dgm:pt modelId="{A5837204-E3EE-4184-BA67-2685509D35D3}" type="pres">
      <dgm:prSet presAssocID="{4D97C336-068D-476D-B471-A73ECF90A9FB}" presName="text" presStyleLbl="fgAcc0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33936E-CAF3-4769-B341-D0F690B3FCDC}" type="pres">
      <dgm:prSet presAssocID="{4D97C336-068D-476D-B471-A73ECF90A9FB}" presName="hierChild2" presStyleCnt="0"/>
      <dgm:spPr/>
    </dgm:pt>
    <dgm:pt modelId="{98CD636B-2807-4F8B-AAE6-6C06FD9F3CBF}" type="pres">
      <dgm:prSet presAssocID="{7D15B89E-AF31-4734-A7CA-A249661C492B}" presName="hierRoot1" presStyleCnt="0"/>
      <dgm:spPr/>
    </dgm:pt>
    <dgm:pt modelId="{4F920726-8830-45C3-9E88-C21B72AA536B}" type="pres">
      <dgm:prSet presAssocID="{7D15B89E-AF31-4734-A7CA-A249661C492B}" presName="composite" presStyleCnt="0"/>
      <dgm:spPr/>
    </dgm:pt>
    <dgm:pt modelId="{A6DDA544-EBDB-4687-B346-B10F79C3B893}" type="pres">
      <dgm:prSet presAssocID="{7D15B89E-AF31-4734-A7CA-A249661C492B}" presName="background" presStyleLbl="node0" presStyleIdx="3" presStyleCnt="4"/>
      <dgm:spPr/>
    </dgm:pt>
    <dgm:pt modelId="{D3A5E05F-BD8D-4D81-8F4E-B6D26EF31DFD}" type="pres">
      <dgm:prSet presAssocID="{7D15B89E-AF31-4734-A7CA-A249661C492B}" presName="text" presStyleLbl="fgAcc0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E777B2-7991-48C6-8307-A62A852421F0}" type="pres">
      <dgm:prSet presAssocID="{7D15B89E-AF31-4734-A7CA-A249661C492B}" presName="hierChild2" presStyleCnt="0"/>
      <dgm:spPr/>
    </dgm:pt>
  </dgm:ptLst>
  <dgm:cxnLst>
    <dgm:cxn modelId="{BD2CCB17-6D54-4D89-B30A-6B762B3894CB}" srcId="{BFFE0D10-2D35-4E1B-9627-0A078544977D}" destId="{DD386147-ACCE-473A-A3C2-120FA879F81D}" srcOrd="0" destOrd="0" parTransId="{AD19607C-1009-46E2-9DE1-2AA0C5F61007}" sibTransId="{8AED6311-A347-45A5-8BC8-5D9CC0E6C164}"/>
    <dgm:cxn modelId="{75FFC6C2-6218-4344-B917-F201FB093867}" type="presOf" srcId="{7D15B89E-AF31-4734-A7CA-A249661C492B}" destId="{D3A5E05F-BD8D-4D81-8F4E-B6D26EF31DFD}" srcOrd="0" destOrd="0" presId="urn:microsoft.com/office/officeart/2005/8/layout/hierarchy1"/>
    <dgm:cxn modelId="{0B0764E9-6250-4ED8-977B-D1553F0C44F8}" type="presOf" srcId="{1331148D-05AA-4007-83D7-17EDF6A0BA4A}" destId="{5FE2411C-BF9D-4AB7-B8CF-638BB370E978}" srcOrd="0" destOrd="0" presId="urn:microsoft.com/office/officeart/2005/8/layout/hierarchy1"/>
    <dgm:cxn modelId="{0A6DEFE8-986E-4BA5-BD28-66EA6FD73F26}" type="presOf" srcId="{DD386147-ACCE-473A-A3C2-120FA879F81D}" destId="{FC6A3D7D-0294-497D-B973-60AE078E3BB0}" srcOrd="0" destOrd="0" presId="urn:microsoft.com/office/officeart/2005/8/layout/hierarchy1"/>
    <dgm:cxn modelId="{E5C538C3-76B2-4786-A77E-1E065E56A03B}" type="presOf" srcId="{BFFE0D10-2D35-4E1B-9627-0A078544977D}" destId="{D10DA880-7CD7-4211-AE76-47C46CF10865}" srcOrd="0" destOrd="0" presId="urn:microsoft.com/office/officeart/2005/8/layout/hierarchy1"/>
    <dgm:cxn modelId="{20CA1074-852F-4B5E-8F4C-3B68A8F9E590}" srcId="{BFFE0D10-2D35-4E1B-9627-0A078544977D}" destId="{1331148D-05AA-4007-83D7-17EDF6A0BA4A}" srcOrd="1" destOrd="0" parTransId="{2B078346-B548-41AE-AD7F-F397937EE4F6}" sibTransId="{73D8B79D-978E-4F39-98F5-63FA26F475E8}"/>
    <dgm:cxn modelId="{46A36BC8-9A42-4086-98DE-AF351C599E17}" srcId="{BFFE0D10-2D35-4E1B-9627-0A078544977D}" destId="{4D97C336-068D-476D-B471-A73ECF90A9FB}" srcOrd="2" destOrd="0" parTransId="{16D2B43A-0F2B-4787-A31F-7D8284EE9445}" sibTransId="{88152209-AA48-4046-8A21-5257ACF43C9B}"/>
    <dgm:cxn modelId="{CCF9B14F-C785-4818-8C1E-EFC193F81FD2}" srcId="{BFFE0D10-2D35-4E1B-9627-0A078544977D}" destId="{7D15B89E-AF31-4734-A7CA-A249661C492B}" srcOrd="3" destOrd="0" parTransId="{AA5F1DF2-9ED8-495F-BE34-FB3075F236C2}" sibTransId="{73DE973F-C8A4-4383-8CFF-2D50AAAACFD6}"/>
    <dgm:cxn modelId="{3311A160-0258-4731-9E77-4193BC64EEE9}" type="presOf" srcId="{4D97C336-068D-476D-B471-A73ECF90A9FB}" destId="{A5837204-E3EE-4184-BA67-2685509D35D3}" srcOrd="0" destOrd="0" presId="urn:microsoft.com/office/officeart/2005/8/layout/hierarchy1"/>
    <dgm:cxn modelId="{B60CCD38-02BF-4698-A874-81DA35E037BB}" type="presParOf" srcId="{D10DA880-7CD7-4211-AE76-47C46CF10865}" destId="{5DBDD29F-9332-4455-AA8B-BDC013659BA4}" srcOrd="0" destOrd="0" presId="urn:microsoft.com/office/officeart/2005/8/layout/hierarchy1"/>
    <dgm:cxn modelId="{C19FD9B2-0EE4-4644-A5D0-D15CC59526A4}" type="presParOf" srcId="{5DBDD29F-9332-4455-AA8B-BDC013659BA4}" destId="{7564670E-F678-490B-8BA1-EC6CAB8430B8}" srcOrd="0" destOrd="0" presId="urn:microsoft.com/office/officeart/2005/8/layout/hierarchy1"/>
    <dgm:cxn modelId="{7036762D-800A-4EB3-8DB0-E324D8CCDFF6}" type="presParOf" srcId="{7564670E-F678-490B-8BA1-EC6CAB8430B8}" destId="{C3D7D09B-C2E8-44F7-A77B-A326E8A6EC17}" srcOrd="0" destOrd="0" presId="urn:microsoft.com/office/officeart/2005/8/layout/hierarchy1"/>
    <dgm:cxn modelId="{C748EB27-39E3-499D-A0D2-5A665A7D2282}" type="presParOf" srcId="{7564670E-F678-490B-8BA1-EC6CAB8430B8}" destId="{FC6A3D7D-0294-497D-B973-60AE078E3BB0}" srcOrd="1" destOrd="0" presId="urn:microsoft.com/office/officeart/2005/8/layout/hierarchy1"/>
    <dgm:cxn modelId="{B968A2FC-46E2-4EAB-BAF5-36D7FADC415D}" type="presParOf" srcId="{5DBDD29F-9332-4455-AA8B-BDC013659BA4}" destId="{CFE55F30-6C18-460E-B6BD-F9DB7E912ADB}" srcOrd="1" destOrd="0" presId="urn:microsoft.com/office/officeart/2005/8/layout/hierarchy1"/>
    <dgm:cxn modelId="{ABFABD43-1541-4578-AE37-34C8E04B5789}" type="presParOf" srcId="{D10DA880-7CD7-4211-AE76-47C46CF10865}" destId="{D03BC469-C3FB-4E37-9743-444FBB1F99EA}" srcOrd="1" destOrd="0" presId="urn:microsoft.com/office/officeart/2005/8/layout/hierarchy1"/>
    <dgm:cxn modelId="{7D2BF3BA-C8DF-42C9-BDF9-19B3C2503B3E}" type="presParOf" srcId="{D03BC469-C3FB-4E37-9743-444FBB1F99EA}" destId="{D78BD34A-E26E-4F1A-A16E-2469DE4B3AC4}" srcOrd="0" destOrd="0" presId="urn:microsoft.com/office/officeart/2005/8/layout/hierarchy1"/>
    <dgm:cxn modelId="{EC2A740F-45E5-480C-A740-B9F236981D7A}" type="presParOf" srcId="{D78BD34A-E26E-4F1A-A16E-2469DE4B3AC4}" destId="{A15E3ACC-6ABC-422E-B276-AD3EAA5EB779}" srcOrd="0" destOrd="0" presId="urn:microsoft.com/office/officeart/2005/8/layout/hierarchy1"/>
    <dgm:cxn modelId="{B77545E3-FEEE-4A70-BFF4-9BF5AECC3CBC}" type="presParOf" srcId="{D78BD34A-E26E-4F1A-A16E-2469DE4B3AC4}" destId="{5FE2411C-BF9D-4AB7-B8CF-638BB370E978}" srcOrd="1" destOrd="0" presId="urn:microsoft.com/office/officeart/2005/8/layout/hierarchy1"/>
    <dgm:cxn modelId="{0AA5012F-3AF9-4B52-886F-ACC783F67901}" type="presParOf" srcId="{D03BC469-C3FB-4E37-9743-444FBB1F99EA}" destId="{D6E3E1E9-D994-4C98-9D95-ED15FCC3DEF7}" srcOrd="1" destOrd="0" presId="urn:microsoft.com/office/officeart/2005/8/layout/hierarchy1"/>
    <dgm:cxn modelId="{C9DE8862-BAED-4761-85C6-0E9C72C6DE7D}" type="presParOf" srcId="{D10DA880-7CD7-4211-AE76-47C46CF10865}" destId="{96EB292E-184A-42B6-A16A-FF3EA532D923}" srcOrd="2" destOrd="0" presId="urn:microsoft.com/office/officeart/2005/8/layout/hierarchy1"/>
    <dgm:cxn modelId="{5B096215-DE9B-4208-9803-E34062F674B0}" type="presParOf" srcId="{96EB292E-184A-42B6-A16A-FF3EA532D923}" destId="{11DC2811-ECD7-4049-995F-BC6BF7CB317D}" srcOrd="0" destOrd="0" presId="urn:microsoft.com/office/officeart/2005/8/layout/hierarchy1"/>
    <dgm:cxn modelId="{53C46236-FEF6-4B7E-95E9-8071F53D5F6A}" type="presParOf" srcId="{11DC2811-ECD7-4049-995F-BC6BF7CB317D}" destId="{A34902CB-589F-45C0-9C20-C4AF89346E47}" srcOrd="0" destOrd="0" presId="urn:microsoft.com/office/officeart/2005/8/layout/hierarchy1"/>
    <dgm:cxn modelId="{9B2FC250-838D-4F55-9AA8-C41E4153064A}" type="presParOf" srcId="{11DC2811-ECD7-4049-995F-BC6BF7CB317D}" destId="{A5837204-E3EE-4184-BA67-2685509D35D3}" srcOrd="1" destOrd="0" presId="urn:microsoft.com/office/officeart/2005/8/layout/hierarchy1"/>
    <dgm:cxn modelId="{9E95FEAD-922B-47EB-9308-01BD75174D90}" type="presParOf" srcId="{96EB292E-184A-42B6-A16A-FF3EA532D923}" destId="{5033936E-CAF3-4769-B341-D0F690B3FCDC}" srcOrd="1" destOrd="0" presId="urn:microsoft.com/office/officeart/2005/8/layout/hierarchy1"/>
    <dgm:cxn modelId="{C8C5110F-0633-4D7D-9F7A-CD5A550F1693}" type="presParOf" srcId="{D10DA880-7CD7-4211-AE76-47C46CF10865}" destId="{98CD636B-2807-4F8B-AAE6-6C06FD9F3CBF}" srcOrd="3" destOrd="0" presId="urn:microsoft.com/office/officeart/2005/8/layout/hierarchy1"/>
    <dgm:cxn modelId="{41E74F95-EE16-44D3-AFCB-8FC6C0CCC737}" type="presParOf" srcId="{98CD636B-2807-4F8B-AAE6-6C06FD9F3CBF}" destId="{4F920726-8830-45C3-9E88-C21B72AA536B}" srcOrd="0" destOrd="0" presId="urn:microsoft.com/office/officeart/2005/8/layout/hierarchy1"/>
    <dgm:cxn modelId="{2629E666-5F62-4B40-9089-8173B055B273}" type="presParOf" srcId="{4F920726-8830-45C3-9E88-C21B72AA536B}" destId="{A6DDA544-EBDB-4687-B346-B10F79C3B893}" srcOrd="0" destOrd="0" presId="urn:microsoft.com/office/officeart/2005/8/layout/hierarchy1"/>
    <dgm:cxn modelId="{1BEE0BD3-AB5A-4945-B76E-AEC0C59C7596}" type="presParOf" srcId="{4F920726-8830-45C3-9E88-C21B72AA536B}" destId="{D3A5E05F-BD8D-4D81-8F4E-B6D26EF31DFD}" srcOrd="1" destOrd="0" presId="urn:microsoft.com/office/officeart/2005/8/layout/hierarchy1"/>
    <dgm:cxn modelId="{0173D2A9-EBC1-4E31-A98E-E840B01CFF95}" type="presParOf" srcId="{98CD636B-2807-4F8B-AAE6-6C06FD9F3CBF}" destId="{26E777B2-7991-48C6-8307-A62A852421F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372A01-810E-40C6-A65A-7AF3DA65B87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DCECC8D-6018-4A25-A6B9-D8A69A3C612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DO" dirty="0"/>
            <a:t>Nuestra empresa se especializa en ofrecer un bajo costo de los productos de primera necesidad.</a:t>
          </a:r>
          <a:endParaRPr lang="en-US" dirty="0"/>
        </a:p>
      </dgm:t>
    </dgm:pt>
    <dgm:pt modelId="{02D9B0AF-6273-401A-A035-0525EF5EDBDA}" type="parTrans" cxnId="{D98E4E69-A8C1-46F9-A932-86503CC01AD3}">
      <dgm:prSet/>
      <dgm:spPr/>
      <dgm:t>
        <a:bodyPr/>
        <a:lstStyle/>
        <a:p>
          <a:endParaRPr lang="en-US"/>
        </a:p>
      </dgm:t>
    </dgm:pt>
    <dgm:pt modelId="{1B074139-4C9C-40F5-83E0-BDAECD564FDC}" type="sibTrans" cxnId="{D98E4E69-A8C1-46F9-A932-86503CC01AD3}">
      <dgm:prSet/>
      <dgm:spPr/>
      <dgm:t>
        <a:bodyPr/>
        <a:lstStyle/>
        <a:p>
          <a:endParaRPr lang="en-US"/>
        </a:p>
      </dgm:t>
    </dgm:pt>
    <dgm:pt modelId="{375F1B91-C966-4CE7-86BF-441CD0AEE15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DO" dirty="0"/>
            <a:t>Esto se logra adquiriendo los productos en cantidad de lote para minimizar costos en y transporte y márgenes de perdida por unidad en merma.</a:t>
          </a:r>
          <a:endParaRPr lang="en-US" dirty="0"/>
        </a:p>
      </dgm:t>
    </dgm:pt>
    <dgm:pt modelId="{8C9370E3-9BC8-476F-8388-2D5FB2B2921C}" type="parTrans" cxnId="{E6214709-4215-44C8-98E7-6E9771EE1D0C}">
      <dgm:prSet/>
      <dgm:spPr/>
      <dgm:t>
        <a:bodyPr/>
        <a:lstStyle/>
        <a:p>
          <a:endParaRPr lang="en-US"/>
        </a:p>
      </dgm:t>
    </dgm:pt>
    <dgm:pt modelId="{3276861B-8E3D-4114-B187-C0957E55EB0A}" type="sibTrans" cxnId="{E6214709-4215-44C8-98E7-6E9771EE1D0C}">
      <dgm:prSet/>
      <dgm:spPr/>
      <dgm:t>
        <a:bodyPr/>
        <a:lstStyle/>
        <a:p>
          <a:endParaRPr lang="en-US"/>
        </a:p>
      </dgm:t>
    </dgm:pt>
    <dgm:pt modelId="{B820A948-1D00-415B-8365-B2538153FF5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DO" dirty="0"/>
            <a:t>Teniendo una flotilla propia de vehículos de transporte de productos al miniamos el costo. El  mantenimiento realizado a la flotilla es tipo preventivo.</a:t>
          </a:r>
          <a:endParaRPr lang="en-US" dirty="0"/>
        </a:p>
      </dgm:t>
    </dgm:pt>
    <dgm:pt modelId="{3A6CD966-4AAD-4C17-83E2-6D23C1DB1A3E}" type="parTrans" cxnId="{A00BFD2B-E108-427A-BDCC-025F51202032}">
      <dgm:prSet/>
      <dgm:spPr/>
      <dgm:t>
        <a:bodyPr/>
        <a:lstStyle/>
        <a:p>
          <a:endParaRPr lang="en-US"/>
        </a:p>
      </dgm:t>
    </dgm:pt>
    <dgm:pt modelId="{79675684-95E5-4B47-9F51-FF45D1260570}" type="sibTrans" cxnId="{A00BFD2B-E108-427A-BDCC-025F51202032}">
      <dgm:prSet/>
      <dgm:spPr/>
      <dgm:t>
        <a:bodyPr/>
        <a:lstStyle/>
        <a:p>
          <a:endParaRPr lang="en-US"/>
        </a:p>
      </dgm:t>
    </dgm:pt>
    <dgm:pt modelId="{376BDAF9-5BF6-49AC-BA3F-A89652DE3712}" type="pres">
      <dgm:prSet presAssocID="{7D372A01-810E-40C6-A65A-7AF3DA65B87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2BB432-4574-4F79-B55A-19BB8AEDEFC2}" type="pres">
      <dgm:prSet presAssocID="{3DCECC8D-6018-4A25-A6B9-D8A69A3C6123}" presName="compNode" presStyleCnt="0"/>
      <dgm:spPr/>
    </dgm:pt>
    <dgm:pt modelId="{49F92C28-7DEF-4790-8338-8ADE53DC37FC}" type="pres">
      <dgm:prSet presAssocID="{3DCECC8D-6018-4A25-A6B9-D8A69A3C612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1F52C27-D03B-485E-83F5-9D03A10AEA94}" type="pres">
      <dgm:prSet presAssocID="{3DCECC8D-6018-4A25-A6B9-D8A69A3C612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43A44FD-494C-46A2-9121-5E1C17E59357}" type="pres">
      <dgm:prSet presAssocID="{3DCECC8D-6018-4A25-A6B9-D8A69A3C6123}" presName="spaceRect" presStyleCnt="0"/>
      <dgm:spPr/>
    </dgm:pt>
    <dgm:pt modelId="{A309CB04-A82D-44A4-9193-693595EA3EB0}" type="pres">
      <dgm:prSet presAssocID="{3DCECC8D-6018-4A25-A6B9-D8A69A3C6123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3A0F3F67-A015-4742-85A4-FE28762B04EF}" type="pres">
      <dgm:prSet presAssocID="{1B074139-4C9C-40F5-83E0-BDAECD564FDC}" presName="sibTrans" presStyleCnt="0"/>
      <dgm:spPr/>
    </dgm:pt>
    <dgm:pt modelId="{02AA3C5F-B71C-4E11-8492-BEE3A21DF5C9}" type="pres">
      <dgm:prSet presAssocID="{375F1B91-C966-4CE7-86BF-441CD0AEE15D}" presName="compNode" presStyleCnt="0"/>
      <dgm:spPr/>
    </dgm:pt>
    <dgm:pt modelId="{4B0DE848-422E-449C-8534-C4B6AE18D153}" type="pres">
      <dgm:prSet presAssocID="{375F1B91-C966-4CE7-86BF-441CD0AEE15D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C66F8A7-0C90-4C78-8B77-35CB16FF469A}" type="pres">
      <dgm:prSet presAssocID="{375F1B91-C966-4CE7-86BF-441CD0AEE1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C3F96D2F-DA56-45AB-8E40-2F8F99B7C59C}" type="pres">
      <dgm:prSet presAssocID="{375F1B91-C966-4CE7-86BF-441CD0AEE15D}" presName="spaceRect" presStyleCnt="0"/>
      <dgm:spPr/>
    </dgm:pt>
    <dgm:pt modelId="{D9B2A1CE-79C0-47D1-AC5A-1C1B50077B18}" type="pres">
      <dgm:prSet presAssocID="{375F1B91-C966-4CE7-86BF-441CD0AEE15D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AF7BE4D-8047-4E73-B3AA-C91C1AD78CE1}" type="pres">
      <dgm:prSet presAssocID="{3276861B-8E3D-4114-B187-C0957E55EB0A}" presName="sibTrans" presStyleCnt="0"/>
      <dgm:spPr/>
    </dgm:pt>
    <dgm:pt modelId="{0C61A571-E5F9-4652-AD3B-DECB8B1BA173}" type="pres">
      <dgm:prSet presAssocID="{B820A948-1D00-415B-8365-B2538153FF5E}" presName="compNode" presStyleCnt="0"/>
      <dgm:spPr/>
    </dgm:pt>
    <dgm:pt modelId="{C353453C-6346-46C4-9F3E-1ADAD9569489}" type="pres">
      <dgm:prSet presAssocID="{B820A948-1D00-415B-8365-B2538153FF5E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931349B-303C-4498-ADC5-A50B83FE5A24}" type="pres">
      <dgm:prSet presAssocID="{B820A948-1D00-415B-8365-B2538153FF5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B0FF11DE-1E0C-4BF4-BE40-04FE6EB51CD0}" type="pres">
      <dgm:prSet presAssocID="{B820A948-1D00-415B-8365-B2538153FF5E}" presName="spaceRect" presStyleCnt="0"/>
      <dgm:spPr/>
    </dgm:pt>
    <dgm:pt modelId="{7831BC3E-B63E-460D-999C-553553B6E59F}" type="pres">
      <dgm:prSet presAssocID="{B820A948-1D00-415B-8365-B2538153FF5E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1A5858-0DEF-4693-9A1C-6EF9958CFD17}" type="presOf" srcId="{3DCECC8D-6018-4A25-A6B9-D8A69A3C6123}" destId="{A309CB04-A82D-44A4-9193-693595EA3EB0}" srcOrd="0" destOrd="0" presId="urn:microsoft.com/office/officeart/2018/5/layout/IconLeafLabelList"/>
    <dgm:cxn modelId="{E6214709-4215-44C8-98E7-6E9771EE1D0C}" srcId="{7D372A01-810E-40C6-A65A-7AF3DA65B87B}" destId="{375F1B91-C966-4CE7-86BF-441CD0AEE15D}" srcOrd="1" destOrd="0" parTransId="{8C9370E3-9BC8-476F-8388-2D5FB2B2921C}" sibTransId="{3276861B-8E3D-4114-B187-C0957E55EB0A}"/>
    <dgm:cxn modelId="{D7B5C94E-6101-49A7-87A7-E9D042B6493C}" type="presOf" srcId="{375F1B91-C966-4CE7-86BF-441CD0AEE15D}" destId="{D9B2A1CE-79C0-47D1-AC5A-1C1B50077B18}" srcOrd="0" destOrd="0" presId="urn:microsoft.com/office/officeart/2018/5/layout/IconLeafLabelList"/>
    <dgm:cxn modelId="{A00BFD2B-E108-427A-BDCC-025F51202032}" srcId="{7D372A01-810E-40C6-A65A-7AF3DA65B87B}" destId="{B820A948-1D00-415B-8365-B2538153FF5E}" srcOrd="2" destOrd="0" parTransId="{3A6CD966-4AAD-4C17-83E2-6D23C1DB1A3E}" sibTransId="{79675684-95E5-4B47-9F51-FF45D1260570}"/>
    <dgm:cxn modelId="{B5435CB8-C061-490C-AA4F-730A3FDCAE69}" type="presOf" srcId="{7D372A01-810E-40C6-A65A-7AF3DA65B87B}" destId="{376BDAF9-5BF6-49AC-BA3F-A89652DE3712}" srcOrd="0" destOrd="0" presId="urn:microsoft.com/office/officeart/2018/5/layout/IconLeafLabelList"/>
    <dgm:cxn modelId="{D98E4E69-A8C1-46F9-A932-86503CC01AD3}" srcId="{7D372A01-810E-40C6-A65A-7AF3DA65B87B}" destId="{3DCECC8D-6018-4A25-A6B9-D8A69A3C6123}" srcOrd="0" destOrd="0" parTransId="{02D9B0AF-6273-401A-A035-0525EF5EDBDA}" sibTransId="{1B074139-4C9C-40F5-83E0-BDAECD564FDC}"/>
    <dgm:cxn modelId="{8C1D6148-F049-4824-BF49-24B44A1A1889}" type="presOf" srcId="{B820A948-1D00-415B-8365-B2538153FF5E}" destId="{7831BC3E-B63E-460D-999C-553553B6E59F}" srcOrd="0" destOrd="0" presId="urn:microsoft.com/office/officeart/2018/5/layout/IconLeafLabelList"/>
    <dgm:cxn modelId="{5D27F655-94FD-4BB8-927D-DFE6AF645013}" type="presParOf" srcId="{376BDAF9-5BF6-49AC-BA3F-A89652DE3712}" destId="{EE2BB432-4574-4F79-B55A-19BB8AEDEFC2}" srcOrd="0" destOrd="0" presId="urn:microsoft.com/office/officeart/2018/5/layout/IconLeafLabelList"/>
    <dgm:cxn modelId="{3CCC59ED-ACEA-4C62-BAA0-968AFC7F9A34}" type="presParOf" srcId="{EE2BB432-4574-4F79-B55A-19BB8AEDEFC2}" destId="{49F92C28-7DEF-4790-8338-8ADE53DC37FC}" srcOrd="0" destOrd="0" presId="urn:microsoft.com/office/officeart/2018/5/layout/IconLeafLabelList"/>
    <dgm:cxn modelId="{F6122512-C2B4-459B-A6AD-37D584804742}" type="presParOf" srcId="{EE2BB432-4574-4F79-B55A-19BB8AEDEFC2}" destId="{71F52C27-D03B-485E-83F5-9D03A10AEA94}" srcOrd="1" destOrd="0" presId="urn:microsoft.com/office/officeart/2018/5/layout/IconLeafLabelList"/>
    <dgm:cxn modelId="{EF4B0E2F-A509-4D3D-8858-E38E03F8F04C}" type="presParOf" srcId="{EE2BB432-4574-4F79-B55A-19BB8AEDEFC2}" destId="{443A44FD-494C-46A2-9121-5E1C17E59357}" srcOrd="2" destOrd="0" presId="urn:microsoft.com/office/officeart/2018/5/layout/IconLeafLabelList"/>
    <dgm:cxn modelId="{0D4137CE-C9FA-456A-9781-3E1BC0E97FDF}" type="presParOf" srcId="{EE2BB432-4574-4F79-B55A-19BB8AEDEFC2}" destId="{A309CB04-A82D-44A4-9193-693595EA3EB0}" srcOrd="3" destOrd="0" presId="urn:microsoft.com/office/officeart/2018/5/layout/IconLeafLabelList"/>
    <dgm:cxn modelId="{3B4342A7-92BD-4C73-895F-0009ACD59329}" type="presParOf" srcId="{376BDAF9-5BF6-49AC-BA3F-A89652DE3712}" destId="{3A0F3F67-A015-4742-85A4-FE28762B04EF}" srcOrd="1" destOrd="0" presId="urn:microsoft.com/office/officeart/2018/5/layout/IconLeafLabelList"/>
    <dgm:cxn modelId="{D4D27351-EC9A-4B52-8EFA-B6A121224BF4}" type="presParOf" srcId="{376BDAF9-5BF6-49AC-BA3F-A89652DE3712}" destId="{02AA3C5F-B71C-4E11-8492-BEE3A21DF5C9}" srcOrd="2" destOrd="0" presId="urn:microsoft.com/office/officeart/2018/5/layout/IconLeafLabelList"/>
    <dgm:cxn modelId="{D2D82B86-C5B2-4260-B359-3D06854B6EFF}" type="presParOf" srcId="{02AA3C5F-B71C-4E11-8492-BEE3A21DF5C9}" destId="{4B0DE848-422E-449C-8534-C4B6AE18D153}" srcOrd="0" destOrd="0" presId="urn:microsoft.com/office/officeart/2018/5/layout/IconLeafLabelList"/>
    <dgm:cxn modelId="{F02ACCEB-ED6A-454C-AEDB-A880A7186CD3}" type="presParOf" srcId="{02AA3C5F-B71C-4E11-8492-BEE3A21DF5C9}" destId="{9C66F8A7-0C90-4C78-8B77-35CB16FF469A}" srcOrd="1" destOrd="0" presId="urn:microsoft.com/office/officeart/2018/5/layout/IconLeafLabelList"/>
    <dgm:cxn modelId="{2A8C2085-A1D1-4CDF-B67C-CB39789D535C}" type="presParOf" srcId="{02AA3C5F-B71C-4E11-8492-BEE3A21DF5C9}" destId="{C3F96D2F-DA56-45AB-8E40-2F8F99B7C59C}" srcOrd="2" destOrd="0" presId="urn:microsoft.com/office/officeart/2018/5/layout/IconLeafLabelList"/>
    <dgm:cxn modelId="{06A18EA3-9409-41F9-AF5D-2543F21C80E2}" type="presParOf" srcId="{02AA3C5F-B71C-4E11-8492-BEE3A21DF5C9}" destId="{D9B2A1CE-79C0-47D1-AC5A-1C1B50077B18}" srcOrd="3" destOrd="0" presId="urn:microsoft.com/office/officeart/2018/5/layout/IconLeafLabelList"/>
    <dgm:cxn modelId="{1A34AA7B-AE8C-4A84-BEB6-7774FED1E2FE}" type="presParOf" srcId="{376BDAF9-5BF6-49AC-BA3F-A89652DE3712}" destId="{FAF7BE4D-8047-4E73-B3AA-C91C1AD78CE1}" srcOrd="3" destOrd="0" presId="urn:microsoft.com/office/officeart/2018/5/layout/IconLeafLabelList"/>
    <dgm:cxn modelId="{EFB83A9B-04CB-40C6-8D90-51AFC1202BC1}" type="presParOf" srcId="{376BDAF9-5BF6-49AC-BA3F-A89652DE3712}" destId="{0C61A571-E5F9-4652-AD3B-DECB8B1BA173}" srcOrd="4" destOrd="0" presId="urn:microsoft.com/office/officeart/2018/5/layout/IconLeafLabelList"/>
    <dgm:cxn modelId="{26210EEB-01C9-4182-9693-499E17082F1C}" type="presParOf" srcId="{0C61A571-E5F9-4652-AD3B-DECB8B1BA173}" destId="{C353453C-6346-46C4-9F3E-1ADAD9569489}" srcOrd="0" destOrd="0" presId="urn:microsoft.com/office/officeart/2018/5/layout/IconLeafLabelList"/>
    <dgm:cxn modelId="{7EBAFBA7-DBC3-4D47-A5F7-A9A4B2CF2E1A}" type="presParOf" srcId="{0C61A571-E5F9-4652-AD3B-DECB8B1BA173}" destId="{7931349B-303C-4498-ADC5-A50B83FE5A24}" srcOrd="1" destOrd="0" presId="urn:microsoft.com/office/officeart/2018/5/layout/IconLeafLabelList"/>
    <dgm:cxn modelId="{F41CBA84-F0B9-4D49-8BBC-CBF5B0379CF8}" type="presParOf" srcId="{0C61A571-E5F9-4652-AD3B-DECB8B1BA173}" destId="{B0FF11DE-1E0C-4BF4-BE40-04FE6EB51CD0}" srcOrd="2" destOrd="0" presId="urn:microsoft.com/office/officeart/2018/5/layout/IconLeafLabelList"/>
    <dgm:cxn modelId="{8F4D349E-286E-4B17-939F-822876333D96}" type="presParOf" srcId="{0C61A571-E5F9-4652-AD3B-DECB8B1BA173}" destId="{7831BC3E-B63E-460D-999C-553553B6E59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DBBE3F-C0DB-4A33-9CEE-3E1EBAE77CED}">
      <dsp:nvSpPr>
        <dsp:cNvPr id="0" name=""/>
        <dsp:cNvSpPr/>
      </dsp:nvSpPr>
      <dsp:spPr>
        <a:xfrm>
          <a:off x="380824" y="40106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A72D21-AAE5-49FD-979B-5739467D0679}">
      <dsp:nvSpPr>
        <dsp:cNvPr id="0" name=""/>
        <dsp:cNvSpPr/>
      </dsp:nvSpPr>
      <dsp:spPr>
        <a:xfrm>
          <a:off x="614824" y="635062"/>
          <a:ext cx="630000" cy="63000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9A13D-E547-421F-898B-450354FA0FF8}">
      <dsp:nvSpPr>
        <dsp:cNvPr id="0" name=""/>
        <dsp:cNvSpPr/>
      </dsp:nvSpPr>
      <dsp:spPr>
        <a:xfrm>
          <a:off x="29824" y="18410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s-ES" sz="1500" kern="1200" dirty="0"/>
            <a:t>HISTORIA</a:t>
          </a:r>
          <a:endParaRPr lang="en-US" sz="1500" kern="1200" dirty="0"/>
        </a:p>
      </dsp:txBody>
      <dsp:txXfrm>
        <a:off x="29824" y="1841062"/>
        <a:ext cx="1800000" cy="720000"/>
      </dsp:txXfrm>
    </dsp:sp>
    <dsp:sp modelId="{5E38FEF5-E162-4006-93BD-54D24E881E8C}">
      <dsp:nvSpPr>
        <dsp:cNvPr id="0" name=""/>
        <dsp:cNvSpPr/>
      </dsp:nvSpPr>
      <dsp:spPr>
        <a:xfrm>
          <a:off x="2495825" y="40106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99464-71EE-42BF-826A-F00EF96D1344}">
      <dsp:nvSpPr>
        <dsp:cNvPr id="0" name=""/>
        <dsp:cNvSpPr/>
      </dsp:nvSpPr>
      <dsp:spPr>
        <a:xfrm>
          <a:off x="2729825" y="635062"/>
          <a:ext cx="630000" cy="63000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A2081-A081-4AF9-AFCB-639E60EF4A23}">
      <dsp:nvSpPr>
        <dsp:cNvPr id="0" name=""/>
        <dsp:cNvSpPr/>
      </dsp:nvSpPr>
      <dsp:spPr>
        <a:xfrm>
          <a:off x="2144825" y="18410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s-ES" sz="1500" kern="1200" dirty="0"/>
            <a:t>ESPECIFICACIONES DEL ALMACEN</a:t>
          </a:r>
          <a:endParaRPr lang="en-US" sz="1500" kern="1200" dirty="0"/>
        </a:p>
      </dsp:txBody>
      <dsp:txXfrm>
        <a:off x="2144825" y="1841062"/>
        <a:ext cx="1800000" cy="720000"/>
      </dsp:txXfrm>
    </dsp:sp>
    <dsp:sp modelId="{28BB6A82-61F7-44AD-963B-202D82350868}">
      <dsp:nvSpPr>
        <dsp:cNvPr id="0" name=""/>
        <dsp:cNvSpPr/>
      </dsp:nvSpPr>
      <dsp:spPr>
        <a:xfrm>
          <a:off x="4610825" y="40106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97EF4B-E591-4424-B331-F2448F3F6D0D}">
      <dsp:nvSpPr>
        <dsp:cNvPr id="0" name=""/>
        <dsp:cNvSpPr/>
      </dsp:nvSpPr>
      <dsp:spPr>
        <a:xfrm>
          <a:off x="4844825" y="635062"/>
          <a:ext cx="630000" cy="63000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5E3D0-C7E7-4B60-ADDF-0CC3592C5CDE}">
      <dsp:nvSpPr>
        <dsp:cNvPr id="0" name=""/>
        <dsp:cNvSpPr/>
      </dsp:nvSpPr>
      <dsp:spPr>
        <a:xfrm>
          <a:off x="4259825" y="18410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s-ES" sz="1500" kern="1200" dirty="0"/>
            <a:t>MISION,VISION Y VALORES</a:t>
          </a:r>
          <a:endParaRPr lang="en-US" sz="1500" kern="1200" dirty="0"/>
        </a:p>
      </dsp:txBody>
      <dsp:txXfrm>
        <a:off x="4259825" y="1841062"/>
        <a:ext cx="1800000" cy="720000"/>
      </dsp:txXfrm>
    </dsp:sp>
    <dsp:sp modelId="{8926AE6C-DA2C-468A-819E-A7734AECF7E6}">
      <dsp:nvSpPr>
        <dsp:cNvPr id="0" name=""/>
        <dsp:cNvSpPr/>
      </dsp:nvSpPr>
      <dsp:spPr>
        <a:xfrm>
          <a:off x="380824" y="301106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64A69-8FDD-4F23-BC60-EED3A5865628}">
      <dsp:nvSpPr>
        <dsp:cNvPr id="0" name=""/>
        <dsp:cNvSpPr/>
      </dsp:nvSpPr>
      <dsp:spPr>
        <a:xfrm>
          <a:off x="614824" y="3245062"/>
          <a:ext cx="630000" cy="63000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04036-2885-4D2D-AF47-40DFED84CF72}">
      <dsp:nvSpPr>
        <dsp:cNvPr id="0" name=""/>
        <dsp:cNvSpPr/>
      </dsp:nvSpPr>
      <dsp:spPr>
        <a:xfrm>
          <a:off x="29824" y="44510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s-ES" sz="1500" kern="1200" dirty="0"/>
            <a:t>PRODUCTOS</a:t>
          </a:r>
          <a:endParaRPr lang="en-US" sz="1500" kern="1200" dirty="0"/>
        </a:p>
      </dsp:txBody>
      <dsp:txXfrm>
        <a:off x="29824" y="4451062"/>
        <a:ext cx="1800000" cy="720000"/>
      </dsp:txXfrm>
    </dsp:sp>
    <dsp:sp modelId="{694D4E17-0048-464E-BF8C-8EFE3DF3F65D}">
      <dsp:nvSpPr>
        <dsp:cNvPr id="0" name=""/>
        <dsp:cNvSpPr/>
      </dsp:nvSpPr>
      <dsp:spPr>
        <a:xfrm>
          <a:off x="2495825" y="3011062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311EEF-4E18-49D1-814D-DED7F99F51F1}">
      <dsp:nvSpPr>
        <dsp:cNvPr id="0" name=""/>
        <dsp:cNvSpPr/>
      </dsp:nvSpPr>
      <dsp:spPr>
        <a:xfrm>
          <a:off x="2729825" y="3245062"/>
          <a:ext cx="630000" cy="630000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303D1-B6B7-4539-9140-4BBCDBB45DFB}">
      <dsp:nvSpPr>
        <dsp:cNvPr id="0" name=""/>
        <dsp:cNvSpPr/>
      </dsp:nvSpPr>
      <dsp:spPr>
        <a:xfrm>
          <a:off x="2144825" y="44510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s-ES" sz="1500" kern="1200" dirty="0"/>
            <a:t>VENTAJAS DEL ALMACEN </a:t>
          </a:r>
          <a:endParaRPr lang="en-US" sz="1500" kern="1200" dirty="0"/>
        </a:p>
      </dsp:txBody>
      <dsp:txXfrm>
        <a:off x="2144825" y="4451062"/>
        <a:ext cx="1800000" cy="720000"/>
      </dsp:txXfrm>
    </dsp:sp>
    <dsp:sp modelId="{0DB4DBFC-098D-4180-A110-39AB20BC349E}">
      <dsp:nvSpPr>
        <dsp:cNvPr id="0" name=""/>
        <dsp:cNvSpPr/>
      </dsp:nvSpPr>
      <dsp:spPr>
        <a:xfrm>
          <a:off x="4610825" y="301106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383195-FB39-4CFB-B9D3-0A6392A46BD9}">
      <dsp:nvSpPr>
        <dsp:cNvPr id="0" name=""/>
        <dsp:cNvSpPr/>
      </dsp:nvSpPr>
      <dsp:spPr>
        <a:xfrm>
          <a:off x="4844825" y="3245062"/>
          <a:ext cx="630000" cy="630000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70F67-E2C2-4CB5-9A21-EDB445150450}">
      <dsp:nvSpPr>
        <dsp:cNvPr id="0" name=""/>
        <dsp:cNvSpPr/>
      </dsp:nvSpPr>
      <dsp:spPr>
        <a:xfrm>
          <a:off x="4259825" y="44510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s-ES" sz="1500" kern="1200" dirty="0"/>
            <a:t>COSTO- PROVEEDOR</a:t>
          </a:r>
          <a:endParaRPr lang="en-US" sz="1500" kern="1200" dirty="0"/>
        </a:p>
      </dsp:txBody>
      <dsp:txXfrm>
        <a:off x="4259825" y="445106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39124-1C21-4D1D-BF50-C75840274E19}">
      <dsp:nvSpPr>
        <dsp:cNvPr id="0" name=""/>
        <dsp:cNvSpPr/>
      </dsp:nvSpPr>
      <dsp:spPr>
        <a:xfrm>
          <a:off x="0" y="498"/>
          <a:ext cx="10515600" cy="11657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37ACBC-6BDB-4216-9E6A-6BC15A3F37E7}">
      <dsp:nvSpPr>
        <dsp:cNvPr id="0" name=""/>
        <dsp:cNvSpPr/>
      </dsp:nvSpPr>
      <dsp:spPr>
        <a:xfrm>
          <a:off x="352626" y="262782"/>
          <a:ext cx="641139" cy="64113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95B96-2A62-41A5-B478-5443F7560D06}">
      <dsp:nvSpPr>
        <dsp:cNvPr id="0" name=""/>
        <dsp:cNvSpPr/>
      </dsp:nvSpPr>
      <dsp:spPr>
        <a:xfrm>
          <a:off x="1346392" y="498"/>
          <a:ext cx="9169207" cy="1165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71" tIns="123371" rIns="123371" bIns="12337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DO" sz="1900" kern="1200" dirty="0"/>
            <a:t>El almacén VGMHJ nace en 2005 luego visión de un grupo de ingenieros expertos en el área de Calidad, Logística, Servicios, Transporte, Gestión de Almacén, Ventas.</a:t>
          </a:r>
          <a:endParaRPr lang="en-US" sz="1900" kern="1200" dirty="0"/>
        </a:p>
      </dsp:txBody>
      <dsp:txXfrm>
        <a:off x="1346392" y="498"/>
        <a:ext cx="9169207" cy="1165707"/>
      </dsp:txXfrm>
    </dsp:sp>
    <dsp:sp modelId="{C9C66EBE-4F62-4C53-8E33-FDB3F2106874}">
      <dsp:nvSpPr>
        <dsp:cNvPr id="0" name=""/>
        <dsp:cNvSpPr/>
      </dsp:nvSpPr>
      <dsp:spPr>
        <a:xfrm>
          <a:off x="0" y="1457633"/>
          <a:ext cx="10515600" cy="11657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5BC6E6-DDD5-43C7-88F1-BCA00D12FE96}">
      <dsp:nvSpPr>
        <dsp:cNvPr id="0" name=""/>
        <dsp:cNvSpPr/>
      </dsp:nvSpPr>
      <dsp:spPr>
        <a:xfrm>
          <a:off x="352626" y="1719917"/>
          <a:ext cx="641139" cy="64113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005A1-2492-4FD5-BBCE-3C64D11A920A}">
      <dsp:nvSpPr>
        <dsp:cNvPr id="0" name=""/>
        <dsp:cNvSpPr/>
      </dsp:nvSpPr>
      <dsp:spPr>
        <a:xfrm>
          <a:off x="1346392" y="1457633"/>
          <a:ext cx="9169207" cy="1165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71" tIns="123371" rIns="123371" bIns="12337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DO" sz="1900" kern="1200" dirty="0"/>
            <a:t>Este pequeño proyecto fue puesto en marcha con una pequeña inversión de capital y varias ideas de invención y sostenibilidad aplicada.</a:t>
          </a:r>
          <a:endParaRPr lang="en-US" sz="1900" kern="1200" dirty="0"/>
        </a:p>
      </dsp:txBody>
      <dsp:txXfrm>
        <a:off x="1346392" y="1457633"/>
        <a:ext cx="9169207" cy="1165707"/>
      </dsp:txXfrm>
    </dsp:sp>
    <dsp:sp modelId="{E49D98AA-E24F-4BD5-9FC2-9033E9EC3B02}">
      <dsp:nvSpPr>
        <dsp:cNvPr id="0" name=""/>
        <dsp:cNvSpPr/>
      </dsp:nvSpPr>
      <dsp:spPr>
        <a:xfrm>
          <a:off x="0" y="2914767"/>
          <a:ext cx="10515600" cy="11657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99B36-748A-4CCC-AA8B-B448F43C9E4B}">
      <dsp:nvSpPr>
        <dsp:cNvPr id="0" name=""/>
        <dsp:cNvSpPr/>
      </dsp:nvSpPr>
      <dsp:spPr>
        <a:xfrm>
          <a:off x="352626" y="3177052"/>
          <a:ext cx="641139" cy="641139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F8382-F2BB-46E2-98E2-8E1213435A89}">
      <dsp:nvSpPr>
        <dsp:cNvPr id="0" name=""/>
        <dsp:cNvSpPr/>
      </dsp:nvSpPr>
      <dsp:spPr>
        <a:xfrm>
          <a:off x="1346392" y="2914767"/>
          <a:ext cx="9169207" cy="1165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71" tIns="123371" rIns="123371" bIns="12337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DO" sz="1900" kern="1200" dirty="0"/>
            <a:t>Inicia sus primeras operaciones en Santo Domingo, DN. Dando a conocer como líder en las áreas de logística, mantenimiento y transporte del producto, como también. En dichas gestiones </a:t>
          </a:r>
          <a:r>
            <a:rPr lang="en-US" sz="1900" kern="1200" dirty="0"/>
            <a:t>outsourcing </a:t>
          </a:r>
        </a:p>
      </dsp:txBody>
      <dsp:txXfrm>
        <a:off x="1346392" y="2914767"/>
        <a:ext cx="9169207" cy="11657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08357F-D08B-49BA-B4C3-27DDB2655565}">
      <dsp:nvSpPr>
        <dsp:cNvPr id="0" name=""/>
        <dsp:cNvSpPr/>
      </dsp:nvSpPr>
      <dsp:spPr>
        <a:xfrm>
          <a:off x="212335" y="357689"/>
          <a:ext cx="1335915" cy="13359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427AE-F3C4-4109-8471-F337B19BDAFA}">
      <dsp:nvSpPr>
        <dsp:cNvPr id="0" name=""/>
        <dsp:cNvSpPr/>
      </dsp:nvSpPr>
      <dsp:spPr>
        <a:xfrm>
          <a:off x="492877" y="638231"/>
          <a:ext cx="774830" cy="77483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D8488-E71F-40FC-92DE-192250B5BFC0}">
      <dsp:nvSpPr>
        <dsp:cNvPr id="0" name=""/>
        <dsp:cNvSpPr/>
      </dsp:nvSpPr>
      <dsp:spPr>
        <a:xfrm>
          <a:off x="1834517" y="357689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DO" sz="2400" kern="1200" dirty="0"/>
            <a:t>Almacén de 1000 </a:t>
          </a:r>
          <a:r>
            <a:rPr lang="es-DO" sz="2400" b="0" i="0" kern="1200" dirty="0"/>
            <a:t>m²</a:t>
          </a:r>
          <a:r>
            <a:rPr lang="es-DO" sz="2400" kern="1200" dirty="0"/>
            <a:t>.</a:t>
          </a:r>
          <a:endParaRPr lang="en-US" sz="2400" kern="1200" dirty="0"/>
        </a:p>
      </dsp:txBody>
      <dsp:txXfrm>
        <a:off x="1834517" y="357689"/>
        <a:ext cx="3148942" cy="1335915"/>
      </dsp:txXfrm>
    </dsp:sp>
    <dsp:sp modelId="{8D2AE225-22DC-4D82-B518-2908F1B92906}">
      <dsp:nvSpPr>
        <dsp:cNvPr id="0" name=""/>
        <dsp:cNvSpPr/>
      </dsp:nvSpPr>
      <dsp:spPr>
        <a:xfrm>
          <a:off x="5532139" y="357689"/>
          <a:ext cx="1335915" cy="13359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D819F3-1A6C-4D43-BAA9-260DF51BA712}">
      <dsp:nvSpPr>
        <dsp:cNvPr id="0" name=""/>
        <dsp:cNvSpPr/>
      </dsp:nvSpPr>
      <dsp:spPr>
        <a:xfrm>
          <a:off x="5812681" y="638231"/>
          <a:ext cx="774830" cy="77483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971B7-C632-45EC-BA5E-EB84C60F41E2}">
      <dsp:nvSpPr>
        <dsp:cNvPr id="0" name=""/>
        <dsp:cNvSpPr/>
      </dsp:nvSpPr>
      <dsp:spPr>
        <a:xfrm>
          <a:off x="7154322" y="357689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DO" sz="2400" kern="1200" dirty="0"/>
            <a:t>Camiones pesados</a:t>
          </a:r>
          <a:endParaRPr lang="en-US" sz="2400" kern="1200" dirty="0"/>
        </a:p>
      </dsp:txBody>
      <dsp:txXfrm>
        <a:off x="7154322" y="357689"/>
        <a:ext cx="3148942" cy="1335915"/>
      </dsp:txXfrm>
    </dsp:sp>
    <dsp:sp modelId="{6E0B01D8-7D38-4E29-A7AF-E8CEA20099B3}">
      <dsp:nvSpPr>
        <dsp:cNvPr id="0" name=""/>
        <dsp:cNvSpPr/>
      </dsp:nvSpPr>
      <dsp:spPr>
        <a:xfrm>
          <a:off x="212335" y="2387369"/>
          <a:ext cx="1335915" cy="13359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0CCDD-676E-4C52-806D-A24646541D67}">
      <dsp:nvSpPr>
        <dsp:cNvPr id="0" name=""/>
        <dsp:cNvSpPr/>
      </dsp:nvSpPr>
      <dsp:spPr>
        <a:xfrm>
          <a:off x="492877" y="2667911"/>
          <a:ext cx="774830" cy="77483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1B997-BA05-430B-82F6-DA0A4189F461}">
      <dsp:nvSpPr>
        <dsp:cNvPr id="0" name=""/>
        <dsp:cNvSpPr/>
      </dsp:nvSpPr>
      <dsp:spPr>
        <a:xfrm>
          <a:off x="1834517" y="2387369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DO" sz="2400" kern="1200" dirty="0"/>
            <a:t>Camiones livianos</a:t>
          </a:r>
          <a:endParaRPr lang="en-US" sz="2400" kern="1200" dirty="0"/>
        </a:p>
      </dsp:txBody>
      <dsp:txXfrm>
        <a:off x="1834517" y="2387369"/>
        <a:ext cx="3148942" cy="1335915"/>
      </dsp:txXfrm>
    </dsp:sp>
    <dsp:sp modelId="{2ACA9AFE-9D60-41D1-A18E-27A0E21C4A5B}">
      <dsp:nvSpPr>
        <dsp:cNvPr id="0" name=""/>
        <dsp:cNvSpPr/>
      </dsp:nvSpPr>
      <dsp:spPr>
        <a:xfrm>
          <a:off x="5532139" y="2387369"/>
          <a:ext cx="1335915" cy="13359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FBC237-7377-428F-83E2-D7694273D7AF}">
      <dsp:nvSpPr>
        <dsp:cNvPr id="0" name=""/>
        <dsp:cNvSpPr/>
      </dsp:nvSpPr>
      <dsp:spPr>
        <a:xfrm>
          <a:off x="5812681" y="2667911"/>
          <a:ext cx="774830" cy="77483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E87D3-72AE-4F03-9AAA-73DEAF8FBC3A}">
      <dsp:nvSpPr>
        <dsp:cNvPr id="0" name=""/>
        <dsp:cNvSpPr/>
      </dsp:nvSpPr>
      <dsp:spPr>
        <a:xfrm>
          <a:off x="7154322" y="2387369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DO" sz="2400" kern="1200" dirty="0"/>
            <a:t>Mantenimiento trimestral</a:t>
          </a:r>
          <a:endParaRPr lang="en-US" sz="2400" kern="1200" dirty="0"/>
        </a:p>
      </dsp:txBody>
      <dsp:txXfrm>
        <a:off x="7154322" y="2387369"/>
        <a:ext cx="3148942" cy="13359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7D09B-C2E8-44F7-A77B-A326E8A6EC17}">
      <dsp:nvSpPr>
        <dsp:cNvPr id="0" name=""/>
        <dsp:cNvSpPr/>
      </dsp:nvSpPr>
      <dsp:spPr>
        <a:xfrm>
          <a:off x="3333" y="1279018"/>
          <a:ext cx="2379892" cy="1511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C6A3D7D-0294-497D-B973-60AE078E3BB0}">
      <dsp:nvSpPr>
        <dsp:cNvPr id="0" name=""/>
        <dsp:cNvSpPr/>
      </dsp:nvSpPr>
      <dsp:spPr>
        <a:xfrm>
          <a:off x="267765" y="1530229"/>
          <a:ext cx="2379892" cy="15112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DO" sz="1300" kern="1200" dirty="0"/>
            <a:t>Nuestros 1000m2 están repartidos en zonas especificas para cada producto.</a:t>
          </a:r>
          <a:endParaRPr lang="en-US" sz="1300" kern="1200" dirty="0"/>
        </a:p>
      </dsp:txBody>
      <dsp:txXfrm>
        <a:off x="312027" y="1574491"/>
        <a:ext cx="2291368" cy="1422707"/>
      </dsp:txXfrm>
    </dsp:sp>
    <dsp:sp modelId="{A15E3ACC-6ABC-422E-B276-AD3EAA5EB779}">
      <dsp:nvSpPr>
        <dsp:cNvPr id="0" name=""/>
        <dsp:cNvSpPr/>
      </dsp:nvSpPr>
      <dsp:spPr>
        <a:xfrm>
          <a:off x="2912090" y="1279018"/>
          <a:ext cx="2379892" cy="1511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FE2411C-BF9D-4AB7-B8CF-638BB370E978}">
      <dsp:nvSpPr>
        <dsp:cNvPr id="0" name=""/>
        <dsp:cNvSpPr/>
      </dsp:nvSpPr>
      <dsp:spPr>
        <a:xfrm>
          <a:off x="3176523" y="1530229"/>
          <a:ext cx="2379892" cy="15112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DO" sz="1300" kern="1200" dirty="0"/>
            <a:t>Asegurando su calidad y garantizando su esterilidad ante las posibles eventualidades de factores bactericidas desarrollados por el ambiente contaminado.</a:t>
          </a:r>
          <a:endParaRPr lang="en-US" sz="1300" kern="1200" dirty="0"/>
        </a:p>
      </dsp:txBody>
      <dsp:txXfrm>
        <a:off x="3220785" y="1574491"/>
        <a:ext cx="2291368" cy="1422707"/>
      </dsp:txXfrm>
    </dsp:sp>
    <dsp:sp modelId="{A34902CB-589F-45C0-9C20-C4AF89346E47}">
      <dsp:nvSpPr>
        <dsp:cNvPr id="0" name=""/>
        <dsp:cNvSpPr/>
      </dsp:nvSpPr>
      <dsp:spPr>
        <a:xfrm>
          <a:off x="5820848" y="1279018"/>
          <a:ext cx="2379892" cy="1511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837204-E3EE-4184-BA67-2685509D35D3}">
      <dsp:nvSpPr>
        <dsp:cNvPr id="0" name=""/>
        <dsp:cNvSpPr/>
      </dsp:nvSpPr>
      <dsp:spPr>
        <a:xfrm>
          <a:off x="6085280" y="1530229"/>
          <a:ext cx="2379892" cy="15112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DO" sz="1300" kern="1200" dirty="0"/>
            <a:t>Los productos son colocados en RACKS y en Paletas evitando el contacto directo con  el piso y garantizando una mejor organización.</a:t>
          </a:r>
          <a:endParaRPr lang="en-US" sz="1300" kern="1200" dirty="0"/>
        </a:p>
      </dsp:txBody>
      <dsp:txXfrm>
        <a:off x="6129542" y="1574491"/>
        <a:ext cx="2291368" cy="1422707"/>
      </dsp:txXfrm>
    </dsp:sp>
    <dsp:sp modelId="{A6DDA544-EBDB-4687-B346-B10F79C3B893}">
      <dsp:nvSpPr>
        <dsp:cNvPr id="0" name=""/>
        <dsp:cNvSpPr/>
      </dsp:nvSpPr>
      <dsp:spPr>
        <a:xfrm>
          <a:off x="8729605" y="1279018"/>
          <a:ext cx="2379892" cy="1511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3A5E05F-BD8D-4D81-8F4E-B6D26EF31DFD}">
      <dsp:nvSpPr>
        <dsp:cNvPr id="0" name=""/>
        <dsp:cNvSpPr/>
      </dsp:nvSpPr>
      <dsp:spPr>
        <a:xfrm>
          <a:off x="8994038" y="1530229"/>
          <a:ext cx="2379892" cy="15112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DO" sz="1300" kern="1200" dirty="0"/>
            <a:t>Nuestros almacenes están estandarizados bajo la Norma Intencional ISO 9001 2015.</a:t>
          </a:r>
          <a:endParaRPr lang="en-US" sz="1300" kern="1200" dirty="0"/>
        </a:p>
      </dsp:txBody>
      <dsp:txXfrm>
        <a:off x="9038300" y="1574491"/>
        <a:ext cx="2291368" cy="14227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92C28-7DEF-4790-8338-8ADE53DC37FC}">
      <dsp:nvSpPr>
        <dsp:cNvPr id="0" name=""/>
        <dsp:cNvSpPr/>
      </dsp:nvSpPr>
      <dsp:spPr>
        <a:xfrm>
          <a:off x="679050" y="364236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52C27-D03B-485E-83F5-9D03A10AEA94}">
      <dsp:nvSpPr>
        <dsp:cNvPr id="0" name=""/>
        <dsp:cNvSpPr/>
      </dsp:nvSpPr>
      <dsp:spPr>
        <a:xfrm>
          <a:off x="1081237" y="766424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9CB04-A82D-44A4-9193-693595EA3EB0}">
      <dsp:nvSpPr>
        <dsp:cNvPr id="0" name=""/>
        <dsp:cNvSpPr/>
      </dsp:nvSpPr>
      <dsp:spPr>
        <a:xfrm>
          <a:off x="75768" y="2839237"/>
          <a:ext cx="309375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s-DO" sz="1100" kern="1200" dirty="0"/>
            <a:t>Nuestra empresa se especializa en ofrecer un bajo costo de los productos de primera necesidad.</a:t>
          </a:r>
          <a:endParaRPr lang="en-US" sz="1100" kern="1200" dirty="0"/>
        </a:p>
      </dsp:txBody>
      <dsp:txXfrm>
        <a:off x="75768" y="2839237"/>
        <a:ext cx="3093750" cy="877500"/>
      </dsp:txXfrm>
    </dsp:sp>
    <dsp:sp modelId="{4B0DE848-422E-449C-8534-C4B6AE18D153}">
      <dsp:nvSpPr>
        <dsp:cNvPr id="0" name=""/>
        <dsp:cNvSpPr/>
      </dsp:nvSpPr>
      <dsp:spPr>
        <a:xfrm>
          <a:off x="4314206" y="364236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6F8A7-0C90-4C78-8B77-35CB16FF469A}">
      <dsp:nvSpPr>
        <dsp:cNvPr id="0" name=""/>
        <dsp:cNvSpPr/>
      </dsp:nvSpPr>
      <dsp:spPr>
        <a:xfrm>
          <a:off x="4716393" y="766424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2A1CE-79C0-47D1-AC5A-1C1B50077B18}">
      <dsp:nvSpPr>
        <dsp:cNvPr id="0" name=""/>
        <dsp:cNvSpPr/>
      </dsp:nvSpPr>
      <dsp:spPr>
        <a:xfrm>
          <a:off x="3710925" y="2839237"/>
          <a:ext cx="309375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s-DO" sz="1100" kern="1200" dirty="0"/>
            <a:t>Esto se logra adquiriendo los productos en cantidad de lote para minimizar costos en y transporte y márgenes de perdida por unidad en merma.</a:t>
          </a:r>
          <a:endParaRPr lang="en-US" sz="1100" kern="1200" dirty="0"/>
        </a:p>
      </dsp:txBody>
      <dsp:txXfrm>
        <a:off x="3710925" y="2839237"/>
        <a:ext cx="3093750" cy="877500"/>
      </dsp:txXfrm>
    </dsp:sp>
    <dsp:sp modelId="{C353453C-6346-46C4-9F3E-1ADAD9569489}">
      <dsp:nvSpPr>
        <dsp:cNvPr id="0" name=""/>
        <dsp:cNvSpPr/>
      </dsp:nvSpPr>
      <dsp:spPr>
        <a:xfrm>
          <a:off x="7949362" y="364236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1349B-303C-4498-ADC5-A50B83FE5A24}">
      <dsp:nvSpPr>
        <dsp:cNvPr id="0" name=""/>
        <dsp:cNvSpPr/>
      </dsp:nvSpPr>
      <dsp:spPr>
        <a:xfrm>
          <a:off x="8351550" y="766424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1BC3E-B63E-460D-999C-553553B6E59F}">
      <dsp:nvSpPr>
        <dsp:cNvPr id="0" name=""/>
        <dsp:cNvSpPr/>
      </dsp:nvSpPr>
      <dsp:spPr>
        <a:xfrm>
          <a:off x="7346081" y="2839237"/>
          <a:ext cx="309375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s-DO" sz="1100" kern="1200" dirty="0"/>
            <a:t>Teniendo una flotilla propia de vehículos de transporte de productos al miniamos el costo. El  mantenimiento realizado a la flotilla es tipo preventivo.</a:t>
          </a:r>
          <a:endParaRPr lang="en-US" sz="1100" kern="1200" dirty="0"/>
        </a:p>
      </dsp:txBody>
      <dsp:txXfrm>
        <a:off x="7346081" y="2839237"/>
        <a:ext cx="3093750" cy="87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F84-8190-4302-8419-BB082D7921E5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03BB-88F2-4385-9BD9-161B68AEC312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00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F84-8190-4302-8419-BB082D7921E5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03BB-88F2-4385-9BD9-161B68AEC31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4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F84-8190-4302-8419-BB082D7921E5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03BB-88F2-4385-9BD9-161B68AEC31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48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F84-8190-4302-8419-BB082D7921E5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03BB-88F2-4385-9BD9-161B68AEC31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6346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F84-8190-4302-8419-BB082D7921E5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03BB-88F2-4385-9BD9-161B68AEC31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47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F84-8190-4302-8419-BB082D7921E5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03BB-88F2-4385-9BD9-161B68AEC31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5325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F84-8190-4302-8419-BB082D7921E5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03BB-88F2-4385-9BD9-161B68AEC31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304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F84-8190-4302-8419-BB082D7921E5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03BB-88F2-4385-9BD9-161B68AEC31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95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F84-8190-4302-8419-BB082D7921E5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03BB-88F2-4385-9BD9-161B68AEC31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357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F84-8190-4302-8419-BB082D7921E5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03BB-88F2-4385-9BD9-161B68AEC31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0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F84-8190-4302-8419-BB082D7921E5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03BB-88F2-4385-9BD9-161B68AEC31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57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F84-8190-4302-8419-BB082D7921E5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03BB-88F2-4385-9BD9-161B68AEC31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F84-8190-4302-8419-BB082D7921E5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03BB-88F2-4385-9BD9-161B68AEC31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6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F84-8190-4302-8419-BB082D7921E5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03BB-88F2-4385-9BD9-161B68AEC31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6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F84-8190-4302-8419-BB082D7921E5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03BB-88F2-4385-9BD9-161B68AEC31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9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F84-8190-4302-8419-BB082D7921E5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03BB-88F2-4385-9BD9-161B68AEC31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2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F84-8190-4302-8419-BB082D7921E5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03BB-88F2-4385-9BD9-161B68AEC31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2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F84-8190-4302-8419-BB082D7921E5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03BB-88F2-4385-9BD9-161B68AEC31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82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BEABF84-8190-4302-8419-BB082D7921E5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10903BB-88F2-4385-9BD9-161B68AEC31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01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  <p:sldLayoutId id="214748386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1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9ABA1787-9E9F-4D7F-B016-A3844EE68038}"/>
              </a:ext>
            </a:extLst>
          </p:cNvPr>
          <p:cNvSpPr/>
          <p:nvPr/>
        </p:nvSpPr>
        <p:spPr>
          <a:xfrm>
            <a:off x="2495600" y="2924944"/>
            <a:ext cx="79445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Sustentantes:</a:t>
            </a:r>
          </a:p>
          <a:p>
            <a:endParaRPr lang="es-MX" dirty="0"/>
          </a:p>
          <a:p>
            <a:r>
              <a:rPr lang="es-MX" dirty="0"/>
              <a:t>VÍCTOR W. ARIAS SUERO					14-MIIT-1-013</a:t>
            </a:r>
          </a:p>
          <a:p>
            <a:r>
              <a:rPr lang="es-MX" dirty="0"/>
              <a:t>GENESIS MOTA  FELIZ                               	17-SIIN-1-177</a:t>
            </a:r>
          </a:p>
          <a:p>
            <a:r>
              <a:rPr lang="es-MX" dirty="0"/>
              <a:t>MICHELVIS DE LOS SANTOS                     	14-SIIN-1-090</a:t>
            </a:r>
          </a:p>
          <a:p>
            <a:r>
              <a:rPr lang="es-MX" dirty="0"/>
              <a:t>HECTOR MONTERO                                  	16-SIIN-1-016</a:t>
            </a:r>
          </a:p>
          <a:p>
            <a:r>
              <a:rPr lang="es-MX" dirty="0"/>
              <a:t>JOAN CABRAL                                           	14-MII-1-126</a:t>
            </a:r>
          </a:p>
        </p:txBody>
      </p:sp>
      <p:pic>
        <p:nvPicPr>
          <p:cNvPr id="9" name="3 Imagen" descr="https://upload.wikimedia.org/wikipedia/en/7/7a/Universidad_O%26M.png">
            <a:extLst>
              <a:ext uri="{FF2B5EF4-FFF2-40B4-BE49-F238E27FC236}">
                <a16:creationId xmlns:a16="http://schemas.microsoft.com/office/drawing/2014/main" xmlns="" id="{C1FC9418-2ADD-44AD-8DAD-0211767C52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824535" y="188640"/>
            <a:ext cx="2542929" cy="2232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061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s-DO" dirty="0">
                <a:solidFill>
                  <a:srgbClr val="FFFFFF"/>
                </a:solidFill>
              </a:rPr>
              <a:t>Contenido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graphicFrame>
        <p:nvGraphicFramePr>
          <p:cNvPr id="5" name="2 Marcador de contenido">
            <a:extLst>
              <a:ext uri="{FF2B5EF4-FFF2-40B4-BE49-F238E27FC236}">
                <a16:creationId xmlns:a16="http://schemas.microsoft.com/office/drawing/2014/main" xmlns="" id="{C7741EF9-DFC2-4B5B-A9FF-E2B73C1EDD9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0016796"/>
              </p:ext>
            </p:extLst>
          </p:nvPr>
        </p:nvGraphicFramePr>
        <p:xfrm>
          <a:off x="4583832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918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dirty="0"/>
              <a:t>HISTORIA </a:t>
            </a:r>
          </a:p>
        </p:txBody>
      </p:sp>
      <p:graphicFrame>
        <p:nvGraphicFramePr>
          <p:cNvPr id="5" name="2 Marcador de contenido">
            <a:extLst>
              <a:ext uri="{FF2B5EF4-FFF2-40B4-BE49-F238E27FC236}">
                <a16:creationId xmlns:a16="http://schemas.microsoft.com/office/drawing/2014/main" xmlns="" id="{ABC4722E-D116-4523-85A5-CD9A656E285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74650795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867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s-DO" dirty="0"/>
              <a:t>Especificaciones</a:t>
            </a:r>
            <a:r>
              <a:rPr lang="en-US" dirty="0"/>
              <a:t>.</a:t>
            </a:r>
          </a:p>
        </p:txBody>
      </p:sp>
      <p:graphicFrame>
        <p:nvGraphicFramePr>
          <p:cNvPr id="5" name="2 Marcador de contenido">
            <a:extLst>
              <a:ext uri="{FF2B5EF4-FFF2-40B4-BE49-F238E27FC236}">
                <a16:creationId xmlns:a16="http://schemas.microsoft.com/office/drawing/2014/main" xmlns="" id="{75FD8247-61A2-45D4-BE9C-DC772D10980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09947592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369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DO" dirty="0"/>
              <a:t>Misión</a:t>
            </a:r>
            <a:r>
              <a:rPr lang="en-US" dirty="0"/>
              <a:t>, </a:t>
            </a:r>
            <a:r>
              <a:rPr lang="es-DO" dirty="0"/>
              <a:t>Visión</a:t>
            </a:r>
            <a:r>
              <a:rPr lang="en-US" dirty="0"/>
              <a:t> y </a:t>
            </a:r>
            <a:r>
              <a:rPr lang="es-DO" dirty="0"/>
              <a:t>Valores</a:t>
            </a:r>
            <a:br>
              <a:rPr lang="es-DO" dirty="0"/>
            </a:br>
            <a:endParaRPr lang="en-U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2133600" y="1124744"/>
            <a:ext cx="8282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.</a:t>
            </a:r>
          </a:p>
          <a:p>
            <a:endParaRPr lang="es-DO" dirty="0"/>
          </a:p>
          <a:p>
            <a:r>
              <a:rPr lang="es-ES" dirty="0"/>
              <a:t>Facilitar soluciones logísticas basadas en la excelencia operacional e informativa a través de nuestro talento humano, enfocados siempre al cliente y aliados estratégicos, innovando con herramientas tecnológicas vanguardistas.</a:t>
            </a:r>
            <a:endParaRPr lang="es-DO" dirty="0"/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2135262" y="3068960"/>
            <a:ext cx="8281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Visión.</a:t>
            </a:r>
            <a:endParaRPr lang="es-DO" dirty="0"/>
          </a:p>
          <a:p>
            <a:r>
              <a:rPr lang="es-ES" dirty="0"/>
              <a:t>Ser una empresa logística y </a:t>
            </a:r>
            <a:r>
              <a:rPr lang="es-DO" dirty="0"/>
              <a:t>outsourcing.</a:t>
            </a:r>
          </a:p>
          <a:p>
            <a:r>
              <a:rPr lang="es-ES" dirty="0"/>
              <a:t>Líder en nuestro nicho de mercado.</a:t>
            </a:r>
            <a:endParaRPr lang="es-DO" dirty="0"/>
          </a:p>
          <a:p>
            <a:r>
              <a:rPr lang="es-DO" dirty="0"/>
              <a:t>	</a:t>
            </a:r>
          </a:p>
          <a:p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2133600" y="4352037"/>
            <a:ext cx="82812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VALORES.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Integridad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Seguridad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Cultura de esfuerzo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942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iso 9001">
            <a:extLst>
              <a:ext uri="{FF2B5EF4-FFF2-40B4-BE49-F238E27FC236}">
                <a16:creationId xmlns:a16="http://schemas.microsoft.com/office/drawing/2014/main" xmlns="" id="{7E67A72D-D7A2-4070-88E4-E8A7F28ACB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36" b="89934" l="5091" r="96788">
                        <a14:foregroundMark x1="69455" y1="31788" x2="69879" y2="35629"/>
                        <a14:foregroundMark x1="78061" y1="36424" x2="78848" y2="32583"/>
                        <a14:foregroundMark x1="64000" y1="37351" x2="62424" y2="36026"/>
                        <a14:foregroundMark x1="55576" y1="32583" x2="56364" y2="28344"/>
                        <a14:foregroundMark x1="50121" y1="28742" x2="50121" y2="33907"/>
                        <a14:foregroundMark x1="13333" y1="82649" x2="10000" y2="75762"/>
                        <a14:foregroundMark x1="25455" y1="17219" x2="22909" y2="17219"/>
                        <a14:foregroundMark x1="55394" y1="40795" x2="56364" y2="39868"/>
                        <a14:foregroundMark x1="63576" y1="64238" x2="63576" y2="59073"/>
                        <a14:foregroundMark x1="72606" y1="65563" x2="72606" y2="59603"/>
                        <a14:foregroundMark x1="77273" y1="63841" x2="77273" y2="59073"/>
                        <a14:foregroundMark x1="77273" y1="67285" x2="77273" y2="71523"/>
                        <a14:foregroundMark x1="67515" y1="55762" x2="67515" y2="62914"/>
                        <a14:foregroundMark x1="58303" y1="56556" x2="58485" y2="62914"/>
                        <a14:foregroundMark x1="52242" y1="74967" x2="54788" y2="68477"/>
                        <a14:foregroundMark x1="89636" y1="69801" x2="92545" y2="71921"/>
                        <a14:foregroundMark x1="94909" y1="81722" x2="96848" y2="83974"/>
                        <a14:foregroundMark x1="5091" y1="57351" x2="5091" y2="42384"/>
                        <a14:foregroundMark x1="5273" y1="40265" x2="12727" y2="22781"/>
                        <a14:foregroundMark x1="27818" y1="83974" x2="35212" y2="66358"/>
                        <a14:foregroundMark x1="53394" y1="64636" x2="51091" y2="54437"/>
                        <a14:foregroundMark x1="54182" y1="64238" x2="54182" y2="59603"/>
                        <a14:foregroundMark x1="63394" y1="29669" x2="61636" y2="27947"/>
                        <a14:foregroundMark x1="49333" y1="60795" x2="49333" y2="55232"/>
                        <a14:foregroundMark x1="24848" y1="87815" x2="11152" y2="73642"/>
                        <a14:foregroundMark x1="19758" y1="69007" x2="25455" y2="45430"/>
                        <a14:foregroundMark x1="25818" y1="43709" x2="30121" y2="24901"/>
                        <a14:foregroundMark x1="20364" y1="78411" x2="16061" y2="50596"/>
                        <a14:foregroundMark x1="30909" y1="22781" x2="32485" y2="12583"/>
                        <a14:foregroundMark x1="36000" y1="62914" x2="34848" y2="37351"/>
                        <a14:foregroundMark x1="34667" y1="34702" x2="33091" y2="22384"/>
                        <a14:foregroundMark x1="22545" y1="75364" x2="33273" y2="12583"/>
                        <a14:foregroundMark x1="27576" y1="71126" x2="30545" y2="52318"/>
                        <a14:foregroundMark x1="23515" y1="34305" x2="20364" y2="31788"/>
                        <a14:foregroundMark x1="12364" y1="39073" x2="20545" y2="24503"/>
                        <a14:foregroundMark x1="32667" y1="18543" x2="33273" y2="9536"/>
                        <a14:foregroundMark x1="14667" y1="78411" x2="14485" y2="596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80" r="15186" b="-1"/>
          <a:stretch/>
        </p:blipFill>
        <p:spPr bwMode="auto">
          <a:xfrm>
            <a:off x="3174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4212" y="4487332"/>
            <a:ext cx="10092308" cy="1507067"/>
          </a:xfrm>
        </p:spPr>
        <p:txBody>
          <a:bodyPr>
            <a:normAutofit/>
          </a:bodyPr>
          <a:lstStyle/>
          <a:p>
            <a:r>
              <a:rPr lang="es-DO" dirty="0"/>
              <a:t>PRODUCTOS Y VENTAJAS DEL ALMACEN.</a:t>
            </a:r>
            <a:endParaRPr lang="en-US" dirty="0"/>
          </a:p>
        </p:txBody>
      </p:sp>
      <p:graphicFrame>
        <p:nvGraphicFramePr>
          <p:cNvPr id="5" name="2 Marcador de contenido">
            <a:extLst>
              <a:ext uri="{FF2B5EF4-FFF2-40B4-BE49-F238E27FC236}">
                <a16:creationId xmlns:a16="http://schemas.microsoft.com/office/drawing/2014/main" xmlns="" id="{224B7A70-A537-49E1-9720-E0617F655D3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26762787"/>
              </p:ext>
            </p:extLst>
          </p:nvPr>
        </p:nvGraphicFramePr>
        <p:xfrm>
          <a:off x="191344" y="260648"/>
          <a:ext cx="11377264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374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andamiaje, almacén, edificio, suelo&#10;&#10;Descripción generada automáticamente">
            <a:extLst>
              <a:ext uri="{FF2B5EF4-FFF2-40B4-BE49-F238E27FC236}">
                <a16:creationId xmlns:a16="http://schemas.microsoft.com/office/drawing/2014/main" xmlns="" id="{3B8527A0-5724-4273-9767-ADA64E3BE4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"/>
          <a:stretch/>
        </p:blipFill>
        <p:spPr>
          <a:xfrm>
            <a:off x="3" y="10"/>
            <a:ext cx="10655455" cy="685799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2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5115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s-DO" dirty="0"/>
              <a:t>COSTO- PROVEEDOR</a:t>
            </a:r>
            <a:endParaRPr lang="en-US" dirty="0"/>
          </a:p>
        </p:txBody>
      </p:sp>
      <p:graphicFrame>
        <p:nvGraphicFramePr>
          <p:cNvPr id="14" name="2 Marcador de contenido">
            <a:extLst>
              <a:ext uri="{FF2B5EF4-FFF2-40B4-BE49-F238E27FC236}">
                <a16:creationId xmlns:a16="http://schemas.microsoft.com/office/drawing/2014/main" xmlns="" id="{FB59CA05-DF78-44C4-B334-5772C188E90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95219361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6782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s-DO" dirty="0"/>
              <a:t>Conclusión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E7FC9E2C-D273-40FB-9275-0DD6A1104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91240" y="924676"/>
            <a:ext cx="3185108" cy="318510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4325696" y="733647"/>
            <a:ext cx="6593129" cy="35758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DO" dirty="0">
                <a:solidFill>
                  <a:schemeClr val="tx1"/>
                </a:solidFill>
              </a:rPr>
              <a:t>Este Proyecto se </a:t>
            </a:r>
            <a:r>
              <a:rPr lang="es-ES" dirty="0">
                <a:solidFill>
                  <a:schemeClr val="tx1"/>
                </a:solidFill>
              </a:rPr>
              <a:t>efectuó</a:t>
            </a:r>
            <a:r>
              <a:rPr lang="es-DO" dirty="0">
                <a:solidFill>
                  <a:schemeClr val="tx1"/>
                </a:solidFill>
              </a:rPr>
              <a:t> con la visión de 5 Ingenieros industriales, desarrollando la capacidad de innumerables perspectivas de trabajo en diferentes áreas industriales y años de experiencias en diferentes campos formando así la empresa logística VGMHJ,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ü"/>
            </a:pPr>
            <a:endParaRPr lang="es-DO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75391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Personalizado 5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000000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15</TotalTime>
  <Words>328</Words>
  <Application>Microsoft Office PowerPoint</Application>
  <PresentationFormat>Personalizado</PresentationFormat>
  <Paragraphs>49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Sector</vt:lpstr>
      <vt:lpstr>Presentación de PowerPoint</vt:lpstr>
      <vt:lpstr>Contenido </vt:lpstr>
      <vt:lpstr>HISTORIA </vt:lpstr>
      <vt:lpstr>Especificaciones.</vt:lpstr>
      <vt:lpstr>Misión, Visión y Valores </vt:lpstr>
      <vt:lpstr>PRODUCTOS Y VENTAJAS DEL ALMACEN.</vt:lpstr>
      <vt:lpstr>Presentación de PowerPoint</vt:lpstr>
      <vt:lpstr>COSTO- PROVEEDOR</vt:lpstr>
      <vt:lpstr>Conclusión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Bxz0728</dc:creator>
  <cp:lastModifiedBy>Famila Mota</cp:lastModifiedBy>
  <cp:revision>3</cp:revision>
  <dcterms:created xsi:type="dcterms:W3CDTF">2019-04-14T23:14:44Z</dcterms:created>
  <dcterms:modified xsi:type="dcterms:W3CDTF">2019-04-15T03:56:30Z</dcterms:modified>
</cp:coreProperties>
</file>