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349" r:id="rId2"/>
    <p:sldId id="379" r:id="rId3"/>
    <p:sldId id="381" r:id="rId4"/>
    <p:sldId id="382" r:id="rId5"/>
    <p:sldId id="383" r:id="rId6"/>
    <p:sldId id="384" r:id="rId7"/>
    <p:sldId id="385" r:id="rId8"/>
    <p:sldId id="380" r:id="rId9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11"/>
    </p:embeddedFont>
    <p:embeddedFont>
      <p:font typeface="Franklin Gothic Book" panose="020B0503020102020204" pitchFamily="34" charset="0"/>
      <p:regular r:id="rId12"/>
      <p:italic r:id="rId13"/>
    </p:embeddedFont>
    <p:embeddedFont>
      <p:font typeface="Roboto Black" panose="02000000000000000000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F159"/>
    <a:srgbClr val="FFEB29"/>
    <a:srgbClr val="FFC00B"/>
    <a:srgbClr val="86B173"/>
    <a:srgbClr val="FF7D7D"/>
    <a:srgbClr val="D51C2E"/>
    <a:srgbClr val="8632AC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23" autoAdjust="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/>
              <a:t>Dataset de tráfico</a:t>
            </a:r>
            <a:r>
              <a:rPr lang="es-419" dirty="0"/>
              <a:t>: intenta reflejar el tráfico entre las pantallas de un flujo de Compras/</a:t>
            </a:r>
            <a:r>
              <a:rPr lang="es-419" dirty="0" err="1"/>
              <a:t>Checkout</a:t>
            </a:r>
            <a:r>
              <a:rPr lang="es-419" dirty="0"/>
              <a:t> de un e-</a:t>
            </a:r>
            <a:r>
              <a:rPr lang="es-419" dirty="0" err="1"/>
              <a:t>commerce</a:t>
            </a:r>
            <a:r>
              <a:rPr lang="es-419" dirty="0"/>
              <a:t> genérico.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487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841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15362" y="3130287"/>
            <a:ext cx="3841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E5EAFA4-A592-470E-8494-25316985081F}"/>
              </a:ext>
            </a:extLst>
          </p:cNvPr>
          <p:cNvGrpSpPr/>
          <p:nvPr/>
        </p:nvGrpSpPr>
        <p:grpSpPr>
          <a:xfrm>
            <a:off x="4527285" y="993550"/>
            <a:ext cx="4101353" cy="3979974"/>
            <a:chOff x="4527285" y="993550"/>
            <a:chExt cx="4101353" cy="3979974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FA4816B8-E3F3-4BE4-B737-CD1708681794}"/>
                </a:ext>
              </a:extLst>
            </p:cNvPr>
            <p:cNvGrpSpPr/>
            <p:nvPr/>
          </p:nvGrpSpPr>
          <p:grpSpPr>
            <a:xfrm>
              <a:off x="4527285" y="993550"/>
              <a:ext cx="4101353" cy="3979974"/>
              <a:chOff x="4527285" y="993550"/>
              <a:chExt cx="4101353" cy="3979974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F502809B-E7A7-43B2-A1E4-4783B1EE8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7285" y="993550"/>
                <a:ext cx="4101353" cy="3979974"/>
              </a:xfrm>
              <a:prstGeom prst="rect">
                <a:avLst/>
              </a:prstGeom>
            </p:spPr>
          </p:pic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3F3E499-562F-4BB4-B43C-346F5DA13B60}"/>
                  </a:ext>
                </a:extLst>
              </p:cNvPr>
              <p:cNvSpPr/>
              <p:nvPr/>
            </p:nvSpPr>
            <p:spPr>
              <a:xfrm>
                <a:off x="5405718" y="2633383"/>
                <a:ext cx="295835" cy="299197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noFill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9BD3DB19-0D54-49B7-945E-3D7E677DC846}"/>
                  </a:ext>
                </a:extLst>
              </p:cNvPr>
              <p:cNvSpPr/>
              <p:nvPr/>
            </p:nvSpPr>
            <p:spPr>
              <a:xfrm>
                <a:off x="6674223" y="2334186"/>
                <a:ext cx="295835" cy="299197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noFill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B5BEFD02-A73C-4B3E-AC8C-63D17C165B11}"/>
                  </a:ext>
                </a:extLst>
              </p:cNvPr>
              <p:cNvSpPr/>
              <p:nvPr/>
            </p:nvSpPr>
            <p:spPr>
              <a:xfrm>
                <a:off x="7689476" y="4249271"/>
                <a:ext cx="295835" cy="299197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noFill/>
                </a:endParaRPr>
              </a:p>
            </p:txBody>
          </p:sp>
        </p:grp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E822D035-E7F9-4F42-8ADE-81930814A4AF}"/>
                </a:ext>
              </a:extLst>
            </p:cNvPr>
            <p:cNvSpPr/>
            <p:nvPr/>
          </p:nvSpPr>
          <p:spPr>
            <a:xfrm>
              <a:off x="7864084" y="1757363"/>
              <a:ext cx="476141" cy="1752040"/>
            </a:xfrm>
            <a:custGeom>
              <a:avLst/>
              <a:gdLst>
                <a:gd name="connsiteX0" fmla="*/ 0 w 759759"/>
                <a:gd name="connsiteY0" fmla="*/ 1465730 h 1465730"/>
                <a:gd name="connsiteX1" fmla="*/ 302559 w 759759"/>
                <a:gd name="connsiteY1" fmla="*/ 712694 h 1465730"/>
                <a:gd name="connsiteX2" fmla="*/ 759759 w 759759"/>
                <a:gd name="connsiteY2" fmla="*/ 0 h 146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9759" h="1465730">
                  <a:moveTo>
                    <a:pt x="0" y="1465730"/>
                  </a:moveTo>
                  <a:cubicBezTo>
                    <a:pt x="87966" y="1211356"/>
                    <a:pt x="175933" y="956982"/>
                    <a:pt x="302559" y="712694"/>
                  </a:cubicBezTo>
                  <a:cubicBezTo>
                    <a:pt x="429185" y="468406"/>
                    <a:pt x="594472" y="234203"/>
                    <a:pt x="759759" y="0"/>
                  </a:cubicBezTo>
                </a:path>
              </a:pathLst>
            </a:custGeom>
            <a:noFill/>
            <a:ln>
              <a:solidFill>
                <a:srgbClr val="005DA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12347D71-BB88-4915-8C1B-BA6AFFE2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2" y="1015251"/>
            <a:ext cx="5929180" cy="401632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BDDE79D-DF60-4E22-B31B-77EAB51D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179" y="1028367"/>
            <a:ext cx="6079217" cy="3911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372</Words>
  <Application>Microsoft Office PowerPoint</Application>
  <PresentationFormat>Presentación en pantalla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Bahnschrift Light</vt:lpstr>
      <vt:lpstr>Arial</vt:lpstr>
      <vt:lpstr>Roboto Black</vt:lpstr>
      <vt:lpstr>Franklin Gothic Book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493</cp:revision>
  <cp:lastPrinted>2021-03-10T17:45:28Z</cp:lastPrinted>
  <dcterms:modified xsi:type="dcterms:W3CDTF">2021-06-05T16:41:38Z</dcterms:modified>
</cp:coreProperties>
</file>