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349" r:id="rId2"/>
    <p:sldId id="379" r:id="rId3"/>
    <p:sldId id="38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9" r:id="rId12"/>
    <p:sldId id="390" r:id="rId13"/>
    <p:sldId id="391" r:id="rId14"/>
    <p:sldId id="393" r:id="rId15"/>
    <p:sldId id="392" r:id="rId16"/>
    <p:sldId id="380" r:id="rId17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59"/>
    <a:srgbClr val="8632AC"/>
    <a:srgbClr val="005DA2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84" d="100"/>
          <a:sy n="84" d="100"/>
        </p:scale>
        <p:origin x="7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4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0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1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11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6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553317"/>
            <a:ext cx="8901953" cy="2144362"/>
            <a:chOff x="0" y="2017241"/>
            <a:chExt cx="8901953" cy="21443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7560" r="21272" b="14902"/>
            <a:stretch/>
          </p:blipFill>
          <p:spPr>
            <a:xfrm>
              <a:off x="0" y="2017241"/>
              <a:ext cx="4780429" cy="214436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41358" r="20884" b="12550"/>
            <a:stretch/>
          </p:blipFill>
          <p:spPr>
            <a:xfrm>
              <a:off x="4685344" y="2102801"/>
              <a:ext cx="4216609" cy="2058802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La cantidad de usuarios varió ampliamente luego del comienzo de la pandemia por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tasa de conversión presentó un leve descenso.</a:t>
            </a:r>
            <a:endParaRPr lang="es-419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plataforma Desktop posee menos cantidad de usuarios, pero la tasa de conversión es 10 p.p. mayor a la que presenta la plataforma Android.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617C95-D09C-4554-A4A9-D713C80C3841}"/>
              </a:ext>
            </a:extLst>
          </p:cNvPr>
          <p:cNvSpPr txBox="1"/>
          <p:nvPr/>
        </p:nvSpPr>
        <p:spPr>
          <a:xfrm>
            <a:off x="18154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Pre-confinamiento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E9072-CD4B-44E1-8260-930B7E0A171B}"/>
              </a:ext>
            </a:extLst>
          </p:cNvPr>
          <p:cNvSpPr txBox="1"/>
          <p:nvPr/>
        </p:nvSpPr>
        <p:spPr>
          <a:xfrm>
            <a:off x="60445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Post-confinamiento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2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Reconocimiento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944450"/>
            <a:ext cx="75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Franklin Gothic Book" panose="020B0503020102020204" pitchFamily="34" charset="0"/>
              </a:rPr>
              <a:t>Valores Nulos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Ceros en la información, donde debería existir un valor mayor. 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Faltantes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se muestran como </a:t>
            </a:r>
            <a:r>
              <a:rPr lang="es-419" dirty="0" err="1">
                <a:latin typeface="Franklin Gothic Book" panose="020B0503020102020204" pitchFamily="34" charset="0"/>
              </a:rPr>
              <a:t>NaN</a:t>
            </a:r>
            <a:r>
              <a:rPr lang="es-419" dirty="0">
                <a:latin typeface="Franklin Gothic Book" panose="020B0503020102020204" pitchFamily="34" charset="0"/>
              </a:rPr>
              <a:t>, es decir, huecos en la información.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Sospechosos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no respetan la lógica del proceso de compra. Es decir, etapas con valores menores a su sucesora o </a:t>
            </a:r>
            <a:r>
              <a:rPr lang="es-419" dirty="0" err="1">
                <a:latin typeface="Franklin Gothic Book" panose="020B0503020102020204" pitchFamily="34" charset="0"/>
              </a:rPr>
              <a:t>outliers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B8CB1D-C744-4D11-AD0E-8BC0F7909ECF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Imputación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79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La imputación de los valores se realizó con la mediana del mismo día de la semana –dado el comportamiento de los datos-, correspondiente al mes inmediato anterior.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32AD29-92B8-420E-9683-DE9C27B7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0" y="1897750"/>
            <a:ext cx="7408069" cy="26131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B84C65-D7BD-4172-B2CE-2BA09FC6DDB9}"/>
              </a:ext>
            </a:extLst>
          </p:cNvPr>
          <p:cNvSpPr/>
          <p:nvPr/>
        </p:nvSpPr>
        <p:spPr>
          <a:xfrm>
            <a:off x="463311" y="1710250"/>
            <a:ext cx="8083443" cy="315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F3D4C56-A83E-4604-9911-21862D47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0" y="1886876"/>
            <a:ext cx="7423942" cy="262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Transformaciones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85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Para evitar distorsiones en los datos, -por ejemplo, la que derivaría de la diferencia de tamaños de la economía de un país respecto a otro-, se realiza una transformación logarítmica sobre los datos originales del </a:t>
            </a:r>
            <a:r>
              <a:rPr lang="es-419" dirty="0" err="1">
                <a:latin typeface="Franklin Gothic Book" panose="020B0503020102020204" pitchFamily="34" charset="0"/>
              </a:rPr>
              <a:t>dataset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32143-C564-4059-8128-4FF19548C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1" t="28582" r="17250" b="30626"/>
          <a:stretch/>
        </p:blipFill>
        <p:spPr>
          <a:xfrm>
            <a:off x="1781309" y="2151119"/>
            <a:ext cx="5581382" cy="20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ACF</a:t>
            </a:r>
            <a:r>
              <a:rPr lang="es-419" sz="2400" b="1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 PACF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3939A4-6D2B-4AF9-B2DC-C0F3DDB7E7AD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</TotalTime>
  <Words>684</Words>
  <Application>Microsoft Office PowerPoint</Application>
  <PresentationFormat>Presentación en pantalla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Roboto Black</vt:lpstr>
      <vt:lpstr>Franklin Gothic Book</vt:lpstr>
      <vt:lpstr>Arial</vt:lpstr>
      <vt:lpstr>Bahnschrift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514</cp:revision>
  <cp:lastPrinted>2021-03-10T17:45:28Z</cp:lastPrinted>
  <dcterms:modified xsi:type="dcterms:W3CDTF">2021-07-09T23:45:54Z</dcterms:modified>
</cp:coreProperties>
</file>