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46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692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8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87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3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0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9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10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6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38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80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31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0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030E-8A33-4291-8EEC-268DA98BC212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9AFBD-6F0B-42DC-AACC-ED0AD6F29E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44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3960" y="1411940"/>
            <a:ext cx="8188263" cy="3065931"/>
          </a:xfrm>
        </p:spPr>
        <p:txBody>
          <a:bodyPr/>
          <a:lstStyle/>
          <a:p>
            <a:pPr algn="ctr"/>
            <a:r>
              <a:rPr lang="pt-BR" sz="4400" dirty="0" smtClean="0"/>
              <a:t>TRABALHO PRÁTICO DA DISCIPLINA INTERAÇÃO HUMANO-COMPUTADOR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8249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Pontifícia Universidade Católica de Minas Gerais</a:t>
            </a:r>
          </a:p>
          <a:p>
            <a:r>
              <a:rPr lang="pt-BR" dirty="0" smtClean="0"/>
              <a:t>Alunos: Gênesis Victor e João Fernando</a:t>
            </a:r>
          </a:p>
          <a:p>
            <a:r>
              <a:rPr lang="pt-BR" dirty="0" smtClean="0"/>
              <a:t>Curso: Sistemas de Informação</a:t>
            </a:r>
          </a:p>
          <a:p>
            <a:r>
              <a:rPr lang="pt-BR" dirty="0" smtClean="0"/>
              <a:t>Turno: Noturno</a:t>
            </a:r>
          </a:p>
          <a:p>
            <a:r>
              <a:rPr lang="pt-BR" dirty="0" smtClean="0"/>
              <a:t>Disciplina: Interação Humano Computador</a:t>
            </a:r>
          </a:p>
          <a:p>
            <a:r>
              <a:rPr lang="pt-BR" dirty="0" smtClean="0"/>
              <a:t>Professor: </a:t>
            </a:r>
            <a:r>
              <a:rPr lang="pt-BR" dirty="0" err="1" smtClean="0"/>
              <a:t>Lesandro</a:t>
            </a:r>
            <a:r>
              <a:rPr lang="pt-BR" dirty="0" smtClean="0"/>
              <a:t> Ponciano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0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Tema: Prefeitura de Itabira – Time MG</a:t>
            </a:r>
          </a:p>
          <a:p>
            <a:r>
              <a:rPr lang="pt-BR" dirty="0" smtClean="0"/>
              <a:t>Personas: </a:t>
            </a:r>
            <a:r>
              <a:rPr lang="pt-BR" dirty="0" err="1"/>
              <a:t>Leidvelton</a:t>
            </a:r>
            <a:r>
              <a:rPr lang="pt-BR" dirty="0"/>
              <a:t> Constante – </a:t>
            </a:r>
            <a:r>
              <a:rPr lang="pt-BR" dirty="0" smtClean="0"/>
              <a:t>Escritor</a:t>
            </a:r>
          </a:p>
          <a:p>
            <a:pPr marL="1371600" lvl="3" indent="0">
              <a:buNone/>
            </a:pPr>
            <a:r>
              <a:rPr lang="pt-BR" sz="1800" dirty="0" smtClean="0"/>
              <a:t>- 27 anos, escritor, mora sozinho em um apartamento no centro da cidade</a:t>
            </a:r>
          </a:p>
          <a:p>
            <a:pPr marL="1371600" lvl="3" indent="0">
              <a:buNone/>
            </a:pPr>
            <a:r>
              <a:rPr lang="pt-BR" sz="1800" dirty="0" err="1" smtClean="0"/>
              <a:t>Franclin</a:t>
            </a:r>
            <a:r>
              <a:rPr lang="pt-BR" sz="1800" dirty="0" smtClean="0"/>
              <a:t> </a:t>
            </a:r>
            <a:r>
              <a:rPr lang="pt-BR" sz="1800" dirty="0"/>
              <a:t>Junior – </a:t>
            </a:r>
            <a:r>
              <a:rPr lang="pt-BR" sz="1800" dirty="0" smtClean="0"/>
              <a:t>Aposentado</a:t>
            </a:r>
          </a:p>
          <a:p>
            <a:pPr marL="1371600" lvl="3" indent="0">
              <a:buNone/>
            </a:pPr>
            <a:r>
              <a:rPr lang="pt-BR" sz="1800" dirty="0" smtClean="0"/>
              <a:t>- 68 anos, aposentado, mora com a esposa e uma neta</a:t>
            </a:r>
          </a:p>
          <a:p>
            <a:pPr marL="1371600" lvl="3" indent="0">
              <a:buNone/>
            </a:pPr>
            <a:r>
              <a:rPr lang="pt-BR" sz="1800" dirty="0"/>
              <a:t>Ana Lúcia – </a:t>
            </a:r>
            <a:r>
              <a:rPr lang="pt-BR" sz="1800" dirty="0" smtClean="0"/>
              <a:t>Aposentada</a:t>
            </a:r>
          </a:p>
          <a:p>
            <a:pPr marL="1371600" lvl="3" indent="0">
              <a:buNone/>
            </a:pPr>
            <a:r>
              <a:rPr lang="pt-BR" sz="1800" dirty="0" smtClean="0"/>
              <a:t>- 65 anos, aposentada, mora com sua filha</a:t>
            </a:r>
          </a:p>
          <a:p>
            <a:pPr marL="0" lvl="3" indent="0"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62947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Contexto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7884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Trecho das músicas: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“</a:t>
            </a:r>
            <a:r>
              <a:rPr lang="pt-BR" dirty="0"/>
              <a:t>Já mandei fazer a feira</a:t>
            </a:r>
          </a:p>
          <a:p>
            <a:pPr marL="0" indent="0">
              <a:buNone/>
            </a:pPr>
            <a:r>
              <a:rPr lang="pt-BR" dirty="0" smtClean="0"/>
              <a:t>	Já </a:t>
            </a:r>
            <a:r>
              <a:rPr lang="pt-BR" dirty="0"/>
              <a:t>botei lenha no fogão”</a:t>
            </a:r>
          </a:p>
          <a:p>
            <a:pPr marL="0" indent="0">
              <a:buNone/>
            </a:pPr>
            <a:r>
              <a:rPr lang="pt-BR" dirty="0" smtClean="0"/>
              <a:t>	“</a:t>
            </a:r>
            <a:r>
              <a:rPr lang="pt-BR" dirty="0"/>
              <a:t>Mata essa minha vontade</a:t>
            </a:r>
          </a:p>
          <a:p>
            <a:pPr marL="0" indent="0">
              <a:buNone/>
            </a:pPr>
            <a:r>
              <a:rPr lang="pt-BR" dirty="0" smtClean="0"/>
              <a:t>	Que </a:t>
            </a:r>
            <a:r>
              <a:rPr lang="pt-BR" dirty="0"/>
              <a:t>eu </a:t>
            </a:r>
            <a:r>
              <a:rPr lang="pt-BR" dirty="0" err="1"/>
              <a:t>tô</a:t>
            </a:r>
            <a:r>
              <a:rPr lang="pt-BR" dirty="0"/>
              <a:t> com saudade</a:t>
            </a:r>
          </a:p>
          <a:p>
            <a:pPr marL="0" indent="0">
              <a:buNone/>
            </a:pPr>
            <a:r>
              <a:rPr lang="pt-BR" dirty="0" smtClean="0"/>
              <a:t>	De </a:t>
            </a:r>
            <a:r>
              <a:rPr lang="pt-BR" dirty="0"/>
              <a:t>Minas Gerais”</a:t>
            </a:r>
          </a:p>
          <a:p>
            <a:pPr marL="0" indent="0">
              <a:buNone/>
            </a:pPr>
            <a:r>
              <a:rPr lang="pt-BR" dirty="0" smtClean="0"/>
              <a:t>	- </a:t>
            </a:r>
            <a:r>
              <a:rPr lang="pt-BR" dirty="0"/>
              <a:t>Toninho </a:t>
            </a:r>
            <a:r>
              <a:rPr lang="pt-BR" dirty="0" err="1"/>
              <a:t>Geraes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“</a:t>
            </a:r>
            <a:r>
              <a:rPr lang="pt-BR" dirty="0"/>
              <a:t>Bolo de milho, broa e cocada</a:t>
            </a:r>
          </a:p>
          <a:p>
            <a:pPr marL="0" indent="0">
              <a:buNone/>
            </a:pPr>
            <a:r>
              <a:rPr lang="pt-BR" dirty="0" smtClean="0"/>
              <a:t>	Eu </a:t>
            </a:r>
            <a:r>
              <a:rPr lang="pt-BR" dirty="0"/>
              <a:t>tenho pra vender, </a:t>
            </a:r>
          </a:p>
          <a:p>
            <a:pPr marL="0" indent="0">
              <a:buNone/>
            </a:pPr>
            <a:r>
              <a:rPr lang="pt-BR" dirty="0" smtClean="0"/>
              <a:t>	Quem </a:t>
            </a:r>
            <a:r>
              <a:rPr lang="pt-BR" dirty="0"/>
              <a:t>quer comprar”</a:t>
            </a:r>
          </a:p>
          <a:p>
            <a:pPr marL="0" indent="0">
              <a:buNone/>
            </a:pPr>
            <a:r>
              <a:rPr lang="pt-BR" dirty="0" smtClean="0"/>
              <a:t>	- </a:t>
            </a:r>
            <a:r>
              <a:rPr lang="pt-BR" dirty="0"/>
              <a:t>Mariana </a:t>
            </a:r>
            <a:r>
              <a:rPr lang="pt-BR" dirty="0" err="1"/>
              <a:t>Aydar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46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Casos de uso e </a:t>
            </a:r>
            <a:r>
              <a:rPr lang="pt-BR" dirty="0" err="1" smtClean="0"/>
              <a:t>MoLIC’s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Pratos Típicos: </a:t>
            </a:r>
            <a:r>
              <a:rPr lang="pt-BR" dirty="0"/>
              <a:t>exibe alguns pratos famosos da culinária mineira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16" y="2699179"/>
            <a:ext cx="3337672" cy="37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6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Casos de uso e </a:t>
            </a:r>
            <a:r>
              <a:rPr lang="pt-BR" dirty="0" err="1" smtClean="0"/>
              <a:t>MoLIC’s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Produtos: exibe produtos que são vendidos para preparar os pratos típicos.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97" y="2670095"/>
            <a:ext cx="2914650" cy="349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8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Casos de uso e </a:t>
            </a:r>
            <a:r>
              <a:rPr lang="pt-BR" dirty="0" err="1" smtClean="0"/>
              <a:t>MoLIC’s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Feira: exibe informações sobre a feira semanal que ocorre na cidade.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16" y="2971982"/>
            <a:ext cx="3095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Resultado das avaliações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Avaliação heurística teve um resultado de 20 pontos, demonstrando a necessidade de serem realizados ajustes. As principais mudanças foram na eficiência e na estética do programa, focada na usabilidade.</a:t>
            </a:r>
          </a:p>
          <a:p>
            <a:pPr algn="just"/>
            <a:r>
              <a:rPr lang="pt-BR" dirty="0" smtClean="0"/>
              <a:t>Avaliação por investigação foi realizada por usuários sem conhecimentos técnicos e obteve uma nota satisfatória de 84 pontos.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03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trabalho foi de grande importância para que pudéssemos colocar em prática tudo que aprendemos durante as aulas em sala. Nos ajudou à entender melhor a função das personas, </a:t>
            </a:r>
            <a:r>
              <a:rPr lang="pt-BR" dirty="0" err="1" smtClean="0"/>
              <a:t>MoLIC’s</a:t>
            </a:r>
            <a:r>
              <a:rPr lang="pt-BR" dirty="0" smtClean="0"/>
              <a:t> e casos de uso durante o processo de criação de um sistema e como todos esses tópicos são importantes para criar um sistema que melhore a experiência do usuário com excelência.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8782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253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TRABALHO PRÁTICO DA DISCIPLINA INTERAÇÃO HUMANO-COMPUTADOR</vt:lpstr>
      <vt:lpstr> Contexto do Trabalho</vt:lpstr>
      <vt:lpstr> Contexto do Sistema</vt:lpstr>
      <vt:lpstr> Contexto do Sistema</vt:lpstr>
      <vt:lpstr> Casos de uso e MoLIC’s</vt:lpstr>
      <vt:lpstr> Casos de uso e MoLIC’s</vt:lpstr>
      <vt:lpstr> Casos de uso e MoLIC’s:</vt:lpstr>
      <vt:lpstr> Resultado das avaliações</vt:lpstr>
      <vt:lpstr> 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DA DISCIPLINA INTERAÇÃO HUMANO-COMPUTADOR</dc:title>
  <dc:creator>João Fernando</dc:creator>
  <cp:lastModifiedBy>João Fernando</cp:lastModifiedBy>
  <cp:revision>13</cp:revision>
  <dcterms:created xsi:type="dcterms:W3CDTF">2019-11-24T19:28:15Z</dcterms:created>
  <dcterms:modified xsi:type="dcterms:W3CDTF">2019-11-25T02:31:56Z</dcterms:modified>
</cp:coreProperties>
</file>