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500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1397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371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901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295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000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710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63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756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91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964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3A6DD-D969-4A99-9038-33094E33CB28}" type="datetimeFigureOut">
              <a:rPr lang="es-VE" smtClean="0"/>
              <a:t>30-07-2017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68BA-E8E4-4045-891F-A06965FFDA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79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33403" b="51389"/>
          <a:stretch/>
        </p:blipFill>
        <p:spPr bwMode="auto">
          <a:xfrm>
            <a:off x="323528" y="620688"/>
            <a:ext cx="8665029" cy="269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32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r="29722" b="36706"/>
          <a:stretch/>
        </p:blipFill>
        <p:spPr bwMode="auto">
          <a:xfrm>
            <a:off x="899592" y="460638"/>
            <a:ext cx="6804248" cy="276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31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3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151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genesis chirinos marcano</dc:creator>
  <cp:lastModifiedBy>genesis chirinos marcano</cp:lastModifiedBy>
  <cp:revision>3</cp:revision>
  <dcterms:created xsi:type="dcterms:W3CDTF">2017-07-30T23:50:04Z</dcterms:created>
  <dcterms:modified xsi:type="dcterms:W3CDTF">2017-07-31T01:13:35Z</dcterms:modified>
</cp:coreProperties>
</file>