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00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1397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371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901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295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000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710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63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756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91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964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A6DD-D969-4A99-9038-33094E33CB28}" type="datetimeFigureOut">
              <a:rPr lang="es-VE" smtClean="0"/>
              <a:t>02-08-2017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79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33403" b="51389"/>
          <a:stretch/>
        </p:blipFill>
        <p:spPr bwMode="auto">
          <a:xfrm>
            <a:off x="323528" y="620688"/>
            <a:ext cx="8665029" cy="269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32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r="29722" b="36706"/>
          <a:stretch/>
        </p:blipFill>
        <p:spPr bwMode="auto">
          <a:xfrm>
            <a:off x="899592" y="460638"/>
            <a:ext cx="6804248" cy="27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31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-468560" y="-99392"/>
            <a:ext cx="9433048" cy="7416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1" r="83602" b="44445"/>
          <a:stretch/>
        </p:blipFill>
        <p:spPr bwMode="auto">
          <a:xfrm>
            <a:off x="539552" y="1509014"/>
            <a:ext cx="2133600" cy="374441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0" r="85139" b="60890"/>
          <a:stretch/>
        </p:blipFill>
        <p:spPr bwMode="auto">
          <a:xfrm>
            <a:off x="5489018" y="35103"/>
            <a:ext cx="1933575" cy="678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3" r="83755" b="47254"/>
          <a:stretch/>
        </p:blipFill>
        <p:spPr bwMode="auto">
          <a:xfrm>
            <a:off x="5489018" y="881362"/>
            <a:ext cx="1933575" cy="1302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0" r="85139" b="36837"/>
          <a:stretch/>
        </p:blipFill>
        <p:spPr bwMode="auto">
          <a:xfrm>
            <a:off x="5489079" y="2343744"/>
            <a:ext cx="1933575" cy="1745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31" r="83861" b="32481"/>
          <a:stretch/>
        </p:blipFill>
        <p:spPr bwMode="auto">
          <a:xfrm>
            <a:off x="5497402" y="4190638"/>
            <a:ext cx="1925252" cy="1425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31" r="85139" b="32103"/>
          <a:stretch/>
        </p:blipFill>
        <p:spPr bwMode="auto">
          <a:xfrm>
            <a:off x="5533612" y="5723007"/>
            <a:ext cx="1888981" cy="14532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2 Conector recto de flecha"/>
          <p:cNvCxnSpPr>
            <a:endCxn id="1027" idx="1"/>
          </p:cNvCxnSpPr>
          <p:nvPr/>
        </p:nvCxnSpPr>
        <p:spPr>
          <a:xfrm flipV="1">
            <a:off x="1907235" y="374540"/>
            <a:ext cx="3581783" cy="2711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endCxn id="1028" idx="1"/>
          </p:cNvCxnSpPr>
          <p:nvPr/>
        </p:nvCxnSpPr>
        <p:spPr>
          <a:xfrm flipV="1">
            <a:off x="1907235" y="1532526"/>
            <a:ext cx="3581783" cy="20196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029" idx="1"/>
          </p:cNvCxnSpPr>
          <p:nvPr/>
        </p:nvCxnSpPr>
        <p:spPr>
          <a:xfrm flipV="1">
            <a:off x="2051720" y="3216581"/>
            <a:ext cx="3437359" cy="671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1031" idx="1"/>
          </p:cNvCxnSpPr>
          <p:nvPr/>
        </p:nvCxnSpPr>
        <p:spPr>
          <a:xfrm>
            <a:off x="1907235" y="4318450"/>
            <a:ext cx="3590167" cy="5849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1032" idx="1"/>
          </p:cNvCxnSpPr>
          <p:nvPr/>
        </p:nvCxnSpPr>
        <p:spPr>
          <a:xfrm>
            <a:off x="1907235" y="4903419"/>
            <a:ext cx="3626377" cy="1546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3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:\imagenes\DIAGRAMAS DE CASO DE USO\navegacion jerarquic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7092" y="53296"/>
            <a:ext cx="10935555" cy="5319920"/>
          </a:xfrm>
          <a:prstGeom prst="rect">
            <a:avLst/>
          </a:prstGeom>
          <a:noFill/>
          <a:ln w="19050">
            <a:noFill/>
          </a:ln>
        </p:spPr>
      </p:pic>
      <p:cxnSp>
        <p:nvCxnSpPr>
          <p:cNvPr id="3" name="2 Conector recto"/>
          <p:cNvCxnSpPr/>
          <p:nvPr/>
        </p:nvCxnSpPr>
        <p:spPr>
          <a:xfrm>
            <a:off x="4716016" y="3501008"/>
            <a:ext cx="0" cy="99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5076056" y="4257092"/>
            <a:ext cx="1368152" cy="468052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ln w="1270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Log de problemas</a:t>
            </a:r>
            <a:endParaRPr lang="es-VE" sz="1200" dirty="0">
              <a:ln w="12700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7 Conector recto"/>
          <p:cNvCxnSpPr>
            <a:endCxn id="5" idx="1"/>
          </p:cNvCxnSpPr>
          <p:nvPr/>
        </p:nvCxnSpPr>
        <p:spPr>
          <a:xfrm>
            <a:off x="4716016" y="4491118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5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D:\imagenes\DIAGRAMAS DE CASO DE USO\diagrama caso de uso usuario administrad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0928" y="-2187624"/>
            <a:ext cx="8442498" cy="6916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6" name="5 Elipse"/>
          <p:cNvSpPr/>
          <p:nvPr/>
        </p:nvSpPr>
        <p:spPr>
          <a:xfrm>
            <a:off x="1835696" y="2980285"/>
            <a:ext cx="2520280" cy="21602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200" b="1" dirty="0" smtClean="0"/>
              <a:t>Log de problemas</a:t>
            </a:r>
            <a:endParaRPr lang="es-VE" sz="1200" b="1" dirty="0"/>
          </a:p>
        </p:txBody>
      </p:sp>
      <p:cxnSp>
        <p:nvCxnSpPr>
          <p:cNvPr id="8" name="7 Conector recto"/>
          <p:cNvCxnSpPr>
            <a:stCxn id="6" idx="2"/>
          </p:cNvCxnSpPr>
          <p:nvPr/>
        </p:nvCxnSpPr>
        <p:spPr>
          <a:xfrm flipH="1" flipV="1">
            <a:off x="-540568" y="1556792"/>
            <a:ext cx="2376264" cy="15315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</Words>
  <Application>Microsoft Office PowerPoint</Application>
  <PresentationFormat>Presentación en pantalla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genesis chirinos marcano</dc:creator>
  <cp:lastModifiedBy>genesis chirinos marcano</cp:lastModifiedBy>
  <cp:revision>9</cp:revision>
  <dcterms:created xsi:type="dcterms:W3CDTF">2017-07-30T23:50:04Z</dcterms:created>
  <dcterms:modified xsi:type="dcterms:W3CDTF">2017-08-03T01:59:48Z</dcterms:modified>
</cp:coreProperties>
</file>