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6" r:id="rId13"/>
    <p:sldId id="273" r:id="rId14"/>
    <p:sldId id="274" r:id="rId15"/>
    <p:sldId id="275" r:id="rId16"/>
    <p:sldId id="277" r:id="rId17"/>
    <p:sldId id="272" r:id="rId18"/>
    <p:sldId id="265" r:id="rId19"/>
    <p:sldId id="266" r:id="rId20"/>
    <p:sldId id="278" r:id="rId21"/>
    <p:sldId id="267" r:id="rId22"/>
    <p:sldId id="268" r:id="rId23"/>
    <p:sldId id="269" r:id="rId2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4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F08-5629-4FFF-ABED-22CA1E1E1677}" type="datetimeFigureOut">
              <a:rPr lang="es-VE" smtClean="0"/>
              <a:t>31-07-2017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084C-E10A-4F15-AA59-E17A9E9AB64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7135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F08-5629-4FFF-ABED-22CA1E1E1677}" type="datetimeFigureOut">
              <a:rPr lang="es-VE" smtClean="0"/>
              <a:t>31-07-2017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084C-E10A-4F15-AA59-E17A9E9AB64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92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F08-5629-4FFF-ABED-22CA1E1E1677}" type="datetimeFigureOut">
              <a:rPr lang="es-VE" smtClean="0"/>
              <a:t>31-07-2017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084C-E10A-4F15-AA59-E17A9E9AB64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06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F08-5629-4FFF-ABED-22CA1E1E1677}" type="datetimeFigureOut">
              <a:rPr lang="es-VE" smtClean="0"/>
              <a:t>31-07-2017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084C-E10A-4F15-AA59-E17A9E9AB64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1941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F08-5629-4FFF-ABED-22CA1E1E1677}" type="datetimeFigureOut">
              <a:rPr lang="es-VE" smtClean="0"/>
              <a:t>31-07-2017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084C-E10A-4F15-AA59-E17A9E9AB64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581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F08-5629-4FFF-ABED-22CA1E1E1677}" type="datetimeFigureOut">
              <a:rPr lang="es-VE" smtClean="0"/>
              <a:t>31-07-2017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084C-E10A-4F15-AA59-E17A9E9AB64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529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F08-5629-4FFF-ABED-22CA1E1E1677}" type="datetimeFigureOut">
              <a:rPr lang="es-VE" smtClean="0"/>
              <a:t>31-07-2017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084C-E10A-4F15-AA59-E17A9E9AB64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8075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F08-5629-4FFF-ABED-22CA1E1E1677}" type="datetimeFigureOut">
              <a:rPr lang="es-VE" smtClean="0"/>
              <a:t>31-07-2017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084C-E10A-4F15-AA59-E17A9E9AB64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5972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F08-5629-4FFF-ABED-22CA1E1E1677}" type="datetimeFigureOut">
              <a:rPr lang="es-VE" smtClean="0"/>
              <a:t>31-07-2017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084C-E10A-4F15-AA59-E17A9E9AB64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0834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F08-5629-4FFF-ABED-22CA1E1E1677}" type="datetimeFigureOut">
              <a:rPr lang="es-VE" smtClean="0"/>
              <a:t>31-07-2017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084C-E10A-4F15-AA59-E17A9E9AB64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6882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F08-5629-4FFF-ABED-22CA1E1E1677}" type="datetimeFigureOut">
              <a:rPr lang="es-VE" smtClean="0"/>
              <a:t>31-07-2017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084C-E10A-4F15-AA59-E17A9E9AB64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4088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5F08-5629-4FFF-ABED-22CA1E1E1677}" type="datetimeFigureOut">
              <a:rPr lang="es-VE" smtClean="0"/>
              <a:t>31-07-2017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084C-E10A-4F15-AA59-E17A9E9AB64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427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54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87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66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25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32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63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62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35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40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78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78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29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34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78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78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78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93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8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39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83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87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78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782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Presentación en pantalla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genesis chirinos marcano</dc:creator>
  <cp:lastModifiedBy>genesis chirinos marcano</cp:lastModifiedBy>
  <cp:revision>2</cp:revision>
  <dcterms:created xsi:type="dcterms:W3CDTF">2017-08-01T03:16:44Z</dcterms:created>
  <dcterms:modified xsi:type="dcterms:W3CDTF">2017-08-01T03:30:44Z</dcterms:modified>
</cp:coreProperties>
</file>