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A8E"/>
    <a:srgbClr val="02C2A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80" d="100"/>
          <a:sy n="280" d="100"/>
        </p:scale>
        <p:origin x="-492" y="6000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0350-07DE-426E-94B2-1B6E89C23E48}" type="datetimeFigureOut">
              <a:rPr lang="en-PH" smtClean="0"/>
              <a:t>7/31/2015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E722-AACC-42E9-9291-EB02D84797E2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181600" y="3048000"/>
            <a:ext cx="1371600" cy="1371600"/>
          </a:xfrm>
          <a:prstGeom prst="ellipse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>
            <a:solidFill>
              <a:srgbClr val="02A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5-Point Star 7"/>
          <p:cNvSpPr/>
          <p:nvPr/>
        </p:nvSpPr>
        <p:spPr>
          <a:xfrm rot="1930060">
            <a:off x="5337536" y="3127736"/>
            <a:ext cx="1122218" cy="1122218"/>
          </a:xfrm>
          <a:prstGeom prst="star5">
            <a:avLst/>
          </a:prstGeom>
          <a:solidFill>
            <a:srgbClr val="02A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C:\Python27\dbms\portfolio\myapp - Copy\img\profi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2438400" cy="2438400"/>
          </a:xfrm>
          <a:prstGeom prst="rect">
            <a:avLst/>
          </a:prstGeom>
          <a:noFill/>
        </p:spPr>
      </p:pic>
      <p:sp>
        <p:nvSpPr>
          <p:cNvPr id="6" name="5-Point Star 5"/>
          <p:cNvSpPr/>
          <p:nvPr/>
        </p:nvSpPr>
        <p:spPr>
          <a:xfrm>
            <a:off x="5306291" y="3117431"/>
            <a:ext cx="1122218" cy="1122218"/>
          </a:xfrm>
          <a:prstGeom prst="star5">
            <a:avLst/>
          </a:prstGeom>
          <a:solidFill>
            <a:srgbClr val="02C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/>
          <p:cNvSpPr/>
          <p:nvPr/>
        </p:nvSpPr>
        <p:spPr>
          <a:xfrm>
            <a:off x="4211940" y="4800600"/>
            <a:ext cx="318338" cy="318338"/>
          </a:xfrm>
          <a:prstGeom prst="ellipse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9525">
            <a:solidFill>
              <a:srgbClr val="02A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5-Point Star 9"/>
          <p:cNvSpPr/>
          <p:nvPr/>
        </p:nvSpPr>
        <p:spPr>
          <a:xfrm rot="1930060">
            <a:off x="4249053" y="4814386"/>
            <a:ext cx="260460" cy="260460"/>
          </a:xfrm>
          <a:prstGeom prst="star5">
            <a:avLst/>
          </a:prstGeom>
          <a:solidFill>
            <a:srgbClr val="02A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5-Point Star 10"/>
          <p:cNvSpPr/>
          <p:nvPr/>
        </p:nvSpPr>
        <p:spPr>
          <a:xfrm>
            <a:off x="4240880" y="4818018"/>
            <a:ext cx="260458" cy="260458"/>
          </a:xfrm>
          <a:prstGeom prst="star5">
            <a:avLst/>
          </a:prstGeom>
          <a:solidFill>
            <a:srgbClr val="02C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ython27\dbms\portfolio\myapp - Copy\img\portfolio\cab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33400"/>
            <a:ext cx="5657850" cy="40862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752600" y="1905000"/>
            <a:ext cx="5715000" cy="411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/>
          <p:cNvSpPr/>
          <p:nvPr/>
        </p:nvSpPr>
        <p:spPr>
          <a:xfrm>
            <a:off x="-489858" y="2380344"/>
            <a:ext cx="3200400" cy="3200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609600" y="3537858"/>
            <a:ext cx="1371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ounded Rectangle 8"/>
          <p:cNvSpPr/>
          <p:nvPr/>
        </p:nvSpPr>
        <p:spPr>
          <a:xfrm>
            <a:off x="609600" y="3810000"/>
            <a:ext cx="1371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609600" y="4087610"/>
            <a:ext cx="1371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ounded Rectangle 31"/>
          <p:cNvSpPr/>
          <p:nvPr/>
        </p:nvSpPr>
        <p:spPr>
          <a:xfrm>
            <a:off x="261258" y="3545574"/>
            <a:ext cx="228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ounded Rectangle 32"/>
          <p:cNvSpPr/>
          <p:nvPr/>
        </p:nvSpPr>
        <p:spPr>
          <a:xfrm>
            <a:off x="261258" y="3817716"/>
            <a:ext cx="228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ounded Rectangle 33"/>
          <p:cNvSpPr/>
          <p:nvPr/>
        </p:nvSpPr>
        <p:spPr>
          <a:xfrm>
            <a:off x="264012" y="4085547"/>
            <a:ext cx="228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TextBox 47"/>
          <p:cNvSpPr txBox="1"/>
          <p:nvPr/>
        </p:nvSpPr>
        <p:spPr>
          <a:xfrm>
            <a:off x="224970" y="267063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200" b="1" dirty="0" smtClean="0">
                <a:solidFill>
                  <a:srgbClr val="0070C0"/>
                </a:solidFill>
                <a:latin typeface="Tw Cen MT" pitchFamily="34" charset="0"/>
              </a:rPr>
              <a:t>STUDENT</a:t>
            </a:r>
            <a:endParaRPr lang="en-PH" sz="3200" b="1" dirty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23372" y="2975430"/>
            <a:ext cx="2461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 smtClean="0">
                <a:solidFill>
                  <a:srgbClr val="0070C0"/>
                </a:solidFill>
                <a:latin typeface="Tw Cen MT" pitchFamily="34" charset="0"/>
              </a:rPr>
              <a:t>REGISTRATION</a:t>
            </a:r>
            <a:endParaRPr lang="en-PH" sz="2800" b="1" dirty="0">
              <a:solidFill>
                <a:srgbClr val="0070C0"/>
              </a:solidFill>
              <a:latin typeface="Tw Cen MT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09600" y="4360395"/>
            <a:ext cx="1371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ounded Rectangle 54"/>
          <p:cNvSpPr/>
          <p:nvPr/>
        </p:nvSpPr>
        <p:spPr>
          <a:xfrm>
            <a:off x="609600" y="4638005"/>
            <a:ext cx="1371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ounded Rectangle 55"/>
          <p:cNvSpPr/>
          <p:nvPr/>
        </p:nvSpPr>
        <p:spPr>
          <a:xfrm>
            <a:off x="261258" y="4368111"/>
            <a:ext cx="228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ounded Rectangle 56"/>
          <p:cNvSpPr/>
          <p:nvPr/>
        </p:nvSpPr>
        <p:spPr>
          <a:xfrm>
            <a:off x="264012" y="4635942"/>
            <a:ext cx="228600" cy="2285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</cp:revision>
  <dcterms:created xsi:type="dcterms:W3CDTF">2015-07-31T09:33:40Z</dcterms:created>
  <dcterms:modified xsi:type="dcterms:W3CDTF">2015-07-31T10:10:37Z</dcterms:modified>
</cp:coreProperties>
</file>