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7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6F5C-B383-6149-A62D-51DA933D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92A8-B2EB-2A4A-9FFA-5D0A4D339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6F69-A861-504B-A503-8A9A3BFF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13CF-EE84-964C-A2CC-D68ABF00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125E-5EBA-2F4A-B95C-81927298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E526-8BE6-3B4F-A93B-831492A0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4783-AD76-F541-82EA-84A61295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2A71-7587-EF46-B27D-382F317A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C7375-883E-814F-AC10-29F70DA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02AE-A3DE-A34C-A427-64BC019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8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D2CF3-B556-6541-AC91-06F16A05F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76CC4-C8B9-1046-A7D4-DF2C97A9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72F4C-F5A3-BF46-9050-15DF5B7C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7B0B-FAFF-244C-BF2D-2154A4D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CA95-0C79-8B40-8B7E-D9C4A9E4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78E-633D-8842-AC59-43538FB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5058-012A-3743-AE70-0DAC9346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D09C-64B6-234C-97BB-CD1321F2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81B0-14AC-2044-9858-845584D9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F89D-60BE-6B4C-AAB7-D280B0F7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8EDA-1B2F-BD41-87CD-755DB1AE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1FEA-9B8F-6747-A0E0-2408FB99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3484-1A40-DC4F-8939-BEE69DA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1FA3-15F0-1142-8B9E-ADF1DE4F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3CB2-6E9C-A748-B901-18F046DF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E100-6EDD-F14F-A6D8-AD7B579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2586-EA0A-154F-81A1-FD6504D7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6BFF9-F0B8-E34C-9EEE-91378C604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1923-BF15-A44E-8CAE-18C26BA9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16137-6508-7E44-8F47-CE7A8235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C6B5D-EB0F-2642-A531-E69CFB6A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8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594D-1B01-D748-A5DD-65D6137B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6BF64-CBF4-554A-B1BD-1AA6211D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C8535-3460-174B-BB52-0D1B8023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BE875-516A-D146-923C-5D265D597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32A81-59CA-6044-8E26-A8E7B618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C4104-E85B-8147-B522-0A1868C3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9E954-9E52-7345-B29A-AC02C371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01511-1B37-4343-A75B-39FE1512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B34C-47FF-AF4D-956D-C5DDFDB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8B1CA-385A-424E-989B-6D7156A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B8C7D-F52E-8D47-A55E-C0B2BAD7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05309-5CC0-2E42-8BB9-1FA6F342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5F1B8-142B-7441-BDD7-C6768DFA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33A0F-7571-2B4C-831B-578B37F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BBE04-0F25-5B45-BFBB-A2F92E75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6E8-4C8B-034F-ADFF-71FE3442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CE7B-3DEB-9A4C-83EE-A6BE3A28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9F53-690F-D14D-8F59-1F11C5B31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C4FBE-C680-8742-8759-B30F0848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2103-8958-7241-A358-2F651FFA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1D245-142B-FC47-8AF2-DD2335E0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6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DCDE-C559-4C49-903F-B0309F3C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6B06-1833-194A-A556-D056F4C0C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9610-4CED-BF40-8576-A106E412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EFDE-463B-C74F-8769-53A68CD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920C-59F9-324C-84C2-2D04FE2E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0A44E-E223-B246-A4D0-4905892E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D35D5-BFC0-404E-A346-78C0C67F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D83B-C449-4C4C-9302-5A44B89D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99A9-FE46-5143-9997-8D26E016C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8EF1-9E1A-E048-B097-D7548AAD436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8B98-D53C-4E46-A21F-24F02D1BF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F421-03FB-5A4B-B376-B48C30F1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F6A5-ADCF-4841-852A-343D9D4D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7E59A-3A24-4546-A182-A7C1FEC26462}"/>
              </a:ext>
            </a:extLst>
          </p:cNvPr>
          <p:cNvSpPr txBox="1"/>
          <p:nvPr/>
        </p:nvSpPr>
        <p:spPr>
          <a:xfrm>
            <a:off x="2730843" y="2508421"/>
            <a:ext cx="620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Parallel Quicksort and Combinatorial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164CE-431D-234F-90DC-17181099C07B}"/>
              </a:ext>
            </a:extLst>
          </p:cNvPr>
          <p:cNvSpPr txBox="1"/>
          <p:nvPr/>
        </p:nvSpPr>
        <p:spPr>
          <a:xfrm>
            <a:off x="9724767" y="52516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Liu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05C01-F014-EC4C-8B6A-EC3BEBF8D2B2}"/>
              </a:ext>
            </a:extLst>
          </p:cNvPr>
          <p:cNvSpPr txBox="1"/>
          <p:nvPr/>
        </p:nvSpPr>
        <p:spPr>
          <a:xfrm>
            <a:off x="4534929" y="3090446"/>
            <a:ext cx="2258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CMSE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196362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CBF50-8C29-5444-AE45-CED1904B2F12}"/>
              </a:ext>
            </a:extLst>
          </p:cNvPr>
          <p:cNvSpPr txBox="1"/>
          <p:nvPr/>
        </p:nvSpPr>
        <p:spPr>
          <a:xfrm>
            <a:off x="864974" y="59312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BBB5F-EF89-8343-8C8F-7CD3835ADE82}"/>
              </a:ext>
            </a:extLst>
          </p:cNvPr>
          <p:cNvSpPr txBox="1"/>
          <p:nvPr/>
        </p:nvSpPr>
        <p:spPr>
          <a:xfrm>
            <a:off x="1581665" y="1618735"/>
            <a:ext cx="6955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Both algorithms don’t require too many processors.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MPI algorithm is quite robust (weak scaling and boundary cases)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Not too many extra memory usage.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0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AF329-562A-0045-81FF-E33EB2B7DF54}"/>
              </a:ext>
            </a:extLst>
          </p:cNvPr>
          <p:cNvSpPr txBox="1"/>
          <p:nvPr/>
        </p:nvSpPr>
        <p:spPr>
          <a:xfrm>
            <a:off x="864974" y="593125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D0337-D822-8848-9065-226830B1B5D1}"/>
              </a:ext>
            </a:extLst>
          </p:cNvPr>
          <p:cNvSpPr txBox="1"/>
          <p:nvPr/>
        </p:nvSpPr>
        <p:spPr>
          <a:xfrm>
            <a:off x="864974" y="1767016"/>
            <a:ext cx="2129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Sequential 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ED96F-510F-D043-AEE8-BE4F841F2A59}"/>
              </a:ext>
            </a:extLst>
          </p:cNvPr>
          <p:cNvSpPr txBox="1"/>
          <p:nvPr/>
        </p:nvSpPr>
        <p:spPr>
          <a:xfrm>
            <a:off x="864974" y="2571575"/>
            <a:ext cx="2593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MPI binary tree Quicksort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9CBA5-EC60-D340-88E5-ACB7BE2EB21C}"/>
              </a:ext>
            </a:extLst>
          </p:cNvPr>
          <p:cNvSpPr txBox="1"/>
          <p:nvPr/>
        </p:nvSpPr>
        <p:spPr>
          <a:xfrm>
            <a:off x="864974" y="3376134"/>
            <a:ext cx="2473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OMP partition Quicksort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528BC-321A-5B49-93FC-7D9C2B0C9387}"/>
              </a:ext>
            </a:extLst>
          </p:cNvPr>
          <p:cNvSpPr txBox="1"/>
          <p:nvPr/>
        </p:nvSpPr>
        <p:spPr>
          <a:xfrm>
            <a:off x="4324865" y="1767016"/>
            <a:ext cx="1779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HDF5 data arrays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4B3A8-CB84-D047-9CFA-A4F484849125}"/>
              </a:ext>
            </a:extLst>
          </p:cNvPr>
          <p:cNvSpPr txBox="1"/>
          <p:nvPr/>
        </p:nvSpPr>
        <p:spPr>
          <a:xfrm>
            <a:off x="7434660" y="1767016"/>
            <a:ext cx="16026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Verify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73C29-4513-7448-AB35-AF7F20C69B04}"/>
              </a:ext>
            </a:extLst>
          </p:cNvPr>
          <p:cNvSpPr txBox="1"/>
          <p:nvPr/>
        </p:nvSpPr>
        <p:spPr>
          <a:xfrm>
            <a:off x="4324865" y="2571575"/>
            <a:ext cx="1900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 hdf5 arrays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4DEE3-6AE0-7A4E-93FA-19151622B3BC}"/>
              </a:ext>
            </a:extLst>
          </p:cNvPr>
          <p:cNvSpPr txBox="1"/>
          <p:nvPr/>
        </p:nvSpPr>
        <p:spPr>
          <a:xfrm>
            <a:off x="4324865" y="3376134"/>
            <a:ext cx="1623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Get hdf5 arrays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6B180-CB03-2B48-AF03-D900F139CA3E}"/>
              </a:ext>
            </a:extLst>
          </p:cNvPr>
          <p:cNvSpPr txBox="1"/>
          <p:nvPr/>
        </p:nvSpPr>
        <p:spPr>
          <a:xfrm>
            <a:off x="7434660" y="2571575"/>
            <a:ext cx="1498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Strong Scaling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8A384-5DD2-6446-AA32-968A3661D2DE}"/>
              </a:ext>
            </a:extLst>
          </p:cNvPr>
          <p:cNvSpPr txBox="1"/>
          <p:nvPr/>
        </p:nvSpPr>
        <p:spPr>
          <a:xfrm>
            <a:off x="7434659" y="3376134"/>
            <a:ext cx="141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Weak Scaling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41AFD-E744-6648-BD4F-ED8A810E4EF9}"/>
              </a:ext>
            </a:extLst>
          </p:cNvPr>
          <p:cNvSpPr txBox="1"/>
          <p:nvPr/>
        </p:nvSpPr>
        <p:spPr>
          <a:xfrm>
            <a:off x="1231003" y="4423719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23139-076F-9446-9B79-78E165F2FB62}"/>
              </a:ext>
            </a:extLst>
          </p:cNvPr>
          <p:cNvSpPr txBox="1"/>
          <p:nvPr/>
        </p:nvSpPr>
        <p:spPr>
          <a:xfrm>
            <a:off x="4148438" y="4423719"/>
            <a:ext cx="2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HDF5 data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CA911-EFD2-F74E-B84A-6A10E9381287}"/>
              </a:ext>
            </a:extLst>
          </p:cNvPr>
          <p:cNvSpPr txBox="1"/>
          <p:nvPr/>
        </p:nvSpPr>
        <p:spPr>
          <a:xfrm>
            <a:off x="7559597" y="4423719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AD9623-7C3B-F347-B41B-9FDBE7137CB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972185" y="4608385"/>
            <a:ext cx="117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D88536-2925-F845-B830-6279E757918E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401619" y="4608385"/>
            <a:ext cx="1157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5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9A089-B4A1-AB4F-B86C-0902B8C7E6D8}"/>
              </a:ext>
            </a:extLst>
          </p:cNvPr>
          <p:cNvSpPr txBox="1"/>
          <p:nvPr/>
        </p:nvSpPr>
        <p:spPr>
          <a:xfrm>
            <a:off x="864974" y="593125"/>
            <a:ext cx="212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Quicksort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A1A0A6C-1A84-C849-8758-FC8F67D6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4" y="1433383"/>
            <a:ext cx="4834335" cy="3892379"/>
          </a:xfrm>
          <a:prstGeom prst="rect">
            <a:avLst/>
          </a:prstGeom>
        </p:spPr>
      </p:pic>
      <p:pic>
        <p:nvPicPr>
          <p:cNvPr id="6" name="Picture 5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8C2A58D6-8AAB-674C-BACE-DAE0D395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08" y="1433383"/>
            <a:ext cx="4711700" cy="223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352E4-C989-E749-A35D-EB1BB1DD82DA}"/>
              </a:ext>
            </a:extLst>
          </p:cNvPr>
          <p:cNvSpPr txBox="1"/>
          <p:nvPr/>
        </p:nvSpPr>
        <p:spPr>
          <a:xfrm>
            <a:off x="7574692" y="3818238"/>
            <a:ext cx="243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partition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8792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5B740-AF55-0844-9A21-B5CA4CF96011}"/>
              </a:ext>
            </a:extLst>
          </p:cNvPr>
          <p:cNvSpPr txBox="1"/>
          <p:nvPr/>
        </p:nvSpPr>
        <p:spPr>
          <a:xfrm>
            <a:off x="864974" y="593125"/>
            <a:ext cx="259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 binary tree Quicksort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2102BC6-F53C-304A-9EBA-0BB4C1CA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4" y="1568668"/>
            <a:ext cx="9975509" cy="41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1E430-4033-634C-BEC0-05D52B3B2085}"/>
              </a:ext>
            </a:extLst>
          </p:cNvPr>
          <p:cNvSpPr txBox="1"/>
          <p:nvPr/>
        </p:nvSpPr>
        <p:spPr>
          <a:xfrm>
            <a:off x="864974" y="593125"/>
            <a:ext cx="259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 binary tree Quicksort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45220-FF11-F14A-ACC6-F583F7284AA5}"/>
              </a:ext>
            </a:extLst>
          </p:cNvPr>
          <p:cNvSpPr txBox="1"/>
          <p:nvPr/>
        </p:nvSpPr>
        <p:spPr>
          <a:xfrm>
            <a:off x="864974" y="12974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3FDFD-EA7E-3042-B744-FA7C798CB057}"/>
              </a:ext>
            </a:extLst>
          </p:cNvPr>
          <p:cNvSpPr txBox="1"/>
          <p:nvPr/>
        </p:nvSpPr>
        <p:spPr>
          <a:xfrm>
            <a:off x="864974" y="3244334"/>
            <a:ext cx="15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Disadvantages: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01282-81E6-F541-A0AA-AD44BB909AA3}"/>
              </a:ext>
            </a:extLst>
          </p:cNvPr>
          <p:cNvSpPr txBox="1"/>
          <p:nvPr/>
        </p:nvSpPr>
        <p:spPr>
          <a:xfrm>
            <a:off x="2644346" y="1692876"/>
            <a:ext cx="8046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This algorithm is quite robust, run time no more than 2 times the Seq one needs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need too many processors but can achieve best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F28AB-AD97-D641-BA8F-8009EA9F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654" y="2154541"/>
            <a:ext cx="1727200" cy="5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034A30-1FBD-6048-A453-A1A5E712E3BF}"/>
              </a:ext>
            </a:extLst>
          </p:cNvPr>
          <p:cNvSpPr txBox="1"/>
          <p:nvPr/>
        </p:nvSpPr>
        <p:spPr>
          <a:xfrm>
            <a:off x="2644346" y="3744097"/>
            <a:ext cx="567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are some idle processors during subarray merge.</a:t>
            </a:r>
          </a:p>
        </p:txBody>
      </p:sp>
    </p:spTree>
    <p:extLst>
      <p:ext uri="{BB962C8B-B14F-4D97-AF65-F5344CB8AC3E}">
        <p14:creationId xmlns:p14="http://schemas.microsoft.com/office/powerpoint/2010/main" val="30256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64333-43F3-2E4C-A87C-E5D88D2B200A}"/>
              </a:ext>
            </a:extLst>
          </p:cNvPr>
          <p:cNvSpPr txBox="1"/>
          <p:nvPr/>
        </p:nvSpPr>
        <p:spPr>
          <a:xfrm>
            <a:off x="864974" y="593125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OMP Partition Quicksort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B0D549-4E92-064F-B32F-DC94162C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7" y="1638955"/>
            <a:ext cx="5657273" cy="3260124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96A13A-19DC-D546-AE2A-0107ADD7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45" y="2178721"/>
            <a:ext cx="5304214" cy="2500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D8287-6BC8-7B49-9DF5-148E5205862A}"/>
              </a:ext>
            </a:extLst>
          </p:cNvPr>
          <p:cNvSpPr txBox="1"/>
          <p:nvPr/>
        </p:nvSpPr>
        <p:spPr>
          <a:xfrm>
            <a:off x="2001794" y="5177600"/>
            <a:ext cx="362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 parallel Prefix Sum Algorithm</a:t>
            </a:r>
          </a:p>
        </p:txBody>
      </p:sp>
    </p:spTree>
    <p:extLst>
      <p:ext uri="{BB962C8B-B14F-4D97-AF65-F5344CB8AC3E}">
        <p14:creationId xmlns:p14="http://schemas.microsoft.com/office/powerpoint/2010/main" val="393654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45220-FF11-F14A-ACC6-F583F7284AA5}"/>
              </a:ext>
            </a:extLst>
          </p:cNvPr>
          <p:cNvSpPr txBox="1"/>
          <p:nvPr/>
        </p:nvSpPr>
        <p:spPr>
          <a:xfrm>
            <a:off x="864974" y="12974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3FDFD-EA7E-3042-B744-FA7C798CB057}"/>
              </a:ext>
            </a:extLst>
          </p:cNvPr>
          <p:cNvSpPr txBox="1"/>
          <p:nvPr/>
        </p:nvSpPr>
        <p:spPr>
          <a:xfrm>
            <a:off x="864974" y="3244334"/>
            <a:ext cx="15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Disadvantages: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01282-81E6-F541-A0AA-AD44BB909AA3}"/>
              </a:ext>
            </a:extLst>
          </p:cNvPr>
          <p:cNvSpPr txBox="1"/>
          <p:nvPr/>
        </p:nvSpPr>
        <p:spPr>
          <a:xfrm>
            <a:off x="2644346" y="1692876"/>
            <a:ext cx="5664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This algorithm ideally can achieve O(log^2N) speed up.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It will not require extra memory usage than Seq one.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34A30-1FBD-6048-A453-A1A5E712E3BF}"/>
              </a:ext>
            </a:extLst>
          </p:cNvPr>
          <p:cNvSpPr txBox="1"/>
          <p:nvPr/>
        </p:nvSpPr>
        <p:spPr>
          <a:xfrm>
            <a:off x="2644346" y="3744097"/>
            <a:ext cx="459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Perform very bad for very short array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A5388-90D3-C040-8EE1-502E57DCA9BE}"/>
              </a:ext>
            </a:extLst>
          </p:cNvPr>
          <p:cNvSpPr txBox="1"/>
          <p:nvPr/>
        </p:nvSpPr>
        <p:spPr>
          <a:xfrm>
            <a:off x="864974" y="593125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OMP Partition Quicksort</a:t>
            </a:r>
          </a:p>
        </p:txBody>
      </p:sp>
    </p:spTree>
    <p:extLst>
      <p:ext uri="{BB962C8B-B14F-4D97-AF65-F5344CB8AC3E}">
        <p14:creationId xmlns:p14="http://schemas.microsoft.com/office/powerpoint/2010/main" val="201447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31E23-2EB4-5242-9CCA-5D059EB0BE78}"/>
              </a:ext>
            </a:extLst>
          </p:cNvPr>
          <p:cNvSpPr txBox="1"/>
          <p:nvPr/>
        </p:nvSpPr>
        <p:spPr>
          <a:xfrm>
            <a:off x="864974" y="593125"/>
            <a:ext cx="332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Experiments results: weak scaling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1F50B5C-1806-AC4D-8D23-8A9FBAE7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76" y="1307757"/>
            <a:ext cx="4114800" cy="24384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6D6A23-82D3-3C42-B629-D15CAC44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76" y="3746157"/>
            <a:ext cx="4114800" cy="247343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3A7753D-0A9F-6A42-8787-079822AA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76" y="1307757"/>
            <a:ext cx="4089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31E23-2EB4-5242-9CCA-5D059EB0BE78}"/>
              </a:ext>
            </a:extLst>
          </p:cNvPr>
          <p:cNvSpPr txBox="1"/>
          <p:nvPr/>
        </p:nvSpPr>
        <p:spPr>
          <a:xfrm>
            <a:off x="864974" y="593125"/>
            <a:ext cx="342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Experiments results: strong scaling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28CEA7E-644D-C94D-A5FB-5A540674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85" y="1600200"/>
            <a:ext cx="3035300" cy="18288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A092918-C3F3-D849-AE7E-E15F5D1C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5" y="1600200"/>
            <a:ext cx="3048000" cy="18288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C400E0E-FB20-9E4B-B916-EBBC1838C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35" y="3416300"/>
            <a:ext cx="3060700" cy="184150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D568CCE9-D961-A047-85A0-246BEFA7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85" y="3416300"/>
            <a:ext cx="3035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187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Chang</dc:creator>
  <cp:lastModifiedBy>Liu, Chang</cp:lastModifiedBy>
  <cp:revision>9</cp:revision>
  <dcterms:created xsi:type="dcterms:W3CDTF">2020-12-09T23:39:30Z</dcterms:created>
  <dcterms:modified xsi:type="dcterms:W3CDTF">2020-12-11T21:03:42Z</dcterms:modified>
</cp:coreProperties>
</file>