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745" r:id="rId1"/>
  </p:sldMasterIdLst>
  <p:notesMasterIdLst>
    <p:notesMasterId r:id="rId21"/>
  </p:notesMasterIdLst>
  <p:handoutMasterIdLst>
    <p:handoutMasterId r:id="rId22"/>
  </p:handoutMasterIdLst>
  <p:sldIdLst>
    <p:sldId id="436" r:id="rId2"/>
    <p:sldId id="260" r:id="rId3"/>
    <p:sldId id="261" r:id="rId4"/>
    <p:sldId id="26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8000"/>
    <a:srgbClr val="0000FF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>
      <p:cViewPr varScale="1">
        <p:scale>
          <a:sx n="120" d="100"/>
          <a:sy n="120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A185B-38C9-40B3-B8A8-E393CF501F0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8E75398-B77C-4A6D-849A-80ADFC5F2AA2}">
      <dgm:prSet phldrT="[文本]"/>
      <dgm:spPr/>
      <dgm:t>
        <a:bodyPr/>
        <a:lstStyle/>
        <a:p>
          <a:r>
            <a:rPr lang="zh-CN" altLang="en-US" dirty="0"/>
            <a:t>模块</a:t>
          </a:r>
        </a:p>
      </dgm:t>
    </dgm:pt>
    <dgm:pt modelId="{A7D816AC-4166-47A6-8E4E-97D882576986}" type="parTrans" cxnId="{86F9E472-6AC1-490C-8F63-C14D04FCC5FD}">
      <dgm:prSet/>
      <dgm:spPr/>
      <dgm:t>
        <a:bodyPr/>
        <a:lstStyle/>
        <a:p>
          <a:endParaRPr lang="zh-CN" altLang="en-US"/>
        </a:p>
      </dgm:t>
    </dgm:pt>
    <dgm:pt modelId="{23E89835-00D1-410B-9571-96703AC021A5}" type="sibTrans" cxnId="{86F9E472-6AC1-490C-8F63-C14D04FCC5FD}">
      <dgm:prSet/>
      <dgm:spPr/>
      <dgm:t>
        <a:bodyPr/>
        <a:lstStyle/>
        <a:p>
          <a:endParaRPr lang="zh-CN" altLang="en-US"/>
        </a:p>
      </dgm:t>
    </dgm:pt>
    <dgm:pt modelId="{4EE524BF-BA91-4528-A810-70C572FA0C6D}">
      <dgm:prSet phldrT="[文本]"/>
      <dgm:spPr/>
      <dgm:t>
        <a:bodyPr/>
        <a:lstStyle/>
        <a:p>
          <a:r>
            <a:rPr lang="en-US" altLang="zh-CN" dirty="0"/>
            <a:t>Timer</a:t>
          </a:r>
          <a:r>
            <a:rPr lang="zh-CN" altLang="en-US" dirty="0"/>
            <a:t>接口</a:t>
          </a:r>
        </a:p>
      </dgm:t>
    </dgm:pt>
    <dgm:pt modelId="{8A8A1ECA-BAEB-4AD2-A013-4F472B52C2C3}" type="parTrans" cxnId="{58028CEE-A031-401D-BCE3-0ED266CD355E}">
      <dgm:prSet/>
      <dgm:spPr/>
      <dgm:t>
        <a:bodyPr/>
        <a:lstStyle/>
        <a:p>
          <a:endParaRPr lang="zh-CN" altLang="en-US"/>
        </a:p>
      </dgm:t>
    </dgm:pt>
    <dgm:pt modelId="{21028520-F116-43F3-BFE0-26DE3238FD73}" type="sibTrans" cxnId="{58028CEE-A031-401D-BCE3-0ED266CD355E}">
      <dgm:prSet/>
      <dgm:spPr/>
      <dgm:t>
        <a:bodyPr/>
        <a:lstStyle/>
        <a:p>
          <a:endParaRPr lang="zh-CN" altLang="en-US"/>
        </a:p>
      </dgm:t>
    </dgm:pt>
    <dgm:pt modelId="{C74349AD-B631-4901-BB1A-BDC33630CDB1}">
      <dgm:prSet phldrT="[文本]"/>
      <dgm:spPr/>
      <dgm:t>
        <a:bodyPr/>
        <a:lstStyle/>
        <a:p>
          <a:r>
            <a:rPr lang="en-US" altLang="zh-CN" dirty="0" err="1"/>
            <a:t>AMSend</a:t>
          </a:r>
          <a:r>
            <a:rPr lang="zh-CN" altLang="en-US" dirty="0"/>
            <a:t>接口</a:t>
          </a:r>
        </a:p>
      </dgm:t>
    </dgm:pt>
    <dgm:pt modelId="{4F35EEAA-12AD-48DA-B946-B8F30CDBFE69}" type="parTrans" cxnId="{18410E95-4E0C-452D-B4DE-3A9E7F452D71}">
      <dgm:prSet/>
      <dgm:spPr/>
      <dgm:t>
        <a:bodyPr/>
        <a:lstStyle/>
        <a:p>
          <a:endParaRPr lang="zh-CN" altLang="en-US"/>
        </a:p>
      </dgm:t>
    </dgm:pt>
    <dgm:pt modelId="{B9EDA9F1-4E5B-43B2-9977-A252790FA002}" type="sibTrans" cxnId="{18410E95-4E0C-452D-B4DE-3A9E7F452D71}">
      <dgm:prSet/>
      <dgm:spPr/>
      <dgm:t>
        <a:bodyPr/>
        <a:lstStyle/>
        <a:p>
          <a:endParaRPr lang="zh-CN" altLang="en-US"/>
        </a:p>
      </dgm:t>
    </dgm:pt>
    <dgm:pt modelId="{6DA30E3F-4749-41BE-862E-651E99B5D51A}">
      <dgm:prSet phldrT="[文本]"/>
      <dgm:spPr/>
      <dgm:t>
        <a:bodyPr/>
        <a:lstStyle/>
        <a:p>
          <a:r>
            <a:rPr lang="zh-CN" altLang="en-US" dirty="0"/>
            <a:t>配置</a:t>
          </a:r>
        </a:p>
      </dgm:t>
    </dgm:pt>
    <dgm:pt modelId="{B7104A1B-0BE6-489C-BD58-6152843FE4DE}" type="parTrans" cxnId="{7ED324CE-1A3F-49D9-A185-2394F456EAAB}">
      <dgm:prSet/>
      <dgm:spPr/>
      <dgm:t>
        <a:bodyPr/>
        <a:lstStyle/>
        <a:p>
          <a:endParaRPr lang="zh-CN" altLang="en-US"/>
        </a:p>
      </dgm:t>
    </dgm:pt>
    <dgm:pt modelId="{30251C3D-C856-4508-AD28-8B38689DBD4E}" type="sibTrans" cxnId="{7ED324CE-1A3F-49D9-A185-2394F456EAAB}">
      <dgm:prSet/>
      <dgm:spPr/>
      <dgm:t>
        <a:bodyPr/>
        <a:lstStyle/>
        <a:p>
          <a:endParaRPr lang="zh-CN" altLang="en-US"/>
        </a:p>
      </dgm:t>
    </dgm:pt>
    <dgm:pt modelId="{705C8C94-AB33-4604-AB30-FA810F8AA8B5}">
      <dgm:prSet phldrT="[文本]"/>
      <dgm:spPr/>
      <dgm:t>
        <a:bodyPr/>
        <a:lstStyle/>
        <a:p>
          <a:r>
            <a:rPr lang="zh-CN" altLang="en-US" dirty="0"/>
            <a:t>接口绑定</a:t>
          </a:r>
        </a:p>
      </dgm:t>
    </dgm:pt>
    <dgm:pt modelId="{93230DD9-3B8F-42FC-9CE6-45BACE49D7CE}" type="parTrans" cxnId="{0552F08C-09BA-44F2-AA50-C519303414AC}">
      <dgm:prSet/>
      <dgm:spPr/>
      <dgm:t>
        <a:bodyPr/>
        <a:lstStyle/>
        <a:p>
          <a:endParaRPr lang="zh-CN" altLang="en-US"/>
        </a:p>
      </dgm:t>
    </dgm:pt>
    <dgm:pt modelId="{8017B096-354E-426B-AD82-DFC8F0118167}" type="sibTrans" cxnId="{0552F08C-09BA-44F2-AA50-C519303414AC}">
      <dgm:prSet/>
      <dgm:spPr/>
      <dgm:t>
        <a:bodyPr/>
        <a:lstStyle/>
        <a:p>
          <a:endParaRPr lang="zh-CN" altLang="en-US"/>
        </a:p>
      </dgm:t>
    </dgm:pt>
    <dgm:pt modelId="{99D531EA-B9B8-44C0-A13B-D7A7D92EBD34}">
      <dgm:prSet phldrT="[文本]"/>
      <dgm:spPr/>
      <dgm:t>
        <a:bodyPr/>
        <a:lstStyle/>
        <a:p>
          <a:r>
            <a:rPr lang="en-US" altLang="zh-CN" dirty="0" err="1"/>
            <a:t>Makefile</a:t>
          </a:r>
          <a:endParaRPr lang="zh-CN" altLang="en-US" dirty="0"/>
        </a:p>
      </dgm:t>
    </dgm:pt>
    <dgm:pt modelId="{0591808F-DC0C-4D4C-8A8D-A94F3DBE804E}" type="parTrans" cxnId="{0CA04BB0-11C4-4A4D-84BF-CD2AB0C0B475}">
      <dgm:prSet/>
      <dgm:spPr/>
      <dgm:t>
        <a:bodyPr/>
        <a:lstStyle/>
        <a:p>
          <a:endParaRPr lang="zh-CN" altLang="en-US"/>
        </a:p>
      </dgm:t>
    </dgm:pt>
    <dgm:pt modelId="{2142F9EB-DC2D-4AD0-AC02-CBEAAE1F6D09}" type="sibTrans" cxnId="{0CA04BB0-11C4-4A4D-84BF-CD2AB0C0B475}">
      <dgm:prSet/>
      <dgm:spPr/>
      <dgm:t>
        <a:bodyPr/>
        <a:lstStyle/>
        <a:p>
          <a:endParaRPr lang="zh-CN" altLang="en-US"/>
        </a:p>
      </dgm:t>
    </dgm:pt>
    <dgm:pt modelId="{711C7A7F-6EEE-4A6C-AE81-5F1F467F39AA}">
      <dgm:prSet phldrT="[文本]"/>
      <dgm:spPr/>
      <dgm:t>
        <a:bodyPr/>
        <a:lstStyle/>
        <a:p>
          <a:r>
            <a:rPr lang="en-US" altLang="zh-CN" dirty="0" err="1"/>
            <a:t>AMReceive</a:t>
          </a:r>
          <a:r>
            <a:rPr lang="zh-CN" altLang="en-US" dirty="0"/>
            <a:t>接口</a:t>
          </a:r>
        </a:p>
      </dgm:t>
    </dgm:pt>
    <dgm:pt modelId="{C5F8CD6A-4167-40B7-8791-867570998096}" type="parTrans" cxnId="{A6A225B5-7755-4D48-B04F-04B86BBB43B7}">
      <dgm:prSet/>
      <dgm:spPr/>
      <dgm:t>
        <a:bodyPr/>
        <a:lstStyle/>
        <a:p>
          <a:endParaRPr lang="zh-CN" altLang="en-US"/>
        </a:p>
      </dgm:t>
    </dgm:pt>
    <dgm:pt modelId="{F00D2FC5-699D-4C54-B5BC-8BB7EDE8EC69}" type="sibTrans" cxnId="{A6A225B5-7755-4D48-B04F-04B86BBB43B7}">
      <dgm:prSet/>
      <dgm:spPr/>
      <dgm:t>
        <a:bodyPr/>
        <a:lstStyle/>
        <a:p>
          <a:endParaRPr lang="zh-CN" altLang="en-US"/>
        </a:p>
      </dgm:t>
    </dgm:pt>
    <dgm:pt modelId="{CC11E6DC-450F-43D8-B311-9B5BC1E4E53B}">
      <dgm:prSet phldrT="[文本]"/>
      <dgm:spPr/>
      <dgm:t>
        <a:bodyPr/>
        <a:lstStyle/>
        <a:p>
          <a:r>
            <a:rPr lang="en-US" altLang="zh-CN" dirty="0"/>
            <a:t>Packet</a:t>
          </a:r>
          <a:r>
            <a:rPr lang="zh-CN" altLang="en-US" dirty="0"/>
            <a:t>接口</a:t>
          </a:r>
        </a:p>
      </dgm:t>
    </dgm:pt>
    <dgm:pt modelId="{E82D1109-AA19-4335-B12B-3AD814B250C5}" type="parTrans" cxnId="{B9F1348A-AF54-4A8C-AE93-46DEC4D13811}">
      <dgm:prSet/>
      <dgm:spPr/>
      <dgm:t>
        <a:bodyPr/>
        <a:lstStyle/>
        <a:p>
          <a:endParaRPr lang="zh-CN" altLang="en-US"/>
        </a:p>
      </dgm:t>
    </dgm:pt>
    <dgm:pt modelId="{40F5DD9C-18B1-45EA-90C6-D5ECB4EDB8F2}" type="sibTrans" cxnId="{B9F1348A-AF54-4A8C-AE93-46DEC4D13811}">
      <dgm:prSet/>
      <dgm:spPr/>
      <dgm:t>
        <a:bodyPr/>
        <a:lstStyle/>
        <a:p>
          <a:endParaRPr lang="zh-CN" altLang="en-US"/>
        </a:p>
      </dgm:t>
    </dgm:pt>
    <dgm:pt modelId="{35309812-6902-4CDB-A91B-03AF8DAC1BAC}">
      <dgm:prSet phldrT="[文本]"/>
      <dgm:spPr/>
      <dgm:t>
        <a:bodyPr/>
        <a:lstStyle/>
        <a:p>
          <a:r>
            <a:rPr lang="en-US" altLang="zh-CN" dirty="0"/>
            <a:t>Boot</a:t>
          </a:r>
          <a:r>
            <a:rPr lang="zh-CN" altLang="en-US" dirty="0"/>
            <a:t>接口</a:t>
          </a:r>
        </a:p>
      </dgm:t>
    </dgm:pt>
    <dgm:pt modelId="{0261813C-CE5F-465C-A562-E085E5CCF18A}" type="parTrans" cxnId="{96F41848-6B21-4BBC-922C-D0CFCC13BECB}">
      <dgm:prSet/>
      <dgm:spPr/>
      <dgm:t>
        <a:bodyPr/>
        <a:lstStyle/>
        <a:p>
          <a:endParaRPr lang="zh-CN" altLang="en-US"/>
        </a:p>
      </dgm:t>
    </dgm:pt>
    <dgm:pt modelId="{99F072EC-044D-4660-A58C-8133F7C5ADA5}" type="sibTrans" cxnId="{96F41848-6B21-4BBC-922C-D0CFCC13BECB}">
      <dgm:prSet/>
      <dgm:spPr/>
      <dgm:t>
        <a:bodyPr/>
        <a:lstStyle/>
        <a:p>
          <a:endParaRPr lang="zh-CN" altLang="en-US"/>
        </a:p>
      </dgm:t>
    </dgm:pt>
    <dgm:pt modelId="{CA5E48DF-DDB2-4BB8-BFB4-35F1740E99BA}">
      <dgm:prSet phldrT="[文本]"/>
      <dgm:spPr/>
      <dgm:t>
        <a:bodyPr/>
        <a:lstStyle/>
        <a:p>
          <a:r>
            <a:rPr lang="en-US" altLang="zh-CN" dirty="0" err="1"/>
            <a:t>SplitControl</a:t>
          </a:r>
          <a:r>
            <a:rPr lang="zh-CN" altLang="en-US" dirty="0"/>
            <a:t>接口</a:t>
          </a:r>
        </a:p>
      </dgm:t>
    </dgm:pt>
    <dgm:pt modelId="{BD6A9F52-E14A-408C-A198-4CA39F847597}" type="parTrans" cxnId="{84C24DAE-5D35-4F1C-AFBF-1517875102A3}">
      <dgm:prSet/>
      <dgm:spPr/>
      <dgm:t>
        <a:bodyPr/>
        <a:lstStyle/>
        <a:p>
          <a:endParaRPr lang="zh-CN" altLang="en-US"/>
        </a:p>
      </dgm:t>
    </dgm:pt>
    <dgm:pt modelId="{2EA363DA-4196-4EB8-893C-EA76968DC4F9}" type="sibTrans" cxnId="{84C24DAE-5D35-4F1C-AFBF-1517875102A3}">
      <dgm:prSet/>
      <dgm:spPr/>
      <dgm:t>
        <a:bodyPr/>
        <a:lstStyle/>
        <a:p>
          <a:endParaRPr lang="zh-CN" altLang="en-US"/>
        </a:p>
      </dgm:t>
    </dgm:pt>
    <dgm:pt modelId="{E79AE9DB-8FC8-42B5-A1F3-23971B8BFE11}">
      <dgm:prSet phldrT="[文本]"/>
      <dgm:spPr/>
      <dgm:t>
        <a:bodyPr/>
        <a:lstStyle/>
        <a:p>
          <a:r>
            <a:rPr lang="zh-CN" altLang="en-US" dirty="0"/>
            <a:t>报文长度</a:t>
          </a:r>
        </a:p>
      </dgm:t>
    </dgm:pt>
    <dgm:pt modelId="{6D14CAB8-F41F-4F48-B046-DCCE33E5DF9C}" type="parTrans" cxnId="{05ECDA8C-7030-4A21-90AA-EEAE1ED31F8F}">
      <dgm:prSet/>
      <dgm:spPr/>
      <dgm:t>
        <a:bodyPr/>
        <a:lstStyle/>
        <a:p>
          <a:endParaRPr lang="zh-CN" altLang="en-US"/>
        </a:p>
      </dgm:t>
    </dgm:pt>
    <dgm:pt modelId="{6A24BB27-4D4C-4A66-9B72-3687B51C538C}" type="sibTrans" cxnId="{05ECDA8C-7030-4A21-90AA-EEAE1ED31F8F}">
      <dgm:prSet/>
      <dgm:spPr/>
      <dgm:t>
        <a:bodyPr/>
        <a:lstStyle/>
        <a:p>
          <a:endParaRPr lang="zh-CN" altLang="en-US"/>
        </a:p>
      </dgm:t>
    </dgm:pt>
    <dgm:pt modelId="{C8B08C45-D5C9-45F2-9163-6811F533626A}">
      <dgm:prSet phldrT="[文本]"/>
      <dgm:spPr/>
      <dgm:t>
        <a:bodyPr/>
        <a:lstStyle/>
        <a:p>
          <a:r>
            <a:rPr lang="zh-CN" altLang="en-US" dirty="0"/>
            <a:t>发射功率</a:t>
          </a:r>
        </a:p>
      </dgm:t>
    </dgm:pt>
    <dgm:pt modelId="{BC17BB36-63D6-4B04-9B4F-43419045A64A}" type="parTrans" cxnId="{72B1C766-BA29-449F-B96B-BA92C813206C}">
      <dgm:prSet/>
      <dgm:spPr/>
      <dgm:t>
        <a:bodyPr/>
        <a:lstStyle/>
        <a:p>
          <a:endParaRPr lang="zh-CN" altLang="en-US"/>
        </a:p>
      </dgm:t>
    </dgm:pt>
    <dgm:pt modelId="{3204F1B8-0D01-4A0C-9AE9-8DED485DF89C}" type="sibTrans" cxnId="{72B1C766-BA29-449F-B96B-BA92C813206C}">
      <dgm:prSet/>
      <dgm:spPr/>
      <dgm:t>
        <a:bodyPr/>
        <a:lstStyle/>
        <a:p>
          <a:endParaRPr lang="zh-CN" altLang="en-US"/>
        </a:p>
      </dgm:t>
    </dgm:pt>
    <dgm:pt modelId="{B0F02B67-62D5-475D-A5A4-F7ED46DF94E0}">
      <dgm:prSet phldrT="[文本]"/>
      <dgm:spPr/>
      <dgm:t>
        <a:bodyPr/>
        <a:lstStyle/>
        <a:p>
          <a:r>
            <a:rPr lang="zh-CN" altLang="en-US" dirty="0"/>
            <a:t>通信频段</a:t>
          </a:r>
        </a:p>
      </dgm:t>
    </dgm:pt>
    <dgm:pt modelId="{F938D827-D80B-4701-B0E4-5FDF5E63C508}" type="parTrans" cxnId="{1B5C62CC-47E5-4279-895E-9EFF71479922}">
      <dgm:prSet/>
      <dgm:spPr/>
      <dgm:t>
        <a:bodyPr/>
        <a:lstStyle/>
        <a:p>
          <a:endParaRPr lang="zh-CN" altLang="en-US"/>
        </a:p>
      </dgm:t>
    </dgm:pt>
    <dgm:pt modelId="{8A5124AD-54D1-4F39-A678-92E55ABF5526}" type="sibTrans" cxnId="{1B5C62CC-47E5-4279-895E-9EFF71479922}">
      <dgm:prSet/>
      <dgm:spPr/>
      <dgm:t>
        <a:bodyPr/>
        <a:lstStyle/>
        <a:p>
          <a:endParaRPr lang="zh-CN" altLang="en-US"/>
        </a:p>
      </dgm:t>
    </dgm:pt>
    <dgm:pt modelId="{47806FFE-2A93-4B94-A31E-65804173AB55}" type="pres">
      <dgm:prSet presAssocID="{383A185B-38C9-40B3-B8A8-E393CF501F0D}" presName="Name0" presStyleCnt="0">
        <dgm:presLayoutVars>
          <dgm:dir/>
        </dgm:presLayoutVars>
      </dgm:prSet>
      <dgm:spPr/>
    </dgm:pt>
    <dgm:pt modelId="{D0F0DACD-23E9-43E2-987F-49A9C3DFAF6F}" type="pres">
      <dgm:prSet presAssocID="{78E75398-B77C-4A6D-849A-80ADFC5F2AA2}" presName="parComposite" presStyleCnt="0"/>
      <dgm:spPr/>
    </dgm:pt>
    <dgm:pt modelId="{C5809DA8-2102-4D79-A7B3-8D4785A1BD20}" type="pres">
      <dgm:prSet presAssocID="{78E75398-B77C-4A6D-849A-80ADFC5F2AA2}" presName="parBigCircle" presStyleLbl="node0" presStyleIdx="0" presStyleCnt="3"/>
      <dgm:spPr/>
    </dgm:pt>
    <dgm:pt modelId="{B715254E-BEA4-42A7-AC36-007BF7D321B0}" type="pres">
      <dgm:prSet presAssocID="{78E75398-B77C-4A6D-849A-80ADFC5F2AA2}" presName="parTx" presStyleLbl="revTx" presStyleIdx="0" presStyleCnt="23"/>
      <dgm:spPr/>
    </dgm:pt>
    <dgm:pt modelId="{51E87685-2AA8-4568-97F8-0699C0938EBA}" type="pres">
      <dgm:prSet presAssocID="{78E75398-B77C-4A6D-849A-80ADFC5F2AA2}" presName="bSpace" presStyleCnt="0"/>
      <dgm:spPr/>
    </dgm:pt>
    <dgm:pt modelId="{8A61E541-10A9-4E67-903B-94D57C63D205}" type="pres">
      <dgm:prSet presAssocID="{78E75398-B77C-4A6D-849A-80ADFC5F2AA2}" presName="parBackupNorm" presStyleCnt="0"/>
      <dgm:spPr/>
    </dgm:pt>
    <dgm:pt modelId="{85370FC7-77E2-4BC7-99B0-BA5DACFEDA57}" type="pres">
      <dgm:prSet presAssocID="{23E89835-00D1-410B-9571-96703AC021A5}" presName="parSpace" presStyleCnt="0"/>
      <dgm:spPr/>
    </dgm:pt>
    <dgm:pt modelId="{5635A6FA-F15A-41B1-817E-4571557C1969}" type="pres">
      <dgm:prSet presAssocID="{35309812-6902-4CDB-A91B-03AF8DAC1BAC}" presName="desBackupLeftNorm" presStyleCnt="0"/>
      <dgm:spPr/>
    </dgm:pt>
    <dgm:pt modelId="{11EC93D7-856D-4CC5-9CA8-F38530865CCC}" type="pres">
      <dgm:prSet presAssocID="{35309812-6902-4CDB-A91B-03AF8DAC1BAC}" presName="desComposite" presStyleCnt="0"/>
      <dgm:spPr/>
    </dgm:pt>
    <dgm:pt modelId="{BCE4DBE6-4A38-462D-8C29-BF086B6D9CC9}" type="pres">
      <dgm:prSet presAssocID="{35309812-6902-4CDB-A91B-03AF8DAC1BAC}" presName="desCircle" presStyleLbl="node1" presStyleIdx="0" presStyleCnt="10"/>
      <dgm:spPr/>
    </dgm:pt>
    <dgm:pt modelId="{012F268D-DE4C-41D0-980F-A99BB7B84116}" type="pres">
      <dgm:prSet presAssocID="{35309812-6902-4CDB-A91B-03AF8DAC1BAC}" presName="chTx" presStyleLbl="revTx" presStyleIdx="1" presStyleCnt="23"/>
      <dgm:spPr/>
    </dgm:pt>
    <dgm:pt modelId="{477AADD7-D3B3-4874-8CEE-46D9A2571637}" type="pres">
      <dgm:prSet presAssocID="{35309812-6902-4CDB-A91B-03AF8DAC1BAC}" presName="desTx" presStyleLbl="revTx" presStyleIdx="2" presStyleCnt="23">
        <dgm:presLayoutVars>
          <dgm:bulletEnabled val="1"/>
        </dgm:presLayoutVars>
      </dgm:prSet>
      <dgm:spPr/>
    </dgm:pt>
    <dgm:pt modelId="{606E338D-4745-4320-B2A0-1DCE60708594}" type="pres">
      <dgm:prSet presAssocID="{35309812-6902-4CDB-A91B-03AF8DAC1BAC}" presName="desBackupRightNorm" presStyleCnt="0"/>
      <dgm:spPr/>
    </dgm:pt>
    <dgm:pt modelId="{018868FC-A456-4E87-A7F9-172B82F83DCB}" type="pres">
      <dgm:prSet presAssocID="{99F072EC-044D-4660-A58C-8133F7C5ADA5}" presName="desSpace" presStyleCnt="0"/>
      <dgm:spPr/>
    </dgm:pt>
    <dgm:pt modelId="{BE7F4160-18C5-410B-A92C-E846C9C1E18E}" type="pres">
      <dgm:prSet presAssocID="{CA5E48DF-DDB2-4BB8-BFB4-35F1740E99BA}" presName="desBackupLeftNorm" presStyleCnt="0"/>
      <dgm:spPr/>
    </dgm:pt>
    <dgm:pt modelId="{B04A5514-6805-440B-BF20-34B85681E16B}" type="pres">
      <dgm:prSet presAssocID="{CA5E48DF-DDB2-4BB8-BFB4-35F1740E99BA}" presName="desComposite" presStyleCnt="0"/>
      <dgm:spPr/>
    </dgm:pt>
    <dgm:pt modelId="{05B91E65-0C48-4BF5-9515-0608E5452E09}" type="pres">
      <dgm:prSet presAssocID="{CA5E48DF-DDB2-4BB8-BFB4-35F1740E99BA}" presName="desCircle" presStyleLbl="node1" presStyleIdx="1" presStyleCnt="10"/>
      <dgm:spPr/>
    </dgm:pt>
    <dgm:pt modelId="{75BF79E8-61CF-4FA5-9F56-05BFC1E40193}" type="pres">
      <dgm:prSet presAssocID="{CA5E48DF-DDB2-4BB8-BFB4-35F1740E99BA}" presName="chTx" presStyleLbl="revTx" presStyleIdx="3" presStyleCnt="23"/>
      <dgm:spPr/>
    </dgm:pt>
    <dgm:pt modelId="{1195AF4C-C20F-4F8B-BB5E-438748AE952A}" type="pres">
      <dgm:prSet presAssocID="{CA5E48DF-DDB2-4BB8-BFB4-35F1740E99BA}" presName="desTx" presStyleLbl="revTx" presStyleIdx="4" presStyleCnt="23">
        <dgm:presLayoutVars>
          <dgm:bulletEnabled val="1"/>
        </dgm:presLayoutVars>
      </dgm:prSet>
      <dgm:spPr/>
    </dgm:pt>
    <dgm:pt modelId="{2D17E108-93EC-4685-B182-266862DCDCED}" type="pres">
      <dgm:prSet presAssocID="{CA5E48DF-DDB2-4BB8-BFB4-35F1740E99BA}" presName="desBackupRightNorm" presStyleCnt="0"/>
      <dgm:spPr/>
    </dgm:pt>
    <dgm:pt modelId="{C9F3971A-D6FF-41E2-B939-D5CA05593655}" type="pres">
      <dgm:prSet presAssocID="{2EA363DA-4196-4EB8-893C-EA76968DC4F9}" presName="desSpace" presStyleCnt="0"/>
      <dgm:spPr/>
    </dgm:pt>
    <dgm:pt modelId="{2201539E-77DB-439B-9A9A-4B2CD23C96D2}" type="pres">
      <dgm:prSet presAssocID="{4EE524BF-BA91-4528-A810-70C572FA0C6D}" presName="desBackupLeftNorm" presStyleCnt="0"/>
      <dgm:spPr/>
    </dgm:pt>
    <dgm:pt modelId="{0DE39881-6E9A-46A0-8E5B-E8E8320A44DF}" type="pres">
      <dgm:prSet presAssocID="{4EE524BF-BA91-4528-A810-70C572FA0C6D}" presName="desComposite" presStyleCnt="0"/>
      <dgm:spPr/>
    </dgm:pt>
    <dgm:pt modelId="{8DBEF315-A6FC-4387-A602-CDAA0C656BB4}" type="pres">
      <dgm:prSet presAssocID="{4EE524BF-BA91-4528-A810-70C572FA0C6D}" presName="desCircle" presStyleLbl="node1" presStyleIdx="2" presStyleCnt="10"/>
      <dgm:spPr/>
    </dgm:pt>
    <dgm:pt modelId="{9483AF3E-4A5E-4CCF-BE30-69E4CE1E5906}" type="pres">
      <dgm:prSet presAssocID="{4EE524BF-BA91-4528-A810-70C572FA0C6D}" presName="chTx" presStyleLbl="revTx" presStyleIdx="5" presStyleCnt="23"/>
      <dgm:spPr/>
    </dgm:pt>
    <dgm:pt modelId="{E00FB984-F297-46BE-850D-020A47D615AF}" type="pres">
      <dgm:prSet presAssocID="{4EE524BF-BA91-4528-A810-70C572FA0C6D}" presName="desTx" presStyleLbl="revTx" presStyleIdx="6" presStyleCnt="23">
        <dgm:presLayoutVars>
          <dgm:bulletEnabled val="1"/>
        </dgm:presLayoutVars>
      </dgm:prSet>
      <dgm:spPr/>
    </dgm:pt>
    <dgm:pt modelId="{E6E52CB3-2819-45C8-AD79-F9B5D801FC2D}" type="pres">
      <dgm:prSet presAssocID="{4EE524BF-BA91-4528-A810-70C572FA0C6D}" presName="desBackupRightNorm" presStyleCnt="0"/>
      <dgm:spPr/>
    </dgm:pt>
    <dgm:pt modelId="{FCB3369F-1AEA-420E-8FF8-4A4378F79856}" type="pres">
      <dgm:prSet presAssocID="{21028520-F116-43F3-BFE0-26DE3238FD73}" presName="desSpace" presStyleCnt="0"/>
      <dgm:spPr/>
    </dgm:pt>
    <dgm:pt modelId="{990EAC45-8806-46C7-8EF9-9C76BCAEBFEE}" type="pres">
      <dgm:prSet presAssocID="{C74349AD-B631-4901-BB1A-BDC33630CDB1}" presName="desBackupLeftNorm" presStyleCnt="0"/>
      <dgm:spPr/>
    </dgm:pt>
    <dgm:pt modelId="{61424F40-0212-4315-A3B3-2A908CC8520B}" type="pres">
      <dgm:prSet presAssocID="{C74349AD-B631-4901-BB1A-BDC33630CDB1}" presName="desComposite" presStyleCnt="0"/>
      <dgm:spPr/>
    </dgm:pt>
    <dgm:pt modelId="{CB5A3ED3-EDE7-4D51-8CE0-72461640511B}" type="pres">
      <dgm:prSet presAssocID="{C74349AD-B631-4901-BB1A-BDC33630CDB1}" presName="desCircle" presStyleLbl="node1" presStyleIdx="3" presStyleCnt="10"/>
      <dgm:spPr/>
    </dgm:pt>
    <dgm:pt modelId="{963D39D1-46C1-4AF2-9904-E4487B4AE5E3}" type="pres">
      <dgm:prSet presAssocID="{C74349AD-B631-4901-BB1A-BDC33630CDB1}" presName="chTx" presStyleLbl="revTx" presStyleIdx="7" presStyleCnt="23"/>
      <dgm:spPr/>
    </dgm:pt>
    <dgm:pt modelId="{C9DE0205-41BC-4D62-B9EF-46FCE9328EB5}" type="pres">
      <dgm:prSet presAssocID="{C74349AD-B631-4901-BB1A-BDC33630CDB1}" presName="desTx" presStyleLbl="revTx" presStyleIdx="8" presStyleCnt="23">
        <dgm:presLayoutVars>
          <dgm:bulletEnabled val="1"/>
        </dgm:presLayoutVars>
      </dgm:prSet>
      <dgm:spPr/>
    </dgm:pt>
    <dgm:pt modelId="{8E14999E-B63C-49CB-B8E7-2D85066ADB6F}" type="pres">
      <dgm:prSet presAssocID="{C74349AD-B631-4901-BB1A-BDC33630CDB1}" presName="desBackupRightNorm" presStyleCnt="0"/>
      <dgm:spPr/>
    </dgm:pt>
    <dgm:pt modelId="{8FD3F85F-08C3-4D88-8A38-E87C8F069BC5}" type="pres">
      <dgm:prSet presAssocID="{B9EDA9F1-4E5B-43B2-9977-A252790FA002}" presName="desSpace" presStyleCnt="0"/>
      <dgm:spPr/>
    </dgm:pt>
    <dgm:pt modelId="{F477B309-EB2D-4AA6-B126-AF36AD194412}" type="pres">
      <dgm:prSet presAssocID="{711C7A7F-6EEE-4A6C-AE81-5F1F467F39AA}" presName="desBackupLeftNorm" presStyleCnt="0"/>
      <dgm:spPr/>
    </dgm:pt>
    <dgm:pt modelId="{81D2A50B-483A-466F-AAD0-5336DD7948B5}" type="pres">
      <dgm:prSet presAssocID="{711C7A7F-6EEE-4A6C-AE81-5F1F467F39AA}" presName="desComposite" presStyleCnt="0"/>
      <dgm:spPr/>
    </dgm:pt>
    <dgm:pt modelId="{2A2A7F84-593F-4766-84D2-BF472128864E}" type="pres">
      <dgm:prSet presAssocID="{711C7A7F-6EEE-4A6C-AE81-5F1F467F39AA}" presName="desCircle" presStyleLbl="node1" presStyleIdx="4" presStyleCnt="10"/>
      <dgm:spPr/>
    </dgm:pt>
    <dgm:pt modelId="{96C5E16F-EE92-4781-80D1-1237F8A3B87D}" type="pres">
      <dgm:prSet presAssocID="{711C7A7F-6EEE-4A6C-AE81-5F1F467F39AA}" presName="chTx" presStyleLbl="revTx" presStyleIdx="9" presStyleCnt="23"/>
      <dgm:spPr/>
    </dgm:pt>
    <dgm:pt modelId="{FBE7C024-C6D5-4F2C-AF26-9A818B2B432D}" type="pres">
      <dgm:prSet presAssocID="{711C7A7F-6EEE-4A6C-AE81-5F1F467F39AA}" presName="desTx" presStyleLbl="revTx" presStyleIdx="10" presStyleCnt="23">
        <dgm:presLayoutVars>
          <dgm:bulletEnabled val="1"/>
        </dgm:presLayoutVars>
      </dgm:prSet>
      <dgm:spPr/>
    </dgm:pt>
    <dgm:pt modelId="{17F933C2-5015-487D-BEDA-714CD27B76FA}" type="pres">
      <dgm:prSet presAssocID="{711C7A7F-6EEE-4A6C-AE81-5F1F467F39AA}" presName="desBackupRightNorm" presStyleCnt="0"/>
      <dgm:spPr/>
    </dgm:pt>
    <dgm:pt modelId="{F74A3BD7-9EA6-46AD-A1B6-3383FCA16A67}" type="pres">
      <dgm:prSet presAssocID="{F00D2FC5-699D-4C54-B5BC-8BB7EDE8EC69}" presName="desSpace" presStyleCnt="0"/>
      <dgm:spPr/>
    </dgm:pt>
    <dgm:pt modelId="{58C9DDDB-4691-436F-AA74-C252FAECF100}" type="pres">
      <dgm:prSet presAssocID="{CC11E6DC-450F-43D8-B311-9B5BC1E4E53B}" presName="desBackupLeftNorm" presStyleCnt="0"/>
      <dgm:spPr/>
    </dgm:pt>
    <dgm:pt modelId="{1DE63C7A-0BB3-4108-A390-B84DCC43A0E5}" type="pres">
      <dgm:prSet presAssocID="{CC11E6DC-450F-43D8-B311-9B5BC1E4E53B}" presName="desComposite" presStyleCnt="0"/>
      <dgm:spPr/>
    </dgm:pt>
    <dgm:pt modelId="{439CD862-2688-4918-B9E8-00FF34FD4C75}" type="pres">
      <dgm:prSet presAssocID="{CC11E6DC-450F-43D8-B311-9B5BC1E4E53B}" presName="desCircle" presStyleLbl="node1" presStyleIdx="5" presStyleCnt="10"/>
      <dgm:spPr/>
    </dgm:pt>
    <dgm:pt modelId="{C19732EC-0036-4E12-B398-B004E73EF0FC}" type="pres">
      <dgm:prSet presAssocID="{CC11E6DC-450F-43D8-B311-9B5BC1E4E53B}" presName="chTx" presStyleLbl="revTx" presStyleIdx="11" presStyleCnt="23"/>
      <dgm:spPr/>
    </dgm:pt>
    <dgm:pt modelId="{68D96CF5-10CC-481D-924C-6EB7B6858A17}" type="pres">
      <dgm:prSet presAssocID="{CC11E6DC-450F-43D8-B311-9B5BC1E4E53B}" presName="desTx" presStyleLbl="revTx" presStyleIdx="12" presStyleCnt="23">
        <dgm:presLayoutVars>
          <dgm:bulletEnabled val="1"/>
        </dgm:presLayoutVars>
      </dgm:prSet>
      <dgm:spPr/>
    </dgm:pt>
    <dgm:pt modelId="{243BD0CE-CA5A-4C1B-97BF-F2D8C6F8C163}" type="pres">
      <dgm:prSet presAssocID="{CC11E6DC-450F-43D8-B311-9B5BC1E4E53B}" presName="desBackupRightNorm" presStyleCnt="0"/>
      <dgm:spPr/>
    </dgm:pt>
    <dgm:pt modelId="{C87FE80B-4212-47B1-A99E-F34D4AE9867C}" type="pres">
      <dgm:prSet presAssocID="{40F5DD9C-18B1-45EA-90C6-D5ECB4EDB8F2}" presName="desSpace" presStyleCnt="0"/>
      <dgm:spPr/>
    </dgm:pt>
    <dgm:pt modelId="{E7F3CC42-2C1C-41C6-BF22-9F893CC1301A}" type="pres">
      <dgm:prSet presAssocID="{6DA30E3F-4749-41BE-862E-651E99B5D51A}" presName="parComposite" presStyleCnt="0"/>
      <dgm:spPr/>
    </dgm:pt>
    <dgm:pt modelId="{1C45515F-7D42-4010-8FFB-45BECF4719C8}" type="pres">
      <dgm:prSet presAssocID="{6DA30E3F-4749-41BE-862E-651E99B5D51A}" presName="parBigCircle" presStyleLbl="node0" presStyleIdx="1" presStyleCnt="3"/>
      <dgm:spPr/>
    </dgm:pt>
    <dgm:pt modelId="{D31A25D9-4ED5-4EE8-B137-1C9B27216967}" type="pres">
      <dgm:prSet presAssocID="{6DA30E3F-4749-41BE-862E-651E99B5D51A}" presName="parTx" presStyleLbl="revTx" presStyleIdx="13" presStyleCnt="23"/>
      <dgm:spPr/>
    </dgm:pt>
    <dgm:pt modelId="{4F5E8FC0-AEF3-4935-AB88-DDD5C8FBD26C}" type="pres">
      <dgm:prSet presAssocID="{6DA30E3F-4749-41BE-862E-651E99B5D51A}" presName="bSpace" presStyleCnt="0"/>
      <dgm:spPr/>
    </dgm:pt>
    <dgm:pt modelId="{6F15208D-44BE-4191-968D-AA91989F618E}" type="pres">
      <dgm:prSet presAssocID="{6DA30E3F-4749-41BE-862E-651E99B5D51A}" presName="parBackupNorm" presStyleCnt="0"/>
      <dgm:spPr/>
    </dgm:pt>
    <dgm:pt modelId="{240B6663-CF11-4DEF-9974-CA6B93AB6B25}" type="pres">
      <dgm:prSet presAssocID="{30251C3D-C856-4508-AD28-8B38689DBD4E}" presName="parSpace" presStyleCnt="0"/>
      <dgm:spPr/>
    </dgm:pt>
    <dgm:pt modelId="{7EDAAB90-78B5-41FE-8DF2-DE188B19A089}" type="pres">
      <dgm:prSet presAssocID="{705C8C94-AB33-4604-AB30-FA810F8AA8B5}" presName="desBackupLeftNorm" presStyleCnt="0"/>
      <dgm:spPr/>
    </dgm:pt>
    <dgm:pt modelId="{3E7207D8-65E7-439F-AF95-CE4E97B922BA}" type="pres">
      <dgm:prSet presAssocID="{705C8C94-AB33-4604-AB30-FA810F8AA8B5}" presName="desComposite" presStyleCnt="0"/>
      <dgm:spPr/>
    </dgm:pt>
    <dgm:pt modelId="{EA95864B-DFD1-4990-8524-A84AFCA9FB3C}" type="pres">
      <dgm:prSet presAssocID="{705C8C94-AB33-4604-AB30-FA810F8AA8B5}" presName="desCircle" presStyleLbl="node1" presStyleIdx="6" presStyleCnt="10"/>
      <dgm:spPr/>
    </dgm:pt>
    <dgm:pt modelId="{829D33C9-88BB-4A94-B4B7-630F7C75843C}" type="pres">
      <dgm:prSet presAssocID="{705C8C94-AB33-4604-AB30-FA810F8AA8B5}" presName="chTx" presStyleLbl="revTx" presStyleIdx="14" presStyleCnt="23"/>
      <dgm:spPr/>
    </dgm:pt>
    <dgm:pt modelId="{F377ED08-0DEF-4E62-A02C-9F575DE3FAF8}" type="pres">
      <dgm:prSet presAssocID="{705C8C94-AB33-4604-AB30-FA810F8AA8B5}" presName="desTx" presStyleLbl="revTx" presStyleIdx="15" presStyleCnt="23">
        <dgm:presLayoutVars>
          <dgm:bulletEnabled val="1"/>
        </dgm:presLayoutVars>
      </dgm:prSet>
      <dgm:spPr/>
    </dgm:pt>
    <dgm:pt modelId="{CC12A7E5-325B-4FA4-B698-046AEC97E402}" type="pres">
      <dgm:prSet presAssocID="{705C8C94-AB33-4604-AB30-FA810F8AA8B5}" presName="desBackupRightNorm" presStyleCnt="0"/>
      <dgm:spPr/>
    </dgm:pt>
    <dgm:pt modelId="{2C8FAA3F-4FAB-4907-9D84-0BA83BFE6108}" type="pres">
      <dgm:prSet presAssocID="{8017B096-354E-426B-AD82-DFC8F0118167}" presName="desSpace" presStyleCnt="0"/>
      <dgm:spPr/>
    </dgm:pt>
    <dgm:pt modelId="{D5792082-FE07-4E9A-8F30-CFA4BD10114C}" type="pres">
      <dgm:prSet presAssocID="{99D531EA-B9B8-44C0-A13B-D7A7D92EBD34}" presName="parComposite" presStyleCnt="0"/>
      <dgm:spPr/>
    </dgm:pt>
    <dgm:pt modelId="{E4BD5C0E-B997-49DA-802D-D654B3D1AB88}" type="pres">
      <dgm:prSet presAssocID="{99D531EA-B9B8-44C0-A13B-D7A7D92EBD34}" presName="parBigCircle" presStyleLbl="node0" presStyleIdx="2" presStyleCnt="3"/>
      <dgm:spPr/>
    </dgm:pt>
    <dgm:pt modelId="{8CB69DB6-8AC3-4FC2-9F1D-B40FA76879CC}" type="pres">
      <dgm:prSet presAssocID="{99D531EA-B9B8-44C0-A13B-D7A7D92EBD34}" presName="parTx" presStyleLbl="revTx" presStyleIdx="16" presStyleCnt="23"/>
      <dgm:spPr/>
    </dgm:pt>
    <dgm:pt modelId="{89F76AF9-E937-473E-81DA-846D30A37708}" type="pres">
      <dgm:prSet presAssocID="{99D531EA-B9B8-44C0-A13B-D7A7D92EBD34}" presName="bSpace" presStyleCnt="0"/>
      <dgm:spPr/>
    </dgm:pt>
    <dgm:pt modelId="{2E150D46-394A-4A6E-A5A3-1114EF69E7FF}" type="pres">
      <dgm:prSet presAssocID="{99D531EA-B9B8-44C0-A13B-D7A7D92EBD34}" presName="parBackupNorm" presStyleCnt="0"/>
      <dgm:spPr/>
    </dgm:pt>
    <dgm:pt modelId="{99A4B854-5F7B-4E41-A577-3882419C592A}" type="pres">
      <dgm:prSet presAssocID="{2142F9EB-DC2D-4AD0-AC02-CBEAAE1F6D09}" presName="parSpace" presStyleCnt="0"/>
      <dgm:spPr/>
    </dgm:pt>
    <dgm:pt modelId="{A65C2CC8-B829-452D-B4C9-FDBED8A60089}" type="pres">
      <dgm:prSet presAssocID="{E79AE9DB-8FC8-42B5-A1F3-23971B8BFE11}" presName="desBackupLeftNorm" presStyleCnt="0"/>
      <dgm:spPr/>
    </dgm:pt>
    <dgm:pt modelId="{CEE67DE5-3EA4-4276-9CA0-3D7B8D61F9BF}" type="pres">
      <dgm:prSet presAssocID="{E79AE9DB-8FC8-42B5-A1F3-23971B8BFE11}" presName="desComposite" presStyleCnt="0"/>
      <dgm:spPr/>
    </dgm:pt>
    <dgm:pt modelId="{E1AC1A1A-BB7E-47A3-89F7-37F9924B4528}" type="pres">
      <dgm:prSet presAssocID="{E79AE9DB-8FC8-42B5-A1F3-23971B8BFE11}" presName="desCircle" presStyleLbl="node1" presStyleIdx="7" presStyleCnt="10"/>
      <dgm:spPr/>
    </dgm:pt>
    <dgm:pt modelId="{2C246245-5461-464F-A4A3-8B5B8CCB4810}" type="pres">
      <dgm:prSet presAssocID="{E79AE9DB-8FC8-42B5-A1F3-23971B8BFE11}" presName="chTx" presStyleLbl="revTx" presStyleIdx="17" presStyleCnt="23"/>
      <dgm:spPr/>
    </dgm:pt>
    <dgm:pt modelId="{6A4B3D14-0B48-4449-BE8A-F0BB921DD7C4}" type="pres">
      <dgm:prSet presAssocID="{E79AE9DB-8FC8-42B5-A1F3-23971B8BFE11}" presName="desTx" presStyleLbl="revTx" presStyleIdx="18" presStyleCnt="23">
        <dgm:presLayoutVars>
          <dgm:bulletEnabled val="1"/>
        </dgm:presLayoutVars>
      </dgm:prSet>
      <dgm:spPr/>
    </dgm:pt>
    <dgm:pt modelId="{781490B0-F571-4F25-8C81-F472B5FA0818}" type="pres">
      <dgm:prSet presAssocID="{E79AE9DB-8FC8-42B5-A1F3-23971B8BFE11}" presName="desBackupRightNorm" presStyleCnt="0"/>
      <dgm:spPr/>
    </dgm:pt>
    <dgm:pt modelId="{627F4B1C-4417-4671-9BBF-4A77A568B6CF}" type="pres">
      <dgm:prSet presAssocID="{6A24BB27-4D4C-4A66-9B72-3687B51C538C}" presName="desSpace" presStyleCnt="0"/>
      <dgm:spPr/>
    </dgm:pt>
    <dgm:pt modelId="{6159A2C9-D713-456B-9291-3DB6586F9B85}" type="pres">
      <dgm:prSet presAssocID="{C8B08C45-D5C9-45F2-9163-6811F533626A}" presName="desBackupLeftNorm" presStyleCnt="0"/>
      <dgm:spPr/>
    </dgm:pt>
    <dgm:pt modelId="{9613C164-A0E6-46C7-AB80-357EBF433543}" type="pres">
      <dgm:prSet presAssocID="{C8B08C45-D5C9-45F2-9163-6811F533626A}" presName="desComposite" presStyleCnt="0"/>
      <dgm:spPr/>
    </dgm:pt>
    <dgm:pt modelId="{344603B5-A55A-47FB-B303-1F6058EFDB88}" type="pres">
      <dgm:prSet presAssocID="{C8B08C45-D5C9-45F2-9163-6811F533626A}" presName="desCircle" presStyleLbl="node1" presStyleIdx="8" presStyleCnt="10"/>
      <dgm:spPr/>
    </dgm:pt>
    <dgm:pt modelId="{4CE09192-80CF-451B-A7A9-AE583B26C82F}" type="pres">
      <dgm:prSet presAssocID="{C8B08C45-D5C9-45F2-9163-6811F533626A}" presName="chTx" presStyleLbl="revTx" presStyleIdx="19" presStyleCnt="23"/>
      <dgm:spPr/>
    </dgm:pt>
    <dgm:pt modelId="{8A185ED3-1412-4DF0-A61F-000FBA83B29A}" type="pres">
      <dgm:prSet presAssocID="{C8B08C45-D5C9-45F2-9163-6811F533626A}" presName="desTx" presStyleLbl="revTx" presStyleIdx="20" presStyleCnt="23">
        <dgm:presLayoutVars>
          <dgm:bulletEnabled val="1"/>
        </dgm:presLayoutVars>
      </dgm:prSet>
      <dgm:spPr/>
    </dgm:pt>
    <dgm:pt modelId="{4F76B39C-252C-4079-AF4B-C58131A03E8F}" type="pres">
      <dgm:prSet presAssocID="{C8B08C45-D5C9-45F2-9163-6811F533626A}" presName="desBackupRightNorm" presStyleCnt="0"/>
      <dgm:spPr/>
    </dgm:pt>
    <dgm:pt modelId="{E4538DBA-9C0B-4F28-98D4-AB41A91E0A6D}" type="pres">
      <dgm:prSet presAssocID="{3204F1B8-0D01-4A0C-9AE9-8DED485DF89C}" presName="desSpace" presStyleCnt="0"/>
      <dgm:spPr/>
    </dgm:pt>
    <dgm:pt modelId="{3DF79DC3-73A5-490D-8BE1-3D1C725ED9A6}" type="pres">
      <dgm:prSet presAssocID="{B0F02B67-62D5-475D-A5A4-F7ED46DF94E0}" presName="desBackupLeftNorm" presStyleCnt="0"/>
      <dgm:spPr/>
    </dgm:pt>
    <dgm:pt modelId="{2E022D93-109C-4DBA-851B-321D9A34E0D8}" type="pres">
      <dgm:prSet presAssocID="{B0F02B67-62D5-475D-A5A4-F7ED46DF94E0}" presName="desComposite" presStyleCnt="0"/>
      <dgm:spPr/>
    </dgm:pt>
    <dgm:pt modelId="{50183792-7BBF-4885-8C77-F8D2E05B3BC6}" type="pres">
      <dgm:prSet presAssocID="{B0F02B67-62D5-475D-A5A4-F7ED46DF94E0}" presName="desCircle" presStyleLbl="node1" presStyleIdx="9" presStyleCnt="10"/>
      <dgm:spPr/>
    </dgm:pt>
    <dgm:pt modelId="{19DB0D4A-5BED-4585-88D4-EC54C85B7A07}" type="pres">
      <dgm:prSet presAssocID="{B0F02B67-62D5-475D-A5A4-F7ED46DF94E0}" presName="chTx" presStyleLbl="revTx" presStyleIdx="21" presStyleCnt="23"/>
      <dgm:spPr/>
    </dgm:pt>
    <dgm:pt modelId="{79FD110D-9747-46C5-A0C9-A0E8BC414801}" type="pres">
      <dgm:prSet presAssocID="{B0F02B67-62D5-475D-A5A4-F7ED46DF94E0}" presName="desTx" presStyleLbl="revTx" presStyleIdx="22" presStyleCnt="23">
        <dgm:presLayoutVars>
          <dgm:bulletEnabled val="1"/>
        </dgm:presLayoutVars>
      </dgm:prSet>
      <dgm:spPr/>
    </dgm:pt>
    <dgm:pt modelId="{AA5335DB-E34F-4536-B09F-6A1E1B9357E8}" type="pres">
      <dgm:prSet presAssocID="{B0F02B67-62D5-475D-A5A4-F7ED46DF94E0}" presName="desBackupRightNorm" presStyleCnt="0"/>
      <dgm:spPr/>
    </dgm:pt>
    <dgm:pt modelId="{9636264E-51B2-4448-BAC2-AF0AAB76F460}" type="pres">
      <dgm:prSet presAssocID="{8A5124AD-54D1-4F39-A678-92E55ABF5526}" presName="desSpace" presStyleCnt="0"/>
      <dgm:spPr/>
    </dgm:pt>
  </dgm:ptLst>
  <dgm:cxnLst>
    <dgm:cxn modelId="{F63BDA10-BEB1-8E43-A553-825C299EF143}" type="presOf" srcId="{4EE524BF-BA91-4528-A810-70C572FA0C6D}" destId="{9483AF3E-4A5E-4CCF-BE30-69E4CE1E5906}" srcOrd="0" destOrd="0" presId="urn:microsoft.com/office/officeart/2008/layout/CircleAccentTimeline"/>
    <dgm:cxn modelId="{07871D1E-DE0D-0A4A-9F73-DE8D560E4809}" type="presOf" srcId="{C8B08C45-D5C9-45F2-9163-6811F533626A}" destId="{4CE09192-80CF-451B-A7A9-AE583B26C82F}" srcOrd="0" destOrd="0" presId="urn:microsoft.com/office/officeart/2008/layout/CircleAccentTimeline"/>
    <dgm:cxn modelId="{96F41848-6B21-4BBC-922C-D0CFCC13BECB}" srcId="{78E75398-B77C-4A6D-849A-80ADFC5F2AA2}" destId="{35309812-6902-4CDB-A91B-03AF8DAC1BAC}" srcOrd="0" destOrd="0" parTransId="{0261813C-CE5F-465C-A562-E085E5CCF18A}" sibTransId="{99F072EC-044D-4660-A58C-8133F7C5ADA5}"/>
    <dgm:cxn modelId="{ACAE4F49-7FCE-B54E-85C2-FC532675EE78}" type="presOf" srcId="{C74349AD-B631-4901-BB1A-BDC33630CDB1}" destId="{963D39D1-46C1-4AF2-9904-E4487B4AE5E3}" srcOrd="0" destOrd="0" presId="urn:microsoft.com/office/officeart/2008/layout/CircleAccentTimeline"/>
    <dgm:cxn modelId="{72B1C766-BA29-449F-B96B-BA92C813206C}" srcId="{99D531EA-B9B8-44C0-A13B-D7A7D92EBD34}" destId="{C8B08C45-D5C9-45F2-9163-6811F533626A}" srcOrd="1" destOrd="0" parTransId="{BC17BB36-63D6-4B04-9B4F-43419045A64A}" sibTransId="{3204F1B8-0D01-4A0C-9AE9-8DED485DF89C}"/>
    <dgm:cxn modelId="{86F9E472-6AC1-490C-8F63-C14D04FCC5FD}" srcId="{383A185B-38C9-40B3-B8A8-E393CF501F0D}" destId="{78E75398-B77C-4A6D-849A-80ADFC5F2AA2}" srcOrd="0" destOrd="0" parTransId="{A7D816AC-4166-47A6-8E4E-97D882576986}" sibTransId="{23E89835-00D1-410B-9571-96703AC021A5}"/>
    <dgm:cxn modelId="{B9F1348A-AF54-4A8C-AE93-46DEC4D13811}" srcId="{78E75398-B77C-4A6D-849A-80ADFC5F2AA2}" destId="{CC11E6DC-450F-43D8-B311-9B5BC1E4E53B}" srcOrd="5" destOrd="0" parTransId="{E82D1109-AA19-4335-B12B-3AD814B250C5}" sibTransId="{40F5DD9C-18B1-45EA-90C6-D5ECB4EDB8F2}"/>
    <dgm:cxn modelId="{05ECDA8C-7030-4A21-90AA-EEAE1ED31F8F}" srcId="{99D531EA-B9B8-44C0-A13B-D7A7D92EBD34}" destId="{E79AE9DB-8FC8-42B5-A1F3-23971B8BFE11}" srcOrd="0" destOrd="0" parTransId="{6D14CAB8-F41F-4F48-B046-DCCE33E5DF9C}" sibTransId="{6A24BB27-4D4C-4A66-9B72-3687B51C538C}"/>
    <dgm:cxn modelId="{0552F08C-09BA-44F2-AA50-C519303414AC}" srcId="{6DA30E3F-4749-41BE-862E-651E99B5D51A}" destId="{705C8C94-AB33-4604-AB30-FA810F8AA8B5}" srcOrd="0" destOrd="0" parTransId="{93230DD9-3B8F-42FC-9CE6-45BACE49D7CE}" sibTransId="{8017B096-354E-426B-AD82-DFC8F0118167}"/>
    <dgm:cxn modelId="{18410E95-4E0C-452D-B4DE-3A9E7F452D71}" srcId="{78E75398-B77C-4A6D-849A-80ADFC5F2AA2}" destId="{C74349AD-B631-4901-BB1A-BDC33630CDB1}" srcOrd="3" destOrd="0" parTransId="{4F35EEAA-12AD-48DA-B946-B8F30CDBFE69}" sibTransId="{B9EDA9F1-4E5B-43B2-9977-A252790FA002}"/>
    <dgm:cxn modelId="{E556EA95-DB3B-594D-9802-FE421A49038B}" type="presOf" srcId="{383A185B-38C9-40B3-B8A8-E393CF501F0D}" destId="{47806FFE-2A93-4B94-A31E-65804173AB55}" srcOrd="0" destOrd="0" presId="urn:microsoft.com/office/officeart/2008/layout/CircleAccentTimeline"/>
    <dgm:cxn modelId="{84C24DAE-5D35-4F1C-AFBF-1517875102A3}" srcId="{78E75398-B77C-4A6D-849A-80ADFC5F2AA2}" destId="{CA5E48DF-DDB2-4BB8-BFB4-35F1740E99BA}" srcOrd="1" destOrd="0" parTransId="{BD6A9F52-E14A-408C-A198-4CA39F847597}" sibTransId="{2EA363DA-4196-4EB8-893C-EA76968DC4F9}"/>
    <dgm:cxn modelId="{0CA04BB0-11C4-4A4D-84BF-CD2AB0C0B475}" srcId="{383A185B-38C9-40B3-B8A8-E393CF501F0D}" destId="{99D531EA-B9B8-44C0-A13B-D7A7D92EBD34}" srcOrd="2" destOrd="0" parTransId="{0591808F-DC0C-4D4C-8A8D-A94F3DBE804E}" sibTransId="{2142F9EB-DC2D-4AD0-AC02-CBEAAE1F6D09}"/>
    <dgm:cxn modelId="{A6A225B5-7755-4D48-B04F-04B86BBB43B7}" srcId="{78E75398-B77C-4A6D-849A-80ADFC5F2AA2}" destId="{711C7A7F-6EEE-4A6C-AE81-5F1F467F39AA}" srcOrd="4" destOrd="0" parTransId="{C5F8CD6A-4167-40B7-8791-867570998096}" sibTransId="{F00D2FC5-699D-4C54-B5BC-8BB7EDE8EC69}"/>
    <dgm:cxn modelId="{734D99C0-5EAD-5B41-9B66-D57CC14B7C50}" type="presOf" srcId="{78E75398-B77C-4A6D-849A-80ADFC5F2AA2}" destId="{B715254E-BEA4-42A7-AC36-007BF7D321B0}" srcOrd="0" destOrd="0" presId="urn:microsoft.com/office/officeart/2008/layout/CircleAccentTimeline"/>
    <dgm:cxn modelId="{211EDCCA-A6FA-1F46-B0CC-63F019B4E08E}" type="presOf" srcId="{CC11E6DC-450F-43D8-B311-9B5BC1E4E53B}" destId="{C19732EC-0036-4E12-B398-B004E73EF0FC}" srcOrd="0" destOrd="0" presId="urn:microsoft.com/office/officeart/2008/layout/CircleAccentTimeline"/>
    <dgm:cxn modelId="{1B5C62CC-47E5-4279-895E-9EFF71479922}" srcId="{99D531EA-B9B8-44C0-A13B-D7A7D92EBD34}" destId="{B0F02B67-62D5-475D-A5A4-F7ED46DF94E0}" srcOrd="2" destOrd="0" parTransId="{F938D827-D80B-4701-B0E4-5FDF5E63C508}" sibTransId="{8A5124AD-54D1-4F39-A678-92E55ABF5526}"/>
    <dgm:cxn modelId="{3977BCCD-B16F-6B43-BB70-A93B3F40E47B}" type="presOf" srcId="{99D531EA-B9B8-44C0-A13B-D7A7D92EBD34}" destId="{8CB69DB6-8AC3-4FC2-9F1D-B40FA76879CC}" srcOrd="0" destOrd="0" presId="urn:microsoft.com/office/officeart/2008/layout/CircleAccentTimeline"/>
    <dgm:cxn modelId="{7ED324CE-1A3F-49D9-A185-2394F456EAAB}" srcId="{383A185B-38C9-40B3-B8A8-E393CF501F0D}" destId="{6DA30E3F-4749-41BE-862E-651E99B5D51A}" srcOrd="1" destOrd="0" parTransId="{B7104A1B-0BE6-489C-BD58-6152843FE4DE}" sibTransId="{30251C3D-C856-4508-AD28-8B38689DBD4E}"/>
    <dgm:cxn modelId="{FF047BD3-5DA6-CD41-A3C5-4F961BE9B385}" type="presOf" srcId="{B0F02B67-62D5-475D-A5A4-F7ED46DF94E0}" destId="{19DB0D4A-5BED-4585-88D4-EC54C85B7A07}" srcOrd="0" destOrd="0" presId="urn:microsoft.com/office/officeart/2008/layout/CircleAccentTimeline"/>
    <dgm:cxn modelId="{9EA42BD5-07D6-1A4E-A9F7-D24F55C98423}" type="presOf" srcId="{711C7A7F-6EEE-4A6C-AE81-5F1F467F39AA}" destId="{96C5E16F-EE92-4781-80D1-1237F8A3B87D}" srcOrd="0" destOrd="0" presId="urn:microsoft.com/office/officeart/2008/layout/CircleAccentTimeline"/>
    <dgm:cxn modelId="{21D622D9-C7D8-2844-8AE2-37F708F39D60}" type="presOf" srcId="{E79AE9DB-8FC8-42B5-A1F3-23971B8BFE11}" destId="{2C246245-5461-464F-A4A3-8B5B8CCB4810}" srcOrd="0" destOrd="0" presId="urn:microsoft.com/office/officeart/2008/layout/CircleAccentTimeline"/>
    <dgm:cxn modelId="{EE9A2DE6-48D7-204F-B600-3149E9B12069}" type="presOf" srcId="{6DA30E3F-4749-41BE-862E-651E99B5D51A}" destId="{D31A25D9-4ED5-4EE8-B137-1C9B27216967}" srcOrd="0" destOrd="0" presId="urn:microsoft.com/office/officeart/2008/layout/CircleAccentTimeline"/>
    <dgm:cxn modelId="{D58234EE-B2FA-CA43-B68D-86249579B66C}" type="presOf" srcId="{CA5E48DF-DDB2-4BB8-BFB4-35F1740E99BA}" destId="{75BF79E8-61CF-4FA5-9F56-05BFC1E40193}" srcOrd="0" destOrd="0" presId="urn:microsoft.com/office/officeart/2008/layout/CircleAccentTimeline"/>
    <dgm:cxn modelId="{58028CEE-A031-401D-BCE3-0ED266CD355E}" srcId="{78E75398-B77C-4A6D-849A-80ADFC5F2AA2}" destId="{4EE524BF-BA91-4528-A810-70C572FA0C6D}" srcOrd="2" destOrd="0" parTransId="{8A8A1ECA-BAEB-4AD2-A013-4F472B52C2C3}" sibTransId="{21028520-F116-43F3-BFE0-26DE3238FD73}"/>
    <dgm:cxn modelId="{A250DCF1-D89F-1B4B-96C3-CC673A764851}" type="presOf" srcId="{705C8C94-AB33-4604-AB30-FA810F8AA8B5}" destId="{829D33C9-88BB-4A94-B4B7-630F7C75843C}" srcOrd="0" destOrd="0" presId="urn:microsoft.com/office/officeart/2008/layout/CircleAccentTimeline"/>
    <dgm:cxn modelId="{C1A1C9F8-6AB9-3C48-837D-D6CC0D1CF4A4}" type="presOf" srcId="{35309812-6902-4CDB-A91B-03AF8DAC1BAC}" destId="{012F268D-DE4C-41D0-980F-A99BB7B84116}" srcOrd="0" destOrd="0" presId="urn:microsoft.com/office/officeart/2008/layout/CircleAccentTimeline"/>
    <dgm:cxn modelId="{2A78E453-24EF-CE43-9190-5CE6FA10930F}" type="presParOf" srcId="{47806FFE-2A93-4B94-A31E-65804173AB55}" destId="{D0F0DACD-23E9-43E2-987F-49A9C3DFAF6F}" srcOrd="0" destOrd="0" presId="urn:microsoft.com/office/officeart/2008/layout/CircleAccentTimeline"/>
    <dgm:cxn modelId="{91B40008-9FE3-5C46-8029-851D46D91226}" type="presParOf" srcId="{D0F0DACD-23E9-43E2-987F-49A9C3DFAF6F}" destId="{C5809DA8-2102-4D79-A7B3-8D4785A1BD20}" srcOrd="0" destOrd="0" presId="urn:microsoft.com/office/officeart/2008/layout/CircleAccentTimeline"/>
    <dgm:cxn modelId="{5DD3C0C3-D325-3643-B6F9-F1FE251AC541}" type="presParOf" srcId="{D0F0DACD-23E9-43E2-987F-49A9C3DFAF6F}" destId="{B715254E-BEA4-42A7-AC36-007BF7D321B0}" srcOrd="1" destOrd="0" presId="urn:microsoft.com/office/officeart/2008/layout/CircleAccentTimeline"/>
    <dgm:cxn modelId="{6971CAB1-6046-2648-9A07-9E86BB242FA4}" type="presParOf" srcId="{D0F0DACD-23E9-43E2-987F-49A9C3DFAF6F}" destId="{51E87685-2AA8-4568-97F8-0699C0938EBA}" srcOrd="2" destOrd="0" presId="urn:microsoft.com/office/officeart/2008/layout/CircleAccentTimeline"/>
    <dgm:cxn modelId="{9FE4B595-4317-7A42-AECE-E26511D0BC4C}" type="presParOf" srcId="{47806FFE-2A93-4B94-A31E-65804173AB55}" destId="{8A61E541-10A9-4E67-903B-94D57C63D205}" srcOrd="1" destOrd="0" presId="urn:microsoft.com/office/officeart/2008/layout/CircleAccentTimeline"/>
    <dgm:cxn modelId="{763C3328-8AF2-F942-AD76-E1EB256A20B0}" type="presParOf" srcId="{47806FFE-2A93-4B94-A31E-65804173AB55}" destId="{85370FC7-77E2-4BC7-99B0-BA5DACFEDA57}" srcOrd="2" destOrd="0" presId="urn:microsoft.com/office/officeart/2008/layout/CircleAccentTimeline"/>
    <dgm:cxn modelId="{83DB86E0-9ACA-A641-83EC-2DA203194FFD}" type="presParOf" srcId="{47806FFE-2A93-4B94-A31E-65804173AB55}" destId="{5635A6FA-F15A-41B1-817E-4571557C1969}" srcOrd="3" destOrd="0" presId="urn:microsoft.com/office/officeart/2008/layout/CircleAccentTimeline"/>
    <dgm:cxn modelId="{80D9C1AB-2A5C-E34E-B77C-072534C1E06D}" type="presParOf" srcId="{47806FFE-2A93-4B94-A31E-65804173AB55}" destId="{11EC93D7-856D-4CC5-9CA8-F38530865CCC}" srcOrd="4" destOrd="0" presId="urn:microsoft.com/office/officeart/2008/layout/CircleAccentTimeline"/>
    <dgm:cxn modelId="{F5342B5A-906C-2143-B85E-744D09A791ED}" type="presParOf" srcId="{11EC93D7-856D-4CC5-9CA8-F38530865CCC}" destId="{BCE4DBE6-4A38-462D-8C29-BF086B6D9CC9}" srcOrd="0" destOrd="0" presId="urn:microsoft.com/office/officeart/2008/layout/CircleAccentTimeline"/>
    <dgm:cxn modelId="{430A1A97-CB1B-EC4F-B992-A898E188BE72}" type="presParOf" srcId="{11EC93D7-856D-4CC5-9CA8-F38530865CCC}" destId="{012F268D-DE4C-41D0-980F-A99BB7B84116}" srcOrd="1" destOrd="0" presId="urn:microsoft.com/office/officeart/2008/layout/CircleAccentTimeline"/>
    <dgm:cxn modelId="{EAA0FB79-9B05-744D-97BB-15EE6A7EE86F}" type="presParOf" srcId="{11EC93D7-856D-4CC5-9CA8-F38530865CCC}" destId="{477AADD7-D3B3-4874-8CEE-46D9A2571637}" srcOrd="2" destOrd="0" presId="urn:microsoft.com/office/officeart/2008/layout/CircleAccentTimeline"/>
    <dgm:cxn modelId="{F720BCAC-A643-1747-AE83-FD9B2441616F}" type="presParOf" srcId="{47806FFE-2A93-4B94-A31E-65804173AB55}" destId="{606E338D-4745-4320-B2A0-1DCE60708594}" srcOrd="5" destOrd="0" presId="urn:microsoft.com/office/officeart/2008/layout/CircleAccentTimeline"/>
    <dgm:cxn modelId="{F00E973C-9380-1841-A918-D3484F87900C}" type="presParOf" srcId="{47806FFE-2A93-4B94-A31E-65804173AB55}" destId="{018868FC-A456-4E87-A7F9-172B82F83DCB}" srcOrd="6" destOrd="0" presId="urn:microsoft.com/office/officeart/2008/layout/CircleAccentTimeline"/>
    <dgm:cxn modelId="{48D7634A-6BD9-8148-9145-FC418776B8A1}" type="presParOf" srcId="{47806FFE-2A93-4B94-A31E-65804173AB55}" destId="{BE7F4160-18C5-410B-A92C-E846C9C1E18E}" srcOrd="7" destOrd="0" presId="urn:microsoft.com/office/officeart/2008/layout/CircleAccentTimeline"/>
    <dgm:cxn modelId="{06836616-4F3C-EC47-9E97-611491335421}" type="presParOf" srcId="{47806FFE-2A93-4B94-A31E-65804173AB55}" destId="{B04A5514-6805-440B-BF20-34B85681E16B}" srcOrd="8" destOrd="0" presId="urn:microsoft.com/office/officeart/2008/layout/CircleAccentTimeline"/>
    <dgm:cxn modelId="{6B446474-F4A3-974A-B2B5-7230DD28AF27}" type="presParOf" srcId="{B04A5514-6805-440B-BF20-34B85681E16B}" destId="{05B91E65-0C48-4BF5-9515-0608E5452E09}" srcOrd="0" destOrd="0" presId="urn:microsoft.com/office/officeart/2008/layout/CircleAccentTimeline"/>
    <dgm:cxn modelId="{B68CCD01-C314-3241-875B-37813CFB4672}" type="presParOf" srcId="{B04A5514-6805-440B-BF20-34B85681E16B}" destId="{75BF79E8-61CF-4FA5-9F56-05BFC1E40193}" srcOrd="1" destOrd="0" presId="urn:microsoft.com/office/officeart/2008/layout/CircleAccentTimeline"/>
    <dgm:cxn modelId="{22B31BB9-B63C-0642-B735-585C07BD6C5D}" type="presParOf" srcId="{B04A5514-6805-440B-BF20-34B85681E16B}" destId="{1195AF4C-C20F-4F8B-BB5E-438748AE952A}" srcOrd="2" destOrd="0" presId="urn:microsoft.com/office/officeart/2008/layout/CircleAccentTimeline"/>
    <dgm:cxn modelId="{D995BEEE-EC80-9B4A-9431-A77BC53C39F0}" type="presParOf" srcId="{47806FFE-2A93-4B94-A31E-65804173AB55}" destId="{2D17E108-93EC-4685-B182-266862DCDCED}" srcOrd="9" destOrd="0" presId="urn:microsoft.com/office/officeart/2008/layout/CircleAccentTimeline"/>
    <dgm:cxn modelId="{1B5FD251-ED7E-9C44-8743-455C3DCB0B1D}" type="presParOf" srcId="{47806FFE-2A93-4B94-A31E-65804173AB55}" destId="{C9F3971A-D6FF-41E2-B939-D5CA05593655}" srcOrd="10" destOrd="0" presId="urn:microsoft.com/office/officeart/2008/layout/CircleAccentTimeline"/>
    <dgm:cxn modelId="{0A2D3539-9E27-CF4F-A72D-5ED47111DC68}" type="presParOf" srcId="{47806FFE-2A93-4B94-A31E-65804173AB55}" destId="{2201539E-77DB-439B-9A9A-4B2CD23C96D2}" srcOrd="11" destOrd="0" presId="urn:microsoft.com/office/officeart/2008/layout/CircleAccentTimeline"/>
    <dgm:cxn modelId="{5537D40E-A14E-D640-A2C5-C7A90D630E37}" type="presParOf" srcId="{47806FFE-2A93-4B94-A31E-65804173AB55}" destId="{0DE39881-6E9A-46A0-8E5B-E8E8320A44DF}" srcOrd="12" destOrd="0" presId="urn:microsoft.com/office/officeart/2008/layout/CircleAccentTimeline"/>
    <dgm:cxn modelId="{73E53491-6071-0B45-8148-E20CD4759A9B}" type="presParOf" srcId="{0DE39881-6E9A-46A0-8E5B-E8E8320A44DF}" destId="{8DBEF315-A6FC-4387-A602-CDAA0C656BB4}" srcOrd="0" destOrd="0" presId="urn:microsoft.com/office/officeart/2008/layout/CircleAccentTimeline"/>
    <dgm:cxn modelId="{6182B195-200B-0541-83EB-582E4BEFDB46}" type="presParOf" srcId="{0DE39881-6E9A-46A0-8E5B-E8E8320A44DF}" destId="{9483AF3E-4A5E-4CCF-BE30-69E4CE1E5906}" srcOrd="1" destOrd="0" presId="urn:microsoft.com/office/officeart/2008/layout/CircleAccentTimeline"/>
    <dgm:cxn modelId="{BCC04404-3333-F242-B7F8-EDF054216DEC}" type="presParOf" srcId="{0DE39881-6E9A-46A0-8E5B-E8E8320A44DF}" destId="{E00FB984-F297-46BE-850D-020A47D615AF}" srcOrd="2" destOrd="0" presId="urn:microsoft.com/office/officeart/2008/layout/CircleAccentTimeline"/>
    <dgm:cxn modelId="{BC6FCA55-E813-EC4D-9EEE-DF8389303F1B}" type="presParOf" srcId="{47806FFE-2A93-4B94-A31E-65804173AB55}" destId="{E6E52CB3-2819-45C8-AD79-F9B5D801FC2D}" srcOrd="13" destOrd="0" presId="urn:microsoft.com/office/officeart/2008/layout/CircleAccentTimeline"/>
    <dgm:cxn modelId="{3E08E717-78B6-7C4E-84B4-211EA1AC4BC0}" type="presParOf" srcId="{47806FFE-2A93-4B94-A31E-65804173AB55}" destId="{FCB3369F-1AEA-420E-8FF8-4A4378F79856}" srcOrd="14" destOrd="0" presId="urn:microsoft.com/office/officeart/2008/layout/CircleAccentTimeline"/>
    <dgm:cxn modelId="{4529EB29-F633-474F-AF3E-0AE0810D095D}" type="presParOf" srcId="{47806FFE-2A93-4B94-A31E-65804173AB55}" destId="{990EAC45-8806-46C7-8EF9-9C76BCAEBFEE}" srcOrd="15" destOrd="0" presId="urn:microsoft.com/office/officeart/2008/layout/CircleAccentTimeline"/>
    <dgm:cxn modelId="{336E6DAB-9EDD-3941-A4F8-802F7BF228C5}" type="presParOf" srcId="{47806FFE-2A93-4B94-A31E-65804173AB55}" destId="{61424F40-0212-4315-A3B3-2A908CC8520B}" srcOrd="16" destOrd="0" presId="urn:microsoft.com/office/officeart/2008/layout/CircleAccentTimeline"/>
    <dgm:cxn modelId="{27FA9149-1B26-AC47-952B-7B118A96FF81}" type="presParOf" srcId="{61424F40-0212-4315-A3B3-2A908CC8520B}" destId="{CB5A3ED3-EDE7-4D51-8CE0-72461640511B}" srcOrd="0" destOrd="0" presId="urn:microsoft.com/office/officeart/2008/layout/CircleAccentTimeline"/>
    <dgm:cxn modelId="{7E669CE3-8ED5-C940-9168-66BE7862379A}" type="presParOf" srcId="{61424F40-0212-4315-A3B3-2A908CC8520B}" destId="{963D39D1-46C1-4AF2-9904-E4487B4AE5E3}" srcOrd="1" destOrd="0" presId="urn:microsoft.com/office/officeart/2008/layout/CircleAccentTimeline"/>
    <dgm:cxn modelId="{1C8447E9-2000-AE48-9442-00FDA994C476}" type="presParOf" srcId="{61424F40-0212-4315-A3B3-2A908CC8520B}" destId="{C9DE0205-41BC-4D62-B9EF-46FCE9328EB5}" srcOrd="2" destOrd="0" presId="urn:microsoft.com/office/officeart/2008/layout/CircleAccentTimeline"/>
    <dgm:cxn modelId="{013124FC-9B7F-A942-B73F-B43C4F2AC5BD}" type="presParOf" srcId="{47806FFE-2A93-4B94-A31E-65804173AB55}" destId="{8E14999E-B63C-49CB-B8E7-2D85066ADB6F}" srcOrd="17" destOrd="0" presId="urn:microsoft.com/office/officeart/2008/layout/CircleAccentTimeline"/>
    <dgm:cxn modelId="{C232A496-F721-D743-938F-D40F971E99DB}" type="presParOf" srcId="{47806FFE-2A93-4B94-A31E-65804173AB55}" destId="{8FD3F85F-08C3-4D88-8A38-E87C8F069BC5}" srcOrd="18" destOrd="0" presId="urn:microsoft.com/office/officeart/2008/layout/CircleAccentTimeline"/>
    <dgm:cxn modelId="{5CAB1D8C-638C-664A-987A-8B7FFFB643C0}" type="presParOf" srcId="{47806FFE-2A93-4B94-A31E-65804173AB55}" destId="{F477B309-EB2D-4AA6-B126-AF36AD194412}" srcOrd="19" destOrd="0" presId="urn:microsoft.com/office/officeart/2008/layout/CircleAccentTimeline"/>
    <dgm:cxn modelId="{66746270-A1DC-624D-B99D-534810458571}" type="presParOf" srcId="{47806FFE-2A93-4B94-A31E-65804173AB55}" destId="{81D2A50B-483A-466F-AAD0-5336DD7948B5}" srcOrd="20" destOrd="0" presId="urn:microsoft.com/office/officeart/2008/layout/CircleAccentTimeline"/>
    <dgm:cxn modelId="{391A6649-173E-894A-BCCC-D5B1A2DB023B}" type="presParOf" srcId="{81D2A50B-483A-466F-AAD0-5336DD7948B5}" destId="{2A2A7F84-593F-4766-84D2-BF472128864E}" srcOrd="0" destOrd="0" presId="urn:microsoft.com/office/officeart/2008/layout/CircleAccentTimeline"/>
    <dgm:cxn modelId="{D64DBEBA-3B32-984A-B60D-74C98D290F26}" type="presParOf" srcId="{81D2A50B-483A-466F-AAD0-5336DD7948B5}" destId="{96C5E16F-EE92-4781-80D1-1237F8A3B87D}" srcOrd="1" destOrd="0" presId="urn:microsoft.com/office/officeart/2008/layout/CircleAccentTimeline"/>
    <dgm:cxn modelId="{3C1BF2D4-9652-CC4F-8EE2-2DAFDCA97729}" type="presParOf" srcId="{81D2A50B-483A-466F-AAD0-5336DD7948B5}" destId="{FBE7C024-C6D5-4F2C-AF26-9A818B2B432D}" srcOrd="2" destOrd="0" presId="urn:microsoft.com/office/officeart/2008/layout/CircleAccentTimeline"/>
    <dgm:cxn modelId="{E5E0122A-E236-234C-B2D6-94CAECF9C618}" type="presParOf" srcId="{47806FFE-2A93-4B94-A31E-65804173AB55}" destId="{17F933C2-5015-487D-BEDA-714CD27B76FA}" srcOrd="21" destOrd="0" presId="urn:microsoft.com/office/officeart/2008/layout/CircleAccentTimeline"/>
    <dgm:cxn modelId="{D9E619FA-E185-D343-8A23-091941E0E93F}" type="presParOf" srcId="{47806FFE-2A93-4B94-A31E-65804173AB55}" destId="{F74A3BD7-9EA6-46AD-A1B6-3383FCA16A67}" srcOrd="22" destOrd="0" presId="urn:microsoft.com/office/officeart/2008/layout/CircleAccentTimeline"/>
    <dgm:cxn modelId="{C4AF72A2-2ED4-B64C-A2E6-9C36F04C7581}" type="presParOf" srcId="{47806FFE-2A93-4B94-A31E-65804173AB55}" destId="{58C9DDDB-4691-436F-AA74-C252FAECF100}" srcOrd="23" destOrd="0" presId="urn:microsoft.com/office/officeart/2008/layout/CircleAccentTimeline"/>
    <dgm:cxn modelId="{5764797C-5AE8-6744-B385-8E2A8C4846B5}" type="presParOf" srcId="{47806FFE-2A93-4B94-A31E-65804173AB55}" destId="{1DE63C7A-0BB3-4108-A390-B84DCC43A0E5}" srcOrd="24" destOrd="0" presId="urn:microsoft.com/office/officeart/2008/layout/CircleAccentTimeline"/>
    <dgm:cxn modelId="{A22A8938-8677-6A42-8618-F1B024504621}" type="presParOf" srcId="{1DE63C7A-0BB3-4108-A390-B84DCC43A0E5}" destId="{439CD862-2688-4918-B9E8-00FF34FD4C75}" srcOrd="0" destOrd="0" presId="urn:microsoft.com/office/officeart/2008/layout/CircleAccentTimeline"/>
    <dgm:cxn modelId="{B5CA04A2-9A8D-634E-B395-D96979DECC2E}" type="presParOf" srcId="{1DE63C7A-0BB3-4108-A390-B84DCC43A0E5}" destId="{C19732EC-0036-4E12-B398-B004E73EF0FC}" srcOrd="1" destOrd="0" presId="urn:microsoft.com/office/officeart/2008/layout/CircleAccentTimeline"/>
    <dgm:cxn modelId="{A58B4510-5C22-BE40-8CE7-FC4215AEC243}" type="presParOf" srcId="{1DE63C7A-0BB3-4108-A390-B84DCC43A0E5}" destId="{68D96CF5-10CC-481D-924C-6EB7B6858A17}" srcOrd="2" destOrd="0" presId="urn:microsoft.com/office/officeart/2008/layout/CircleAccentTimeline"/>
    <dgm:cxn modelId="{1BF1B572-5A4E-8C4A-B8EC-64DF0695AF9D}" type="presParOf" srcId="{47806FFE-2A93-4B94-A31E-65804173AB55}" destId="{243BD0CE-CA5A-4C1B-97BF-F2D8C6F8C163}" srcOrd="25" destOrd="0" presId="urn:microsoft.com/office/officeart/2008/layout/CircleAccentTimeline"/>
    <dgm:cxn modelId="{355CBCAB-E7A6-514E-87A8-87BE30794A9E}" type="presParOf" srcId="{47806FFE-2A93-4B94-A31E-65804173AB55}" destId="{C87FE80B-4212-47B1-A99E-F34D4AE9867C}" srcOrd="26" destOrd="0" presId="urn:microsoft.com/office/officeart/2008/layout/CircleAccentTimeline"/>
    <dgm:cxn modelId="{7FB8E5A7-F66E-B44D-8EC6-9853391415E2}" type="presParOf" srcId="{47806FFE-2A93-4B94-A31E-65804173AB55}" destId="{E7F3CC42-2C1C-41C6-BF22-9F893CC1301A}" srcOrd="27" destOrd="0" presId="urn:microsoft.com/office/officeart/2008/layout/CircleAccentTimeline"/>
    <dgm:cxn modelId="{4FFA42BE-D1BE-1E45-A036-504AC31ABA70}" type="presParOf" srcId="{E7F3CC42-2C1C-41C6-BF22-9F893CC1301A}" destId="{1C45515F-7D42-4010-8FFB-45BECF4719C8}" srcOrd="0" destOrd="0" presId="urn:microsoft.com/office/officeart/2008/layout/CircleAccentTimeline"/>
    <dgm:cxn modelId="{0916A4AA-7DD7-CA47-9512-8E15BAE0996E}" type="presParOf" srcId="{E7F3CC42-2C1C-41C6-BF22-9F893CC1301A}" destId="{D31A25D9-4ED5-4EE8-B137-1C9B27216967}" srcOrd="1" destOrd="0" presId="urn:microsoft.com/office/officeart/2008/layout/CircleAccentTimeline"/>
    <dgm:cxn modelId="{3755B392-3D6B-6A4A-94F3-3E4A570652D5}" type="presParOf" srcId="{E7F3CC42-2C1C-41C6-BF22-9F893CC1301A}" destId="{4F5E8FC0-AEF3-4935-AB88-DDD5C8FBD26C}" srcOrd="2" destOrd="0" presId="urn:microsoft.com/office/officeart/2008/layout/CircleAccentTimeline"/>
    <dgm:cxn modelId="{5448798F-A4D2-7C44-9F75-D0CA3096DF8C}" type="presParOf" srcId="{47806FFE-2A93-4B94-A31E-65804173AB55}" destId="{6F15208D-44BE-4191-968D-AA91989F618E}" srcOrd="28" destOrd="0" presId="urn:microsoft.com/office/officeart/2008/layout/CircleAccentTimeline"/>
    <dgm:cxn modelId="{EA846B55-95B0-C841-ACD9-97A2CE08CF17}" type="presParOf" srcId="{47806FFE-2A93-4B94-A31E-65804173AB55}" destId="{240B6663-CF11-4DEF-9974-CA6B93AB6B25}" srcOrd="29" destOrd="0" presId="urn:microsoft.com/office/officeart/2008/layout/CircleAccentTimeline"/>
    <dgm:cxn modelId="{80639646-492E-8344-A424-47FF90F54908}" type="presParOf" srcId="{47806FFE-2A93-4B94-A31E-65804173AB55}" destId="{7EDAAB90-78B5-41FE-8DF2-DE188B19A089}" srcOrd="30" destOrd="0" presId="urn:microsoft.com/office/officeart/2008/layout/CircleAccentTimeline"/>
    <dgm:cxn modelId="{1F897CE5-5551-EB42-9F17-5671143752BF}" type="presParOf" srcId="{47806FFE-2A93-4B94-A31E-65804173AB55}" destId="{3E7207D8-65E7-439F-AF95-CE4E97B922BA}" srcOrd="31" destOrd="0" presId="urn:microsoft.com/office/officeart/2008/layout/CircleAccentTimeline"/>
    <dgm:cxn modelId="{60930576-F96D-F14E-AFF9-F6D341A6B5A5}" type="presParOf" srcId="{3E7207D8-65E7-439F-AF95-CE4E97B922BA}" destId="{EA95864B-DFD1-4990-8524-A84AFCA9FB3C}" srcOrd="0" destOrd="0" presId="urn:microsoft.com/office/officeart/2008/layout/CircleAccentTimeline"/>
    <dgm:cxn modelId="{889FA6CB-89D2-AA47-8F17-9971FCABA5C7}" type="presParOf" srcId="{3E7207D8-65E7-439F-AF95-CE4E97B922BA}" destId="{829D33C9-88BB-4A94-B4B7-630F7C75843C}" srcOrd="1" destOrd="0" presId="urn:microsoft.com/office/officeart/2008/layout/CircleAccentTimeline"/>
    <dgm:cxn modelId="{BFE07CB8-8C28-6F48-8659-726470D11AEF}" type="presParOf" srcId="{3E7207D8-65E7-439F-AF95-CE4E97B922BA}" destId="{F377ED08-0DEF-4E62-A02C-9F575DE3FAF8}" srcOrd="2" destOrd="0" presId="urn:microsoft.com/office/officeart/2008/layout/CircleAccentTimeline"/>
    <dgm:cxn modelId="{4D90C878-60DF-7E44-B18A-2EEA1007C96E}" type="presParOf" srcId="{47806FFE-2A93-4B94-A31E-65804173AB55}" destId="{CC12A7E5-325B-4FA4-B698-046AEC97E402}" srcOrd="32" destOrd="0" presId="urn:microsoft.com/office/officeart/2008/layout/CircleAccentTimeline"/>
    <dgm:cxn modelId="{385E21AA-261E-284A-B79F-F6BBAA951C47}" type="presParOf" srcId="{47806FFE-2A93-4B94-A31E-65804173AB55}" destId="{2C8FAA3F-4FAB-4907-9D84-0BA83BFE6108}" srcOrd="33" destOrd="0" presId="urn:microsoft.com/office/officeart/2008/layout/CircleAccentTimeline"/>
    <dgm:cxn modelId="{B59AF50F-A062-F14A-9BD8-46234DC7C650}" type="presParOf" srcId="{47806FFE-2A93-4B94-A31E-65804173AB55}" destId="{D5792082-FE07-4E9A-8F30-CFA4BD10114C}" srcOrd="34" destOrd="0" presId="urn:microsoft.com/office/officeart/2008/layout/CircleAccentTimeline"/>
    <dgm:cxn modelId="{E62E4DB3-96CB-A54C-89A7-6B4BADF89979}" type="presParOf" srcId="{D5792082-FE07-4E9A-8F30-CFA4BD10114C}" destId="{E4BD5C0E-B997-49DA-802D-D654B3D1AB88}" srcOrd="0" destOrd="0" presId="urn:microsoft.com/office/officeart/2008/layout/CircleAccentTimeline"/>
    <dgm:cxn modelId="{A632765A-7564-A64A-976E-82C6859983A9}" type="presParOf" srcId="{D5792082-FE07-4E9A-8F30-CFA4BD10114C}" destId="{8CB69DB6-8AC3-4FC2-9F1D-B40FA76879CC}" srcOrd="1" destOrd="0" presId="urn:microsoft.com/office/officeart/2008/layout/CircleAccentTimeline"/>
    <dgm:cxn modelId="{0F983055-83B1-254D-9619-FE3C0FAAF971}" type="presParOf" srcId="{D5792082-FE07-4E9A-8F30-CFA4BD10114C}" destId="{89F76AF9-E937-473E-81DA-846D30A37708}" srcOrd="2" destOrd="0" presId="urn:microsoft.com/office/officeart/2008/layout/CircleAccentTimeline"/>
    <dgm:cxn modelId="{EE36D767-6FF5-6D49-92D7-F356FF03F5F7}" type="presParOf" srcId="{47806FFE-2A93-4B94-A31E-65804173AB55}" destId="{2E150D46-394A-4A6E-A5A3-1114EF69E7FF}" srcOrd="35" destOrd="0" presId="urn:microsoft.com/office/officeart/2008/layout/CircleAccentTimeline"/>
    <dgm:cxn modelId="{5F437D25-0333-8346-8B27-0FC7AD9523D5}" type="presParOf" srcId="{47806FFE-2A93-4B94-A31E-65804173AB55}" destId="{99A4B854-5F7B-4E41-A577-3882419C592A}" srcOrd="36" destOrd="0" presId="urn:microsoft.com/office/officeart/2008/layout/CircleAccentTimeline"/>
    <dgm:cxn modelId="{0ADCEC1B-B071-1A4C-830A-A4C25B6F3392}" type="presParOf" srcId="{47806FFE-2A93-4B94-A31E-65804173AB55}" destId="{A65C2CC8-B829-452D-B4C9-FDBED8A60089}" srcOrd="37" destOrd="0" presId="urn:microsoft.com/office/officeart/2008/layout/CircleAccentTimeline"/>
    <dgm:cxn modelId="{5F075E33-3E27-5946-8D37-01F899B4B4F3}" type="presParOf" srcId="{47806FFE-2A93-4B94-A31E-65804173AB55}" destId="{CEE67DE5-3EA4-4276-9CA0-3D7B8D61F9BF}" srcOrd="38" destOrd="0" presId="urn:microsoft.com/office/officeart/2008/layout/CircleAccentTimeline"/>
    <dgm:cxn modelId="{AD31CFFD-B7D4-E448-9695-58275CB929DD}" type="presParOf" srcId="{CEE67DE5-3EA4-4276-9CA0-3D7B8D61F9BF}" destId="{E1AC1A1A-BB7E-47A3-89F7-37F9924B4528}" srcOrd="0" destOrd="0" presId="urn:microsoft.com/office/officeart/2008/layout/CircleAccentTimeline"/>
    <dgm:cxn modelId="{7B304B06-6D99-5048-80A7-75ECE25EA17A}" type="presParOf" srcId="{CEE67DE5-3EA4-4276-9CA0-3D7B8D61F9BF}" destId="{2C246245-5461-464F-A4A3-8B5B8CCB4810}" srcOrd="1" destOrd="0" presId="urn:microsoft.com/office/officeart/2008/layout/CircleAccentTimeline"/>
    <dgm:cxn modelId="{F095822F-3C09-164C-BED2-85B4D401D938}" type="presParOf" srcId="{CEE67DE5-3EA4-4276-9CA0-3D7B8D61F9BF}" destId="{6A4B3D14-0B48-4449-BE8A-F0BB921DD7C4}" srcOrd="2" destOrd="0" presId="urn:microsoft.com/office/officeart/2008/layout/CircleAccentTimeline"/>
    <dgm:cxn modelId="{D51BBFA8-3265-FB4D-88C6-E16F26D70A18}" type="presParOf" srcId="{47806FFE-2A93-4B94-A31E-65804173AB55}" destId="{781490B0-F571-4F25-8C81-F472B5FA0818}" srcOrd="39" destOrd="0" presId="urn:microsoft.com/office/officeart/2008/layout/CircleAccentTimeline"/>
    <dgm:cxn modelId="{AA1065FC-7B50-3249-904D-8EB46D8CCA66}" type="presParOf" srcId="{47806FFE-2A93-4B94-A31E-65804173AB55}" destId="{627F4B1C-4417-4671-9BBF-4A77A568B6CF}" srcOrd="40" destOrd="0" presId="urn:microsoft.com/office/officeart/2008/layout/CircleAccentTimeline"/>
    <dgm:cxn modelId="{E497D10E-ACF4-F340-AE56-D4E72D1C0510}" type="presParOf" srcId="{47806FFE-2A93-4B94-A31E-65804173AB55}" destId="{6159A2C9-D713-456B-9291-3DB6586F9B85}" srcOrd="41" destOrd="0" presId="urn:microsoft.com/office/officeart/2008/layout/CircleAccentTimeline"/>
    <dgm:cxn modelId="{52498D6A-65B0-5A4B-BB8A-095FA709EB3E}" type="presParOf" srcId="{47806FFE-2A93-4B94-A31E-65804173AB55}" destId="{9613C164-A0E6-46C7-AB80-357EBF433543}" srcOrd="42" destOrd="0" presId="urn:microsoft.com/office/officeart/2008/layout/CircleAccentTimeline"/>
    <dgm:cxn modelId="{DE8689E7-CB6A-A04B-B6A2-4E2BD4F29382}" type="presParOf" srcId="{9613C164-A0E6-46C7-AB80-357EBF433543}" destId="{344603B5-A55A-47FB-B303-1F6058EFDB88}" srcOrd="0" destOrd="0" presId="urn:microsoft.com/office/officeart/2008/layout/CircleAccentTimeline"/>
    <dgm:cxn modelId="{C546E68E-54EF-D64F-8C1C-4F1543C1165D}" type="presParOf" srcId="{9613C164-A0E6-46C7-AB80-357EBF433543}" destId="{4CE09192-80CF-451B-A7A9-AE583B26C82F}" srcOrd="1" destOrd="0" presId="urn:microsoft.com/office/officeart/2008/layout/CircleAccentTimeline"/>
    <dgm:cxn modelId="{143F5682-C617-1044-B87B-6F454EC41564}" type="presParOf" srcId="{9613C164-A0E6-46C7-AB80-357EBF433543}" destId="{8A185ED3-1412-4DF0-A61F-000FBA83B29A}" srcOrd="2" destOrd="0" presId="urn:microsoft.com/office/officeart/2008/layout/CircleAccentTimeline"/>
    <dgm:cxn modelId="{DDA6F35B-3559-AB45-A4FA-03A844D22261}" type="presParOf" srcId="{47806FFE-2A93-4B94-A31E-65804173AB55}" destId="{4F76B39C-252C-4079-AF4B-C58131A03E8F}" srcOrd="43" destOrd="0" presId="urn:microsoft.com/office/officeart/2008/layout/CircleAccentTimeline"/>
    <dgm:cxn modelId="{94E68E79-F994-E34E-AB05-AB3F338B6723}" type="presParOf" srcId="{47806FFE-2A93-4B94-A31E-65804173AB55}" destId="{E4538DBA-9C0B-4F28-98D4-AB41A91E0A6D}" srcOrd="44" destOrd="0" presId="urn:microsoft.com/office/officeart/2008/layout/CircleAccentTimeline"/>
    <dgm:cxn modelId="{9BAE071E-D8CD-B24B-82DC-379B3AFA236C}" type="presParOf" srcId="{47806FFE-2A93-4B94-A31E-65804173AB55}" destId="{3DF79DC3-73A5-490D-8BE1-3D1C725ED9A6}" srcOrd="45" destOrd="0" presId="urn:microsoft.com/office/officeart/2008/layout/CircleAccentTimeline"/>
    <dgm:cxn modelId="{9759FB23-46EC-6C4A-9DFE-9CFB874ABD09}" type="presParOf" srcId="{47806FFE-2A93-4B94-A31E-65804173AB55}" destId="{2E022D93-109C-4DBA-851B-321D9A34E0D8}" srcOrd="46" destOrd="0" presId="urn:microsoft.com/office/officeart/2008/layout/CircleAccentTimeline"/>
    <dgm:cxn modelId="{BD3D2387-1FDE-9C47-9C8A-BBF5486868F1}" type="presParOf" srcId="{2E022D93-109C-4DBA-851B-321D9A34E0D8}" destId="{50183792-7BBF-4885-8C77-F8D2E05B3BC6}" srcOrd="0" destOrd="0" presId="urn:microsoft.com/office/officeart/2008/layout/CircleAccentTimeline"/>
    <dgm:cxn modelId="{066C2496-E566-A345-BFEF-2D0153956DFD}" type="presParOf" srcId="{2E022D93-109C-4DBA-851B-321D9A34E0D8}" destId="{19DB0D4A-5BED-4585-88D4-EC54C85B7A07}" srcOrd="1" destOrd="0" presId="urn:microsoft.com/office/officeart/2008/layout/CircleAccentTimeline"/>
    <dgm:cxn modelId="{CBD3D675-94D6-AB43-833D-F66F24398DE4}" type="presParOf" srcId="{2E022D93-109C-4DBA-851B-321D9A34E0D8}" destId="{79FD110D-9747-46C5-A0C9-A0E8BC414801}" srcOrd="2" destOrd="0" presId="urn:microsoft.com/office/officeart/2008/layout/CircleAccentTimeline"/>
    <dgm:cxn modelId="{5893E9C4-FDAF-2F49-B4C4-3794DFA67C45}" type="presParOf" srcId="{47806FFE-2A93-4B94-A31E-65804173AB55}" destId="{AA5335DB-E34F-4536-B09F-6A1E1B9357E8}" srcOrd="47" destOrd="0" presId="urn:microsoft.com/office/officeart/2008/layout/CircleAccentTimeline"/>
    <dgm:cxn modelId="{E0ECFFBE-6CAD-E249-8FEB-E1906E42BFE5}" type="presParOf" srcId="{47806FFE-2A93-4B94-A31E-65804173AB55}" destId="{9636264E-51B2-4448-BAC2-AF0AAB76F460}" srcOrd="4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09DA8-2102-4D79-A7B3-8D4785A1BD20}">
      <dsp:nvSpPr>
        <dsp:cNvPr id="0" name=""/>
        <dsp:cNvSpPr/>
      </dsp:nvSpPr>
      <dsp:spPr>
        <a:xfrm>
          <a:off x="3357" y="1857220"/>
          <a:ext cx="901056" cy="90105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5254E-BEA4-42A7-AC36-007BF7D321B0}">
      <dsp:nvSpPr>
        <dsp:cNvPr id="0" name=""/>
        <dsp:cNvSpPr/>
      </dsp:nvSpPr>
      <dsp:spPr>
        <a:xfrm rot="17700000">
          <a:off x="320848" y="1122675"/>
          <a:ext cx="1120113" cy="53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模块</a:t>
          </a:r>
        </a:p>
      </dsp:txBody>
      <dsp:txXfrm>
        <a:off x="320848" y="1122675"/>
        <a:ext cx="1120113" cy="539808"/>
      </dsp:txXfrm>
    </dsp:sp>
    <dsp:sp modelId="{BCE4DBE6-4A38-462D-8C29-BF086B6D9CC9}">
      <dsp:nvSpPr>
        <dsp:cNvPr id="0" name=""/>
        <dsp:cNvSpPr/>
      </dsp:nvSpPr>
      <dsp:spPr>
        <a:xfrm>
          <a:off x="972284" y="2073896"/>
          <a:ext cx="467705" cy="4677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F268D-DE4C-41D0-980F-A99BB7B84116}">
      <dsp:nvSpPr>
        <dsp:cNvPr id="0" name=""/>
        <dsp:cNvSpPr/>
      </dsp:nvSpPr>
      <dsp:spPr>
        <a:xfrm rot="17700000">
          <a:off x="418351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Boot</a:t>
          </a:r>
          <a:r>
            <a:rPr lang="zh-CN" altLang="en-US" sz="1200" kern="1200" dirty="0"/>
            <a:t>接口</a:t>
          </a:r>
        </a:p>
      </dsp:txBody>
      <dsp:txXfrm>
        <a:off x="418351" y="2724868"/>
        <a:ext cx="968950" cy="467191"/>
      </dsp:txXfrm>
    </dsp:sp>
    <dsp:sp modelId="{477AADD7-D3B3-4874-8CEE-46D9A2571637}">
      <dsp:nvSpPr>
        <dsp:cNvPr id="0" name=""/>
        <dsp:cNvSpPr/>
      </dsp:nvSpPr>
      <dsp:spPr>
        <a:xfrm rot="17700000">
          <a:off x="1024972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91E65-0C48-4BF5-9515-0608E5452E09}">
      <dsp:nvSpPr>
        <dsp:cNvPr id="0" name=""/>
        <dsp:cNvSpPr/>
      </dsp:nvSpPr>
      <dsp:spPr>
        <a:xfrm>
          <a:off x="1507788" y="2073896"/>
          <a:ext cx="467705" cy="467705"/>
        </a:xfrm>
        <a:prstGeom prst="ellipse">
          <a:avLst/>
        </a:prstGeom>
        <a:solidFill>
          <a:schemeClr val="accent2">
            <a:hueOff val="-824963"/>
            <a:satOff val="269"/>
            <a:lumOff val="-24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F79E8-61CF-4FA5-9F56-05BFC1E40193}">
      <dsp:nvSpPr>
        <dsp:cNvPr id="0" name=""/>
        <dsp:cNvSpPr/>
      </dsp:nvSpPr>
      <dsp:spPr>
        <a:xfrm rot="17700000">
          <a:off x="953855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SplitControl</a:t>
          </a:r>
          <a:r>
            <a:rPr lang="zh-CN" altLang="en-US" sz="1200" kern="1200" dirty="0"/>
            <a:t>接口</a:t>
          </a:r>
        </a:p>
      </dsp:txBody>
      <dsp:txXfrm>
        <a:off x="953855" y="2724868"/>
        <a:ext cx="968950" cy="467191"/>
      </dsp:txXfrm>
    </dsp:sp>
    <dsp:sp modelId="{1195AF4C-C20F-4F8B-BB5E-438748AE952A}">
      <dsp:nvSpPr>
        <dsp:cNvPr id="0" name=""/>
        <dsp:cNvSpPr/>
      </dsp:nvSpPr>
      <dsp:spPr>
        <a:xfrm rot="17700000">
          <a:off x="1560476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EF315-A6FC-4387-A602-CDAA0C656BB4}">
      <dsp:nvSpPr>
        <dsp:cNvPr id="0" name=""/>
        <dsp:cNvSpPr/>
      </dsp:nvSpPr>
      <dsp:spPr>
        <a:xfrm>
          <a:off x="2043293" y="2073896"/>
          <a:ext cx="467705" cy="467705"/>
        </a:xfrm>
        <a:prstGeom prst="ellipse">
          <a:avLst/>
        </a:prstGeom>
        <a:solidFill>
          <a:schemeClr val="accent2">
            <a:hueOff val="-1649926"/>
            <a:satOff val="538"/>
            <a:lumOff val="-4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3AF3E-4A5E-4CCF-BE30-69E4CE1E5906}">
      <dsp:nvSpPr>
        <dsp:cNvPr id="0" name=""/>
        <dsp:cNvSpPr/>
      </dsp:nvSpPr>
      <dsp:spPr>
        <a:xfrm rot="17700000">
          <a:off x="1489360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Timer</a:t>
          </a:r>
          <a:r>
            <a:rPr lang="zh-CN" altLang="en-US" sz="1200" kern="1200" dirty="0"/>
            <a:t>接口</a:t>
          </a:r>
        </a:p>
      </dsp:txBody>
      <dsp:txXfrm>
        <a:off x="1489360" y="2724868"/>
        <a:ext cx="968950" cy="467191"/>
      </dsp:txXfrm>
    </dsp:sp>
    <dsp:sp modelId="{E00FB984-F297-46BE-850D-020A47D615AF}">
      <dsp:nvSpPr>
        <dsp:cNvPr id="0" name=""/>
        <dsp:cNvSpPr/>
      </dsp:nvSpPr>
      <dsp:spPr>
        <a:xfrm rot="17700000">
          <a:off x="2095980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A3ED3-EDE7-4D51-8CE0-72461640511B}">
      <dsp:nvSpPr>
        <dsp:cNvPr id="0" name=""/>
        <dsp:cNvSpPr/>
      </dsp:nvSpPr>
      <dsp:spPr>
        <a:xfrm>
          <a:off x="2578797" y="2073896"/>
          <a:ext cx="467705" cy="467705"/>
        </a:xfrm>
        <a:prstGeom prst="ellipse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D39D1-46C1-4AF2-9904-E4487B4AE5E3}">
      <dsp:nvSpPr>
        <dsp:cNvPr id="0" name=""/>
        <dsp:cNvSpPr/>
      </dsp:nvSpPr>
      <dsp:spPr>
        <a:xfrm rot="17700000">
          <a:off x="2024864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AMSend</a:t>
          </a:r>
          <a:r>
            <a:rPr lang="zh-CN" altLang="en-US" sz="1200" kern="1200" dirty="0"/>
            <a:t>接口</a:t>
          </a:r>
        </a:p>
      </dsp:txBody>
      <dsp:txXfrm>
        <a:off x="2024864" y="2724868"/>
        <a:ext cx="968950" cy="467191"/>
      </dsp:txXfrm>
    </dsp:sp>
    <dsp:sp modelId="{C9DE0205-41BC-4D62-B9EF-46FCE9328EB5}">
      <dsp:nvSpPr>
        <dsp:cNvPr id="0" name=""/>
        <dsp:cNvSpPr/>
      </dsp:nvSpPr>
      <dsp:spPr>
        <a:xfrm rot="17700000">
          <a:off x="2631485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7F84-593F-4766-84D2-BF472128864E}">
      <dsp:nvSpPr>
        <dsp:cNvPr id="0" name=""/>
        <dsp:cNvSpPr/>
      </dsp:nvSpPr>
      <dsp:spPr>
        <a:xfrm>
          <a:off x="3114301" y="2073896"/>
          <a:ext cx="467705" cy="467705"/>
        </a:xfrm>
        <a:prstGeom prst="ellipse">
          <a:avLst/>
        </a:prstGeom>
        <a:solidFill>
          <a:schemeClr val="accent2">
            <a:hueOff val="-3299852"/>
            <a:satOff val="1076"/>
            <a:lumOff val="-95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5E16F-EE92-4781-80D1-1237F8A3B87D}">
      <dsp:nvSpPr>
        <dsp:cNvPr id="0" name=""/>
        <dsp:cNvSpPr/>
      </dsp:nvSpPr>
      <dsp:spPr>
        <a:xfrm rot="17700000">
          <a:off x="2560368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AMReceive</a:t>
          </a:r>
          <a:r>
            <a:rPr lang="zh-CN" altLang="en-US" sz="1200" kern="1200" dirty="0"/>
            <a:t>接口</a:t>
          </a:r>
        </a:p>
      </dsp:txBody>
      <dsp:txXfrm>
        <a:off x="2560368" y="2724868"/>
        <a:ext cx="968950" cy="467191"/>
      </dsp:txXfrm>
    </dsp:sp>
    <dsp:sp modelId="{FBE7C024-C6D5-4F2C-AF26-9A818B2B432D}">
      <dsp:nvSpPr>
        <dsp:cNvPr id="0" name=""/>
        <dsp:cNvSpPr/>
      </dsp:nvSpPr>
      <dsp:spPr>
        <a:xfrm rot="17700000">
          <a:off x="3166989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CD862-2688-4918-B9E8-00FF34FD4C75}">
      <dsp:nvSpPr>
        <dsp:cNvPr id="0" name=""/>
        <dsp:cNvSpPr/>
      </dsp:nvSpPr>
      <dsp:spPr>
        <a:xfrm>
          <a:off x="3649805" y="2073896"/>
          <a:ext cx="467705" cy="467705"/>
        </a:xfrm>
        <a:prstGeom prst="ellipse">
          <a:avLst/>
        </a:prstGeom>
        <a:solidFill>
          <a:schemeClr val="accent2">
            <a:hueOff val="-4124816"/>
            <a:satOff val="1346"/>
            <a:lumOff val="-119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732EC-0036-4E12-B398-B004E73EF0FC}">
      <dsp:nvSpPr>
        <dsp:cNvPr id="0" name=""/>
        <dsp:cNvSpPr/>
      </dsp:nvSpPr>
      <dsp:spPr>
        <a:xfrm rot="17700000">
          <a:off x="3095872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Packet</a:t>
          </a:r>
          <a:r>
            <a:rPr lang="zh-CN" altLang="en-US" sz="1200" kern="1200" dirty="0"/>
            <a:t>接口</a:t>
          </a:r>
        </a:p>
      </dsp:txBody>
      <dsp:txXfrm>
        <a:off x="3095872" y="2724868"/>
        <a:ext cx="968950" cy="467191"/>
      </dsp:txXfrm>
    </dsp:sp>
    <dsp:sp modelId="{68D96CF5-10CC-481D-924C-6EB7B6858A17}">
      <dsp:nvSpPr>
        <dsp:cNvPr id="0" name=""/>
        <dsp:cNvSpPr/>
      </dsp:nvSpPr>
      <dsp:spPr>
        <a:xfrm rot="17700000">
          <a:off x="3702493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5515F-7D42-4010-8FFB-45BECF4719C8}">
      <dsp:nvSpPr>
        <dsp:cNvPr id="0" name=""/>
        <dsp:cNvSpPr/>
      </dsp:nvSpPr>
      <dsp:spPr>
        <a:xfrm>
          <a:off x="4185382" y="1857220"/>
          <a:ext cx="901056" cy="90105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A25D9-4ED5-4EE8-B137-1C9B27216967}">
      <dsp:nvSpPr>
        <dsp:cNvPr id="0" name=""/>
        <dsp:cNvSpPr/>
      </dsp:nvSpPr>
      <dsp:spPr>
        <a:xfrm rot="17700000">
          <a:off x="4502873" y="1122675"/>
          <a:ext cx="1120113" cy="53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配置</a:t>
          </a:r>
        </a:p>
      </dsp:txBody>
      <dsp:txXfrm>
        <a:off x="4502873" y="1122675"/>
        <a:ext cx="1120113" cy="539808"/>
      </dsp:txXfrm>
    </dsp:sp>
    <dsp:sp modelId="{EA95864B-DFD1-4990-8524-A84AFCA9FB3C}">
      <dsp:nvSpPr>
        <dsp:cNvPr id="0" name=""/>
        <dsp:cNvSpPr/>
      </dsp:nvSpPr>
      <dsp:spPr>
        <a:xfrm>
          <a:off x="5154309" y="2073896"/>
          <a:ext cx="467705" cy="467705"/>
        </a:xfrm>
        <a:prstGeom prst="ellipse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D33C9-88BB-4A94-B4B7-630F7C75843C}">
      <dsp:nvSpPr>
        <dsp:cNvPr id="0" name=""/>
        <dsp:cNvSpPr/>
      </dsp:nvSpPr>
      <dsp:spPr>
        <a:xfrm rot="17700000">
          <a:off x="4600376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接口绑定</a:t>
          </a:r>
        </a:p>
      </dsp:txBody>
      <dsp:txXfrm>
        <a:off x="4600376" y="2724868"/>
        <a:ext cx="968950" cy="467191"/>
      </dsp:txXfrm>
    </dsp:sp>
    <dsp:sp modelId="{F377ED08-0DEF-4E62-A02C-9F575DE3FAF8}">
      <dsp:nvSpPr>
        <dsp:cNvPr id="0" name=""/>
        <dsp:cNvSpPr/>
      </dsp:nvSpPr>
      <dsp:spPr>
        <a:xfrm rot="17700000">
          <a:off x="5206997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D5C0E-B997-49DA-802D-D654B3D1AB88}">
      <dsp:nvSpPr>
        <dsp:cNvPr id="0" name=""/>
        <dsp:cNvSpPr/>
      </dsp:nvSpPr>
      <dsp:spPr>
        <a:xfrm>
          <a:off x="5689885" y="1857220"/>
          <a:ext cx="901056" cy="90105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69DB6-8AC3-4FC2-9F1D-B40FA76879CC}">
      <dsp:nvSpPr>
        <dsp:cNvPr id="0" name=""/>
        <dsp:cNvSpPr/>
      </dsp:nvSpPr>
      <dsp:spPr>
        <a:xfrm rot="17700000">
          <a:off x="6007377" y="1122675"/>
          <a:ext cx="1120113" cy="53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Makefile</a:t>
          </a:r>
          <a:endParaRPr lang="zh-CN" altLang="en-US" sz="2000" kern="1200" dirty="0"/>
        </a:p>
      </dsp:txBody>
      <dsp:txXfrm>
        <a:off x="6007377" y="1122675"/>
        <a:ext cx="1120113" cy="539808"/>
      </dsp:txXfrm>
    </dsp:sp>
    <dsp:sp modelId="{E1AC1A1A-BB7E-47A3-89F7-37F9924B4528}">
      <dsp:nvSpPr>
        <dsp:cNvPr id="0" name=""/>
        <dsp:cNvSpPr/>
      </dsp:nvSpPr>
      <dsp:spPr>
        <a:xfrm>
          <a:off x="6658813" y="2073896"/>
          <a:ext cx="467705" cy="467705"/>
        </a:xfrm>
        <a:prstGeom prst="ellipse">
          <a:avLst/>
        </a:prstGeom>
        <a:solidFill>
          <a:schemeClr val="accent2">
            <a:hueOff val="-5774742"/>
            <a:satOff val="1884"/>
            <a:lumOff val="-16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46245-5461-464F-A4A3-8B5B8CCB4810}">
      <dsp:nvSpPr>
        <dsp:cNvPr id="0" name=""/>
        <dsp:cNvSpPr/>
      </dsp:nvSpPr>
      <dsp:spPr>
        <a:xfrm rot="17700000">
          <a:off x="6104880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报文长度</a:t>
          </a:r>
        </a:p>
      </dsp:txBody>
      <dsp:txXfrm>
        <a:off x="6104880" y="2724868"/>
        <a:ext cx="968950" cy="467191"/>
      </dsp:txXfrm>
    </dsp:sp>
    <dsp:sp modelId="{6A4B3D14-0B48-4449-BE8A-F0BB921DD7C4}">
      <dsp:nvSpPr>
        <dsp:cNvPr id="0" name=""/>
        <dsp:cNvSpPr/>
      </dsp:nvSpPr>
      <dsp:spPr>
        <a:xfrm rot="17700000">
          <a:off x="6711500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603B5-A55A-47FB-B303-1F6058EFDB88}">
      <dsp:nvSpPr>
        <dsp:cNvPr id="0" name=""/>
        <dsp:cNvSpPr/>
      </dsp:nvSpPr>
      <dsp:spPr>
        <a:xfrm>
          <a:off x="7194317" y="2073896"/>
          <a:ext cx="467705" cy="467705"/>
        </a:xfrm>
        <a:prstGeom prst="ellipse">
          <a:avLst/>
        </a:prstGeom>
        <a:solidFill>
          <a:schemeClr val="accent2">
            <a:hueOff val="-6599705"/>
            <a:satOff val="2153"/>
            <a:lumOff val="-191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09192-80CF-451B-A7A9-AE583B26C82F}">
      <dsp:nvSpPr>
        <dsp:cNvPr id="0" name=""/>
        <dsp:cNvSpPr/>
      </dsp:nvSpPr>
      <dsp:spPr>
        <a:xfrm rot="17700000">
          <a:off x="6640384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发射功率</a:t>
          </a:r>
        </a:p>
      </dsp:txBody>
      <dsp:txXfrm>
        <a:off x="6640384" y="2724868"/>
        <a:ext cx="968950" cy="467191"/>
      </dsp:txXfrm>
    </dsp:sp>
    <dsp:sp modelId="{8A185ED3-1412-4DF0-A61F-000FBA83B29A}">
      <dsp:nvSpPr>
        <dsp:cNvPr id="0" name=""/>
        <dsp:cNvSpPr/>
      </dsp:nvSpPr>
      <dsp:spPr>
        <a:xfrm rot="17700000">
          <a:off x="7247005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83792-7BBF-4885-8C77-F8D2E05B3BC6}">
      <dsp:nvSpPr>
        <dsp:cNvPr id="0" name=""/>
        <dsp:cNvSpPr/>
      </dsp:nvSpPr>
      <dsp:spPr>
        <a:xfrm>
          <a:off x="7729821" y="2073896"/>
          <a:ext cx="467705" cy="467705"/>
        </a:xfrm>
        <a:prstGeom prst="ellips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0D4A-5BED-4585-88D4-EC54C85B7A07}">
      <dsp:nvSpPr>
        <dsp:cNvPr id="0" name=""/>
        <dsp:cNvSpPr/>
      </dsp:nvSpPr>
      <dsp:spPr>
        <a:xfrm rot="17700000">
          <a:off x="7175888" y="272486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通信频段</a:t>
          </a:r>
        </a:p>
      </dsp:txBody>
      <dsp:txXfrm>
        <a:off x="7175888" y="2724868"/>
        <a:ext cx="968950" cy="467191"/>
      </dsp:txXfrm>
    </dsp:sp>
    <dsp:sp modelId="{79FD110D-9747-46C5-A0C9-A0E8BC414801}">
      <dsp:nvSpPr>
        <dsp:cNvPr id="0" name=""/>
        <dsp:cNvSpPr/>
      </dsp:nvSpPr>
      <dsp:spPr>
        <a:xfrm rot="17700000">
          <a:off x="7782509" y="1423438"/>
          <a:ext cx="968950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6ACCC20-8F6B-6F45-8DB5-AF35DA093E59}" type="datetimeFigureOut">
              <a:rPr lang="en-US"/>
              <a:pPr>
                <a:defRPr/>
              </a:pPr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3B0378E-6582-2E44-81F5-95DD4E95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C572ACC-DB9B-E94F-BDCC-E066C5CFA467}" type="datetimeFigureOut">
              <a:rPr lang="en-US" altLang="zh-CN"/>
              <a:pPr>
                <a:defRPr/>
              </a:pPr>
              <a:t>11/28/20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B91622-6BDE-E041-8224-8D8069EA9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en-US" altLang="en-US">
              <a:ea typeface="宋体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5502D07-8230-D946-B39D-BC43A1B30620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en-US" altLang="en-US">
              <a:ea typeface="宋体" charset="-122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005C69-7487-834A-9ADB-3B1001B95782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F559892-EC0A-FD4E-B3E9-B239952E84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37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E2425-55FE-AF46-A605-39B56BAB5F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F5CA6-0E17-6C45-BDE3-A2D04640CB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348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44D8F-B2C0-A64D-97E0-EECDD51982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5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9E44A-69CF-CC42-921B-BD714B0E6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31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DA5CA-A6E4-5241-A096-5EC2D2C3AF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4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F13E9-5F63-B94B-AB1A-2961E63113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4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D125B-F348-D244-A4E2-11AD35403DB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87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E6B0F-EAFB-1D43-B845-3FE437A4ED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193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08A0A-1BA7-144C-920E-4E5D9F7A84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4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E86EA-0F64-C54B-AF1E-7089B76EAD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129F13E9-5F63-B94B-AB1A-2961E63113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0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 Programming in IoT</a:t>
            </a:r>
          </a:p>
        </p:txBody>
      </p:sp>
    </p:spTree>
    <p:extLst>
      <p:ext uri="{BB962C8B-B14F-4D97-AF65-F5344CB8AC3E}">
        <p14:creationId xmlns:p14="http://schemas.microsoft.com/office/powerpoint/2010/main" val="44590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29697" name="内容占位符 7"/>
          <p:cNvSpPr>
            <a:spLocks noGrp="1"/>
          </p:cNvSpPr>
          <p:nvPr>
            <p:ph idx="1"/>
          </p:nvPr>
        </p:nvSpPr>
        <p:spPr>
          <a:xfrm>
            <a:off x="423863" y="1773238"/>
            <a:ext cx="7408862" cy="34496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zh-CN" altLang="en-US" sz="2200">
                <a:ea typeface="宋体" charset="-122"/>
              </a:rPr>
              <a:t>编程模块</a:t>
            </a:r>
            <a:r>
              <a:rPr kumimoji="0" lang="en-US" altLang="zh-CN" sz="2200">
                <a:ea typeface="宋体" charset="-122"/>
              </a:rPr>
              <a:t>/</a:t>
            </a:r>
            <a:r>
              <a:rPr kumimoji="0" lang="zh-CN" altLang="en-US" sz="2200">
                <a:ea typeface="宋体" charset="-122"/>
              </a:rPr>
              <a:t>接口</a:t>
            </a:r>
            <a:endParaRPr kumimoji="0" lang="en-US" altLang="zh-CN" sz="22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en-US" altLang="zh-CN" sz="1900">
                <a:ea typeface="宋体" charset="-122"/>
              </a:rPr>
              <a:t>TimerMilliC</a:t>
            </a:r>
            <a:r>
              <a:rPr kumimoji="0" lang="zh-CN" altLang="en-US" sz="1900">
                <a:ea typeface="宋体" charset="-122"/>
              </a:rPr>
              <a:t>模块提供</a:t>
            </a:r>
            <a:r>
              <a:rPr kumimoji="0" lang="en-US" altLang="zh-CN" sz="1900">
                <a:ea typeface="宋体" charset="-122"/>
              </a:rPr>
              <a:t>Timer&lt;TMilli&gt;</a:t>
            </a:r>
            <a:r>
              <a:rPr kumimoji="0" lang="zh-CN" altLang="en-US" sz="1900">
                <a:ea typeface="宋体" charset="-122"/>
              </a:rPr>
              <a:t>接口</a:t>
            </a:r>
            <a:endParaRPr kumimoji="0" lang="en-US" altLang="zh-CN" sz="1900">
              <a:ea typeface="宋体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sz="1600">
                <a:ea typeface="宋体" charset="-122"/>
              </a:rPr>
              <a:t>周期性触发时钟</a:t>
            </a:r>
            <a:endParaRPr kumimoji="0" lang="en-US" altLang="zh-CN" sz="16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en-US" altLang="zh-CN" sz="1900">
                <a:ea typeface="宋体" charset="-122"/>
              </a:rPr>
              <a:t>AMSenderC</a:t>
            </a:r>
            <a:r>
              <a:rPr kumimoji="0" lang="zh-CN" altLang="en-US" sz="1900">
                <a:ea typeface="宋体" charset="-122"/>
              </a:rPr>
              <a:t>模块提供</a:t>
            </a:r>
            <a:r>
              <a:rPr kumimoji="0" lang="en-US" altLang="zh-CN" sz="1900">
                <a:ea typeface="宋体" charset="-122"/>
              </a:rPr>
              <a:t>AMSend</a:t>
            </a:r>
            <a:r>
              <a:rPr kumimoji="0" lang="zh-CN" altLang="en-US" sz="1900">
                <a:ea typeface="宋体" charset="-122"/>
              </a:rPr>
              <a:t>接口</a:t>
            </a:r>
            <a:endParaRPr kumimoji="0" lang="en-US" altLang="zh-CN" sz="1900">
              <a:ea typeface="宋体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sz="1600">
                <a:ea typeface="宋体" charset="-122"/>
              </a:rPr>
              <a:t>发送数据报文</a:t>
            </a:r>
            <a:endParaRPr kumimoji="0" lang="en-US" altLang="zh-CN" sz="16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en-US" altLang="zh-CN" sz="1900">
                <a:ea typeface="宋体" charset="-122"/>
              </a:rPr>
              <a:t>AMSenderC</a:t>
            </a:r>
            <a:r>
              <a:rPr kumimoji="0" lang="zh-CN" altLang="en-US" sz="1900">
                <a:ea typeface="宋体" charset="-122"/>
              </a:rPr>
              <a:t>模块提供</a:t>
            </a:r>
            <a:r>
              <a:rPr kumimoji="0" lang="en-US" altLang="zh-CN" sz="1900">
                <a:ea typeface="宋体" charset="-122"/>
              </a:rPr>
              <a:t>Packet</a:t>
            </a:r>
            <a:r>
              <a:rPr kumimoji="0" lang="zh-CN" altLang="en-US" sz="1900">
                <a:ea typeface="宋体" charset="-122"/>
              </a:rPr>
              <a:t>接口</a:t>
            </a:r>
            <a:endParaRPr kumimoji="0" lang="en-US" altLang="zh-CN" sz="1900">
              <a:ea typeface="宋体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sz="1600">
                <a:ea typeface="宋体" charset="-122"/>
              </a:rPr>
              <a:t>数据报文字段解析</a:t>
            </a:r>
            <a:endParaRPr kumimoji="0" lang="en-US" altLang="zh-CN" sz="16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en-US" altLang="zh-CN" sz="1900">
                <a:ea typeface="宋体" charset="-122"/>
              </a:rPr>
              <a:t>AMReceiverC</a:t>
            </a:r>
            <a:r>
              <a:rPr kumimoji="0" lang="zh-CN" altLang="en-US" sz="1900">
                <a:ea typeface="宋体" charset="-122"/>
              </a:rPr>
              <a:t>模块提供</a:t>
            </a:r>
            <a:r>
              <a:rPr kumimoji="0" lang="en-US" altLang="zh-CN" sz="1900">
                <a:ea typeface="宋体" charset="-122"/>
              </a:rPr>
              <a:t>Receive</a:t>
            </a:r>
            <a:r>
              <a:rPr kumimoji="0" lang="zh-CN" altLang="en-US" sz="1900">
                <a:ea typeface="宋体" charset="-122"/>
              </a:rPr>
              <a:t>接口</a:t>
            </a:r>
            <a:endParaRPr kumimoji="0" lang="en-US" altLang="zh-CN" sz="1900">
              <a:ea typeface="宋体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sz="1600">
                <a:ea typeface="宋体" charset="-122"/>
              </a:rPr>
              <a:t>接收数据报文</a:t>
            </a:r>
            <a:endParaRPr kumimoji="0" lang="en-US" altLang="zh-CN" sz="16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en-US" altLang="zh-CN" sz="1900">
                <a:ea typeface="宋体" charset="-122"/>
              </a:rPr>
              <a:t>printf</a:t>
            </a:r>
            <a:r>
              <a:rPr kumimoji="0" lang="zh-CN" altLang="en-US" sz="1900">
                <a:ea typeface="宋体" charset="-122"/>
              </a:rPr>
              <a:t>命令</a:t>
            </a:r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8E3DE1-73B5-6843-AE28-1CC98F7310BE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4613275" y="2690813"/>
            <a:ext cx="3387725" cy="611187"/>
          </a:xfrm>
          <a:prstGeom prst="wedgeRoundRectCallout">
            <a:avLst>
              <a:gd name="adj1" fmla="val -48982"/>
              <a:gd name="adj2" fmla="val 79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微软雅黑" charset="-122"/>
              </a:rPr>
              <a:t>时间粒度可为：毫秒</a:t>
            </a:r>
            <a:r>
              <a:rPr kumimoji="0" lang="en-US" altLang="zh-CN" sz="1800">
                <a:ea typeface="微软雅黑" charset="-122"/>
              </a:rPr>
              <a:t>(TMilli)</a:t>
            </a:r>
            <a:r>
              <a:rPr kumimoji="0" lang="zh-CN" altLang="en-US" sz="1800">
                <a:ea typeface="微软雅黑" charset="-122"/>
              </a:rPr>
              <a:t>、微秒</a:t>
            </a:r>
            <a:r>
              <a:rPr kumimoji="0" lang="en-US" altLang="zh-CN" sz="1800">
                <a:ea typeface="微软雅黑" charset="-122"/>
              </a:rPr>
              <a:t>(TMicro)</a:t>
            </a:r>
            <a:r>
              <a:rPr kumimoji="0" lang="zh-CN" altLang="en-US" sz="1800">
                <a:ea typeface="微软雅黑" charset="-122"/>
              </a:rPr>
              <a:t>或</a:t>
            </a:r>
            <a:r>
              <a:rPr kumimoji="0" lang="en-US" altLang="zh-CN" sz="1800">
                <a:ea typeface="微软雅黑" charset="-122"/>
              </a:rPr>
              <a:t>32KHz(T32Khz)</a:t>
            </a:r>
            <a:endParaRPr kumimoji="0" lang="zh-CN" altLang="en-US" sz="1800">
              <a:ea typeface="微软雅黑" charset="-122"/>
            </a:endParaRPr>
          </a:p>
        </p:txBody>
      </p:sp>
      <p:sp>
        <p:nvSpPr>
          <p:cNvPr id="3072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228600" y="2035175"/>
            <a:ext cx="7408863" cy="3451225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时钟接口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366181-53D9-654A-AFA7-0CE508F52A28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216150" y="3503613"/>
            <a:ext cx="4711700" cy="1754187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Timer &lt;</a:t>
            </a:r>
            <a:r>
              <a:rPr kumimoji="0" lang="en-US" altLang="zh-CN" sz="1800" b="1">
                <a:latin typeface="Arial Unicode MS" charset="0"/>
              </a:rPr>
              <a:t>precision</a:t>
            </a:r>
            <a:r>
              <a:rPr kumimoji="0" lang="en-US" altLang="zh-CN" sz="1800">
                <a:latin typeface="Arial Unicode MS" charset="0"/>
              </a:rPr>
              <a:t>&gt;{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 command </a:t>
            </a:r>
            <a:r>
              <a:rPr kumimoji="0" lang="en-US" altLang="zh-CN" sz="1800">
                <a:latin typeface="Arial Unicode MS" charset="0"/>
              </a:rPr>
              <a:t>void startPeriodic (uint32_t dt);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 command </a:t>
            </a:r>
            <a:r>
              <a:rPr kumimoji="0" lang="en-US" altLang="zh-CN" sz="1800">
                <a:latin typeface="Arial Unicode MS" charset="0"/>
              </a:rPr>
              <a:t>void startOneShot (uint32_t dt);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 event </a:t>
            </a:r>
            <a:r>
              <a:rPr kumimoji="0" lang="en-US" altLang="zh-CN" sz="1800">
                <a:latin typeface="Arial Unicode MS" charset="0"/>
              </a:rPr>
              <a:t>void fired();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 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943600" y="4495800"/>
            <a:ext cx="3082925" cy="612775"/>
          </a:xfrm>
          <a:prstGeom prst="wedgeRoundRectCallout">
            <a:avLst>
              <a:gd name="adj1" fmla="val -29451"/>
              <a:gd name="adj2" fmla="val -68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微软雅黑" charset="-122"/>
              </a:rPr>
              <a:t>启动时钟周期性</a:t>
            </a:r>
            <a:r>
              <a:rPr kumimoji="0" lang="en-US" altLang="zh-CN" sz="1800">
                <a:ea typeface="微软雅黑" charset="-122"/>
              </a:rPr>
              <a:t>/</a:t>
            </a:r>
            <a:r>
              <a:rPr kumimoji="0" lang="zh-CN" altLang="en-US" sz="1800">
                <a:ea typeface="微软雅黑" charset="-122"/>
              </a:rPr>
              <a:t>一次性</a:t>
            </a:r>
            <a:r>
              <a:rPr kumimoji="0" lang="en-US" altLang="zh-CN" sz="1800">
                <a:ea typeface="微软雅黑" charset="-122"/>
              </a:rPr>
              <a:t>(call)</a:t>
            </a:r>
            <a:endParaRPr kumimoji="0" lang="zh-CN" altLang="en-US" sz="1800">
              <a:ea typeface="微软雅黑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00" y="5410200"/>
            <a:ext cx="3082925" cy="612775"/>
          </a:xfrm>
          <a:prstGeom prst="wedgeRoundRectCallout">
            <a:avLst>
              <a:gd name="adj1" fmla="val 36139"/>
              <a:gd name="adj2" fmla="val -161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tx1"/>
                </a:solidFill>
                <a:cs typeface="微软雅黑" charset="0"/>
              </a:rPr>
              <a:t>当时钟到期时被触发</a:t>
            </a:r>
            <a:r>
              <a:rPr lang="en-US" altLang="zh-CN">
                <a:solidFill>
                  <a:schemeClr val="tx1"/>
                </a:solidFill>
                <a:cs typeface="微软雅黑" charset="0"/>
              </a:rPr>
              <a:t>(signal)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1745" name="内容占位符 1"/>
          <p:cNvSpPr>
            <a:spLocks noGrp="1"/>
          </p:cNvSpPr>
          <p:nvPr>
            <p:ph idx="1"/>
          </p:nvPr>
        </p:nvSpPr>
        <p:spPr>
          <a:xfrm>
            <a:off x="228600" y="1981200"/>
            <a:ext cx="7408863" cy="3451225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模块实现</a:t>
            </a:r>
          </a:p>
        </p:txBody>
      </p:sp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92FE61-678E-3B4E-9388-0CC9D003BE94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/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1978025" y="2635250"/>
            <a:ext cx="4019550" cy="353853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#include &lt;Timer.h&gt;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6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module PrintToRadioC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uses interface Boot;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uses interface Timer&lt;TMilli&gt; as Timer0;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} implementation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uint16_t counter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event void Boot.booted()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    call Timer0.startPeriodic(1000);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event void Timer0.fired()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    counter++;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    }</a:t>
            </a:r>
            <a:endParaRPr kumimoji="0" lang="zh-CN" altLang="zh-CN" sz="160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570413" y="3048000"/>
            <a:ext cx="2436812" cy="431800"/>
          </a:xfrm>
          <a:prstGeom prst="wedgeRoundRectCallout">
            <a:avLst>
              <a:gd name="adj1" fmla="val -50875"/>
              <a:gd name="adj2" fmla="val 92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微软雅黑" charset="-122"/>
              </a:rPr>
              <a:t>毫秒</a:t>
            </a:r>
            <a:r>
              <a:rPr kumimoji="0" lang="en-US" altLang="zh-CN" sz="1800">
                <a:ea typeface="微软雅黑" charset="-122"/>
              </a:rPr>
              <a:t>(TMilli)</a:t>
            </a:r>
            <a:r>
              <a:rPr kumimoji="0" lang="zh-CN" altLang="en-US" sz="1800">
                <a:ea typeface="微软雅黑" charset="-122"/>
              </a:rPr>
              <a:t>粒度时钟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570413" y="3935413"/>
            <a:ext cx="2436812" cy="431800"/>
          </a:xfrm>
          <a:prstGeom prst="wedgeRoundRectCallout">
            <a:avLst>
              <a:gd name="adj1" fmla="val -62059"/>
              <a:gd name="adj2" fmla="val 58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MCU</a:t>
            </a:r>
            <a:r>
              <a:rPr lang="zh-CN" altLang="en-US" dirty="0">
                <a:solidFill>
                  <a:schemeClr val="tx1"/>
                </a:solidFill>
              </a:rPr>
              <a:t>启动完成后触发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93963" y="4632325"/>
            <a:ext cx="4572000" cy="25241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47900" y="5124450"/>
            <a:ext cx="2286000" cy="2508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228600" y="2057400"/>
            <a:ext cx="5565775" cy="3451225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Radio</a:t>
            </a:r>
            <a:r>
              <a:rPr kumimoji="0" lang="zh-CN" altLang="en-US">
                <a:ea typeface="宋体" charset="-122"/>
              </a:rPr>
              <a:t>数据报文发送接口</a:t>
            </a:r>
          </a:p>
        </p:txBody>
      </p:sp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2064DE-4E7E-8440-8B96-3872688498E8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/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304800" y="2971800"/>
            <a:ext cx="8610600" cy="1477963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AMSend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de-DE" altLang="zh-CN" sz="1800" b="1">
                <a:latin typeface="Arial Unicode MS" charset="0"/>
              </a:rPr>
              <a:t>   command </a:t>
            </a:r>
            <a:r>
              <a:rPr kumimoji="0" lang="de-DE" altLang="zh-CN" sz="1800">
                <a:latin typeface="Arial Unicode MS" charset="0"/>
              </a:rPr>
              <a:t>error_t send(am_addr_t addr,message_t* msg,uint8_t len);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de-DE" altLang="zh-CN" sz="1800" b="1">
                <a:latin typeface="Arial Unicode MS" charset="0"/>
              </a:rPr>
              <a:t>   event </a:t>
            </a:r>
            <a:r>
              <a:rPr kumimoji="0" lang="de-DE" altLang="zh-CN" sz="1800">
                <a:latin typeface="Arial Unicode MS" charset="0"/>
              </a:rPr>
              <a:t>void sendDone(message_t* msg,error_t error);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304800" y="5029200"/>
            <a:ext cx="8610600" cy="1200150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Packet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   command </a:t>
            </a:r>
            <a:r>
              <a:rPr kumimoji="0" lang="en-US" altLang="zh-CN" sz="1800">
                <a:latin typeface="Arial Unicode MS" charset="0"/>
              </a:rPr>
              <a:t>void* getPayload(message_t* msg, uint8_t* len);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257675" y="2727325"/>
            <a:ext cx="3389313" cy="431800"/>
          </a:xfrm>
          <a:prstGeom prst="wedgeRoundRectCallout">
            <a:avLst>
              <a:gd name="adj1" fmla="val -24069"/>
              <a:gd name="adj2" fmla="val 79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请求</a:t>
            </a:r>
            <a:r>
              <a:rPr lang="en-US" altLang="zh-CN" dirty="0">
                <a:solidFill>
                  <a:schemeClr val="tx1"/>
                </a:solidFill>
              </a:rPr>
              <a:t>Radio</a:t>
            </a:r>
            <a:r>
              <a:rPr lang="zh-CN" altLang="en-US" dirty="0">
                <a:solidFill>
                  <a:schemeClr val="tx1"/>
                </a:solidFill>
              </a:rPr>
              <a:t>发送</a:t>
            </a:r>
            <a:r>
              <a:rPr lang="en-US" altLang="zh-CN" dirty="0" err="1">
                <a:solidFill>
                  <a:schemeClr val="tx1"/>
                </a:solidFill>
              </a:rPr>
              <a:t>msg</a:t>
            </a:r>
            <a:r>
              <a:rPr lang="zh-CN" altLang="en-US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905000" y="3944938"/>
            <a:ext cx="3387725" cy="431800"/>
          </a:xfrm>
          <a:prstGeom prst="wedgeRoundRectCallout">
            <a:avLst>
              <a:gd name="adj1" fmla="val -34449"/>
              <a:gd name="adj2" fmla="val -8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触发</a:t>
            </a:r>
            <a:r>
              <a:rPr lang="en-US" altLang="zh-CN" dirty="0">
                <a:solidFill>
                  <a:schemeClr val="tx1"/>
                </a:solidFill>
              </a:rPr>
              <a:t>Radio</a:t>
            </a:r>
            <a:r>
              <a:rPr lang="zh-CN" altLang="en-US" dirty="0">
                <a:solidFill>
                  <a:schemeClr val="tx1"/>
                </a:solidFill>
              </a:rPr>
              <a:t>发送</a:t>
            </a:r>
            <a:r>
              <a:rPr lang="en-US" altLang="zh-CN" dirty="0" err="1">
                <a:solidFill>
                  <a:schemeClr val="tx1"/>
                </a:solidFill>
              </a:rPr>
              <a:t>msg</a:t>
            </a:r>
            <a:r>
              <a:rPr lang="zh-CN" altLang="en-US" dirty="0">
                <a:solidFill>
                  <a:schemeClr val="tx1"/>
                </a:solidFill>
              </a:rPr>
              <a:t>完成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2362200" y="5754688"/>
            <a:ext cx="3387725" cy="431800"/>
          </a:xfrm>
          <a:prstGeom prst="wedgeRoundRectCallout">
            <a:avLst>
              <a:gd name="adj1" fmla="val -34449"/>
              <a:gd name="adj2" fmla="val -8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altLang="zh-CN" dirty="0" err="1">
                <a:solidFill>
                  <a:schemeClr val="tx1"/>
                </a:solidFill>
              </a:rPr>
              <a:t>msg</a:t>
            </a:r>
            <a:r>
              <a:rPr lang="zh-CN" altLang="en-US" dirty="0">
                <a:solidFill>
                  <a:schemeClr val="tx1"/>
                </a:solidFill>
              </a:rPr>
              <a:t>数据载荷区域指针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3793" name="内容占位符 1"/>
          <p:cNvSpPr>
            <a:spLocks noGrp="1"/>
          </p:cNvSpPr>
          <p:nvPr>
            <p:ph idx="1"/>
          </p:nvPr>
        </p:nvSpPr>
        <p:spPr>
          <a:xfrm>
            <a:off x="246063" y="2030413"/>
            <a:ext cx="6734175" cy="3451225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Radio</a:t>
            </a:r>
            <a:r>
              <a:rPr kumimoji="0" lang="zh-CN" altLang="en-US">
                <a:ea typeface="宋体" charset="-122"/>
              </a:rPr>
              <a:t>数据报文接收接口</a:t>
            </a:r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C89910F-B9EB-8B41-BDF8-B62C90C5A912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/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04800" y="3371850"/>
            <a:ext cx="8610600" cy="1200150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interface </a:t>
            </a:r>
            <a:r>
              <a:rPr kumimoji="0" lang="en-US" altLang="zh-CN" sz="1800">
                <a:latin typeface="Arial Unicode MS" charset="0"/>
              </a:rPr>
              <a:t>Receive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Arial Unicode MS" charset="0"/>
              </a:rPr>
              <a:t>event </a:t>
            </a:r>
            <a:r>
              <a:rPr kumimoji="0" lang="en-US" altLang="zh-CN" sz="1800">
                <a:latin typeface="Arial Unicode MS" charset="0"/>
              </a:rPr>
              <a:t>message_t* receive(message_t* msg,void* payload, uint8_t len);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362200" y="4097338"/>
            <a:ext cx="3387725" cy="431800"/>
          </a:xfrm>
          <a:prstGeom prst="wedgeRoundRectCallout">
            <a:avLst>
              <a:gd name="adj1" fmla="val -34449"/>
              <a:gd name="adj2" fmla="val -8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触发</a:t>
            </a:r>
            <a:r>
              <a:rPr lang="en-US" altLang="zh-CN" dirty="0">
                <a:solidFill>
                  <a:schemeClr val="tx1"/>
                </a:solidFill>
              </a:rPr>
              <a:t>Radio</a:t>
            </a:r>
            <a:r>
              <a:rPr lang="zh-CN" altLang="en-US" dirty="0">
                <a:solidFill>
                  <a:schemeClr val="tx1"/>
                </a:solidFill>
              </a:rPr>
              <a:t>接收</a:t>
            </a:r>
            <a:r>
              <a:rPr lang="en-US" altLang="zh-CN" dirty="0" err="1">
                <a:solidFill>
                  <a:schemeClr val="tx1"/>
                </a:solidFill>
              </a:rPr>
              <a:t>msg</a:t>
            </a:r>
            <a:r>
              <a:rPr lang="zh-CN" altLang="en-US" dirty="0">
                <a:solidFill>
                  <a:schemeClr val="tx1"/>
                </a:solidFill>
              </a:rPr>
              <a:t>数据报文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228600" y="1981200"/>
            <a:ext cx="7408863" cy="3451225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模块实现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en-US" altLang="zh-CN">
                <a:ea typeface="宋体" charset="-122"/>
              </a:rPr>
              <a:t>Radio</a:t>
            </a:r>
            <a:r>
              <a:rPr kumimoji="0" lang="zh-CN" altLang="en-US">
                <a:ea typeface="宋体" charset="-122"/>
              </a:rPr>
              <a:t>初始化</a:t>
            </a:r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8BFC75-EB8B-A345-952F-2A1E127BAA55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/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895600" y="2187575"/>
            <a:ext cx="3317875" cy="415448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module </a:t>
            </a:r>
            <a:r>
              <a:rPr kumimoji="0" lang="en-US" altLang="zh-CN" sz="1200">
                <a:latin typeface="Arial Unicode MS" charset="0"/>
              </a:rPr>
              <a:t>PrintfToRadioC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uses </a:t>
            </a:r>
            <a:r>
              <a:rPr kumimoji="0" lang="en-US" altLang="zh-CN" sz="1200">
                <a:latin typeface="Arial Unicode MS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// 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SplitControl as AMControl;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Packet;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AMSend;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interface </a:t>
            </a:r>
            <a:r>
              <a:rPr kumimoji="0" lang="en-US" altLang="zh-CN" sz="1200">
                <a:latin typeface="Arial Unicode MS" charset="0"/>
              </a:rPr>
              <a:t>Receive;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implementation </a:t>
            </a:r>
            <a:r>
              <a:rPr kumimoji="0" lang="en-US" altLang="zh-CN" sz="1200">
                <a:latin typeface="Arial Unicode MS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//…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event </a:t>
            </a:r>
            <a:r>
              <a:rPr kumimoji="0" lang="en-US" altLang="zh-CN" sz="1200">
                <a:latin typeface="Arial Unicode MS" charset="0"/>
              </a:rPr>
              <a:t>void Boot.booted()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call </a:t>
            </a:r>
            <a:r>
              <a:rPr kumimoji="0" lang="en-US" altLang="zh-CN" sz="1200">
                <a:latin typeface="Arial Unicode MS" charset="0"/>
              </a:rPr>
              <a:t>AMControl.start();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event </a:t>
            </a:r>
            <a:r>
              <a:rPr kumimoji="0" lang="en-US" altLang="zh-CN" sz="1200">
                <a:latin typeface="Arial Unicode MS" charset="0"/>
              </a:rPr>
              <a:t>void AMControl.startDone(error_t err)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if </a:t>
            </a:r>
            <a:r>
              <a:rPr kumimoji="0" lang="en-US" altLang="zh-CN" sz="1200">
                <a:latin typeface="Arial Unicode MS" charset="0"/>
              </a:rPr>
              <a:t>(err == SUCCESS)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  call </a:t>
            </a:r>
            <a:r>
              <a:rPr kumimoji="0" lang="en-US" altLang="zh-CN" sz="1200">
                <a:latin typeface="Arial Unicode MS" charset="0"/>
              </a:rPr>
              <a:t>CountTimer.startPeriodic(1000);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b="1">
                <a:latin typeface="Arial Unicode MS" charset="0"/>
              </a:rPr>
              <a:t>      call </a:t>
            </a:r>
            <a:r>
              <a:rPr kumimoji="0" lang="en-US" altLang="zh-CN" sz="1200">
                <a:latin typeface="Arial Unicode MS" charset="0"/>
              </a:rPr>
              <a:t>AMControl.start();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//…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105400" y="2187575"/>
            <a:ext cx="2436813" cy="431800"/>
          </a:xfrm>
          <a:prstGeom prst="wedgeRoundRectCallout">
            <a:avLst>
              <a:gd name="adj1" fmla="val -42938"/>
              <a:gd name="adj2" fmla="val 88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tx1"/>
                </a:solidFill>
                <a:cs typeface="微软雅黑" charset="0"/>
              </a:rPr>
              <a:t>用于初始化</a:t>
            </a:r>
            <a:r>
              <a:rPr lang="en-US" altLang="zh-CN">
                <a:solidFill>
                  <a:schemeClr val="tx1"/>
                </a:solidFill>
                <a:cs typeface="微软雅黑" charset="0"/>
              </a:rPr>
              <a:t>Radio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67200" y="5791200"/>
            <a:ext cx="2743200" cy="431800"/>
          </a:xfrm>
          <a:prstGeom prst="wedgeRoundRectCallout">
            <a:avLst>
              <a:gd name="adj1" fmla="val -33196"/>
              <a:gd name="adj2" fmla="val -67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Radio</a:t>
            </a:r>
            <a:r>
              <a:rPr lang="zh-CN" altLang="en-US" dirty="0">
                <a:solidFill>
                  <a:schemeClr val="tx1"/>
                </a:solidFill>
              </a:rPr>
              <a:t>启动失败则重试</a:t>
            </a:r>
          </a:p>
        </p:txBody>
      </p:sp>
      <p:sp>
        <p:nvSpPr>
          <p:cNvPr id="9" name="矩形 8"/>
          <p:cNvSpPr/>
          <p:nvPr/>
        </p:nvSpPr>
        <p:spPr>
          <a:xfrm>
            <a:off x="2990850" y="4800600"/>
            <a:ext cx="3168650" cy="179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3725" y="4430713"/>
            <a:ext cx="1511300" cy="180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4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131763" y="758825"/>
            <a:ext cx="7408862" cy="3451225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模块实现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zh-CN" altLang="en-US">
                <a:ea typeface="宋体" charset="-122"/>
              </a:rPr>
              <a:t>发送和接收</a:t>
            </a:r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1F4977E-D793-0045-8870-B8DC2A0944DC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/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587375" y="1827213"/>
            <a:ext cx="7872413" cy="4894262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#include “printf.h”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//…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implementation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bool busy = FALSE;  message_t pkt;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//...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</a:t>
            </a:r>
            <a:r>
              <a:rPr kumimoji="0" lang="en-US" altLang="zh-CN" sz="1200" b="1">
                <a:latin typeface="Arial Unicode MS" charset="0"/>
              </a:rPr>
              <a:t>event</a:t>
            </a:r>
            <a:r>
              <a:rPr kumimoji="0" lang="en-US" altLang="zh-CN" sz="1200">
                <a:latin typeface="Arial Unicode MS" charset="0"/>
              </a:rPr>
              <a:t> void Timer0.fired()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//...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if (!busy)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BlinkToRadioMsg* btrpkt = (BlinkToRadioMsg*)(call Packet.getPayload(&amp;pkt, sizeof (BlinkToRadioMsg)));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btrpkt-&gt;nodeid = TOS_NODE_ID;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btrpkt-&gt;counter = counter;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if (call AMSend.send(AM_BROADCAST_ADDR, &amp;pkt, sizeof(BlinkToRadioMsg)) == SUCCESS)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    busy = TRUE;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}</a:t>
            </a:r>
            <a:endParaRPr kumimoji="0" lang="zh-CN" altLang="zh-CN" sz="120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</a:t>
            </a:r>
            <a:r>
              <a:rPr kumimoji="0" lang="en-US" altLang="zh-CN" sz="1200" b="1">
                <a:latin typeface="Arial Unicode MS" charset="0"/>
              </a:rPr>
              <a:t>event</a:t>
            </a:r>
            <a:r>
              <a:rPr kumimoji="0" lang="en-US" altLang="zh-CN" sz="1200">
                <a:latin typeface="Arial Unicode MS" charset="0"/>
              </a:rPr>
              <a:t> void AMSend.sendDone(message_t* msg, error_t error) {  if (&amp;pkt == msg) {  busy = FALSE;}  }</a:t>
            </a:r>
            <a:endParaRPr kumimoji="0" lang="zh-CN" altLang="zh-CN" sz="120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</a:t>
            </a:r>
            <a:r>
              <a:rPr kumimoji="0" lang="en-US" altLang="zh-CN" sz="1200" b="1">
                <a:latin typeface="Arial Unicode MS" charset="0"/>
              </a:rPr>
              <a:t>event</a:t>
            </a:r>
            <a:r>
              <a:rPr kumimoji="0" lang="en-US" altLang="zh-CN" sz="1200">
                <a:latin typeface="Arial Unicode MS" charset="0"/>
              </a:rPr>
              <a:t> message_t* Receive.receive(message_t* msg, void* payload, uint8_t len)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if (len == sizeof(BlinkToRadioMsg))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BlinkToRadioMsg* btrpkt = (BlinkToRadioMsg*)payload;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printf(“%d,%d\n”, btrpkt-&gt;nodeid, btrpkt-&gt;counter);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    printfflush();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    return msg;</a:t>
            </a:r>
            <a:endParaRPr kumimoji="0" lang="zh-CN" altLang="zh-CN" sz="120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590800" y="4235450"/>
            <a:ext cx="3276600" cy="431800"/>
          </a:xfrm>
          <a:prstGeom prst="wedgeRoundRectCallout">
            <a:avLst>
              <a:gd name="adj1" fmla="val -39330"/>
              <a:gd name="adj2" fmla="val -84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发送数据报文并将资源上锁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667000" y="2751138"/>
            <a:ext cx="2743200" cy="431800"/>
          </a:xfrm>
          <a:prstGeom prst="wedgeRoundRectCallout">
            <a:avLst>
              <a:gd name="adj1" fmla="val -33196"/>
              <a:gd name="adj2" fmla="val -67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模块发送状态，报文内存</a:t>
            </a:r>
          </a:p>
        </p:txBody>
      </p:sp>
      <p:sp>
        <p:nvSpPr>
          <p:cNvPr id="9" name="矩形 8"/>
          <p:cNvSpPr/>
          <p:nvPr/>
        </p:nvSpPr>
        <p:spPr>
          <a:xfrm>
            <a:off x="1292225" y="4071938"/>
            <a:ext cx="1052513" cy="179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3338" y="4806950"/>
            <a:ext cx="1150937" cy="179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6477000" y="5164138"/>
            <a:ext cx="2286000" cy="431800"/>
          </a:xfrm>
          <a:prstGeom prst="wedgeRoundRectCallout">
            <a:avLst>
              <a:gd name="adj1" fmla="val -39330"/>
              <a:gd name="adj2" fmla="val -84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释放资源锁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2133600" y="5868988"/>
            <a:ext cx="4506913" cy="431800"/>
          </a:xfrm>
          <a:prstGeom prst="wedgeRoundRectCallout">
            <a:avLst>
              <a:gd name="adj1" fmla="val -54354"/>
              <a:gd name="adj2" fmla="val -23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打印收到数据报文信息，将报文内存返回</a:t>
            </a:r>
          </a:p>
        </p:txBody>
      </p:sp>
      <p:sp>
        <p:nvSpPr>
          <p:cNvPr id="13" name="矩形 12"/>
          <p:cNvSpPr/>
          <p:nvPr/>
        </p:nvSpPr>
        <p:spPr>
          <a:xfrm>
            <a:off x="990600" y="6084888"/>
            <a:ext cx="827088" cy="171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52" name="TextBox 13"/>
          <p:cNvSpPr txBox="1">
            <a:spLocks noChangeArrowheads="1"/>
          </p:cNvSpPr>
          <p:nvPr/>
        </p:nvSpPr>
        <p:spPr bwMode="auto">
          <a:xfrm>
            <a:off x="5943600" y="1684338"/>
            <a:ext cx="2668588" cy="8302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typedef</a:t>
            </a:r>
            <a:r>
              <a:rPr kumimoji="0" lang="en-US" altLang="zh-CN" sz="1200" b="1">
                <a:latin typeface="Arial Unicode MS" charset="0"/>
              </a:rPr>
              <a:t> nx_struct</a:t>
            </a:r>
            <a:r>
              <a:rPr kumimoji="0" lang="en-US" altLang="zh-CN" sz="1200" i="1">
                <a:latin typeface="Arial Unicode MS" charset="0"/>
              </a:rPr>
              <a:t> </a:t>
            </a:r>
            <a:r>
              <a:rPr kumimoji="0" lang="en-US" altLang="zh-CN" sz="1200">
                <a:latin typeface="Arial Unicode MS" charset="0"/>
              </a:rPr>
              <a:t>PrintToRadioMsg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nx_uint16_t nodeid;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    nx_uint16_t counter;</a:t>
            </a:r>
            <a:endParaRPr kumimoji="0" lang="zh-CN" altLang="zh-CN" sz="1200">
              <a:latin typeface="Arial Unicode MS" charset="0"/>
              <a:ea typeface="微软雅黑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Arial Unicode MS" charset="0"/>
              </a:rPr>
              <a:t>} PrintToRadioMsg;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562600" y="2751138"/>
            <a:ext cx="2743200" cy="431800"/>
          </a:xfrm>
          <a:prstGeom prst="wedgeRoundRectCallout">
            <a:avLst>
              <a:gd name="adj1" fmla="val -32875"/>
              <a:gd name="adj2" fmla="val 7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获取数据载荷指针</a:t>
            </a:r>
          </a:p>
        </p:txBody>
      </p:sp>
      <p:sp>
        <p:nvSpPr>
          <p:cNvPr id="16" name="矩形 15"/>
          <p:cNvSpPr/>
          <p:nvPr/>
        </p:nvSpPr>
        <p:spPr>
          <a:xfrm>
            <a:off x="777875" y="4806950"/>
            <a:ext cx="4251325" cy="179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7875" y="4986338"/>
            <a:ext cx="5394325" cy="179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825" y="1881188"/>
            <a:ext cx="1263650" cy="180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7889" name="内容占位符 1"/>
          <p:cNvSpPr>
            <a:spLocks noGrp="1"/>
          </p:cNvSpPr>
          <p:nvPr>
            <p:ph idx="1"/>
          </p:nvPr>
        </p:nvSpPr>
        <p:spPr>
          <a:xfrm>
            <a:off x="244475" y="1963738"/>
            <a:ext cx="7407275" cy="3449637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顶层配置实现</a:t>
            </a:r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7A27C8-8D96-5F45-9DD7-FDFDF40CC634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/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2438400" y="2514600"/>
            <a:ext cx="4676775" cy="3754438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configuration PrintfToRadioAppC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implementation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MainC;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PrintToRadioC as App;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new TimerMilliC() as Timer0;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ActiveMessageC;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new AMSenderC(AM_PRINTTORADIO);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</a:t>
            </a:r>
            <a:r>
              <a:rPr kumimoji="0" lang="en-US" altLang="zh-CN" sz="1400" b="1">
                <a:latin typeface="Arial Unicode MS" charset="0"/>
              </a:rPr>
              <a:t>components</a:t>
            </a:r>
            <a:r>
              <a:rPr kumimoji="0" lang="en-US" altLang="zh-CN" sz="1400">
                <a:latin typeface="Arial Unicode MS" charset="0"/>
              </a:rPr>
              <a:t> new AMReceiverC(AM_PRINTTORADIO);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App.Boot -&gt; MainC;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App.Timer0 -&gt; Timer0;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App.Packet -&gt; AMSenderC;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App.AMControl -&gt; ActiveMessageC;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App.AMSend -&gt; AMSenderC;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App.Receive -&gt; AMReceiverC;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}</a:t>
            </a: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5800725" y="2209800"/>
            <a:ext cx="2352675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enum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  AM_PRINTTORADIO = 6,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};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715000" y="4648200"/>
            <a:ext cx="2590800" cy="612775"/>
          </a:xfrm>
          <a:prstGeom prst="wedgeRoundRectCallout">
            <a:avLst>
              <a:gd name="adj1" fmla="val -39330"/>
              <a:gd name="adj2" fmla="val -84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AM</a:t>
            </a:r>
            <a:r>
              <a:rPr lang="zh-CN" altLang="en-US" dirty="0">
                <a:solidFill>
                  <a:schemeClr val="tx1"/>
                </a:solidFill>
              </a:rPr>
              <a:t>类型，配对</a:t>
            </a:r>
            <a:r>
              <a:rPr lang="en-US" altLang="zh-CN" dirty="0">
                <a:solidFill>
                  <a:schemeClr val="tx1"/>
                </a:solidFill>
              </a:rPr>
              <a:t>sender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receiver</a:t>
            </a:r>
            <a:r>
              <a:rPr lang="zh-CN" altLang="en-US" dirty="0">
                <a:solidFill>
                  <a:schemeClr val="tx1"/>
                </a:solidFill>
              </a:rPr>
              <a:t>的端口</a:t>
            </a:r>
          </a:p>
        </p:txBody>
      </p:sp>
      <p:sp>
        <p:nvSpPr>
          <p:cNvPr id="9" name="矩形 8"/>
          <p:cNvSpPr/>
          <p:nvPr/>
        </p:nvSpPr>
        <p:spPr>
          <a:xfrm>
            <a:off x="4984750" y="4048125"/>
            <a:ext cx="175260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11750" y="4273550"/>
            <a:ext cx="175260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38913" name="内容占位符 1"/>
          <p:cNvSpPr>
            <a:spLocks noGrp="1"/>
          </p:cNvSpPr>
          <p:nvPr>
            <p:ph idx="1"/>
          </p:nvPr>
        </p:nvSpPr>
        <p:spPr>
          <a:xfrm>
            <a:off x="246063" y="2022475"/>
            <a:ext cx="7408862" cy="3451225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Makfile</a:t>
            </a:r>
            <a:r>
              <a:rPr kumimoji="0" lang="zh-CN" altLang="en-US">
                <a:ea typeface="宋体" charset="-122"/>
              </a:rPr>
              <a:t>实现</a:t>
            </a:r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3BBC3D-3CD6-3444-8E0F-DC7E9F218595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692400" y="3048000"/>
            <a:ext cx="3759200" cy="2032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COMPONENT=PrintToRadioAppC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-DCC2420_DEF_RFPOWER=1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-DCC2420_DEF_CHANNEL=20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-DTOSH_DATA_LENGTH=110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CFLAGS += -I$(TOSDIR)/lib/printf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zh-CN" sz="1400">
              <a:latin typeface="Arial Unicode M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Arial Unicode MS" charset="0"/>
              </a:rPr>
              <a:t>include $(MAKERULES)</a:t>
            </a:r>
            <a:endParaRPr kumimoji="0" lang="zh-CN" altLang="en-US" sz="1400">
              <a:latin typeface="Arial Unicode MS" charset="0"/>
              <a:ea typeface="微软雅黑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48400" y="2819400"/>
            <a:ext cx="1752600" cy="612775"/>
          </a:xfrm>
          <a:prstGeom prst="wedgeRoundRectCallout">
            <a:avLst>
              <a:gd name="adj1" fmla="val -46457"/>
              <a:gd name="adj2" fmla="val 81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Radio</a:t>
            </a:r>
            <a:r>
              <a:rPr lang="zh-CN" altLang="en-US" dirty="0">
                <a:solidFill>
                  <a:schemeClr val="tx1"/>
                </a:solidFill>
              </a:rPr>
              <a:t>发射功率（</a:t>
            </a:r>
            <a:r>
              <a:rPr lang="en-US" altLang="zh-CN" dirty="0">
                <a:solidFill>
                  <a:schemeClr val="tx1"/>
                </a:solidFill>
              </a:rPr>
              <a:t>1 - 31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8825" y="3048000"/>
            <a:ext cx="1752600" cy="612775"/>
          </a:xfrm>
          <a:prstGeom prst="wedgeRoundRectCallout">
            <a:avLst>
              <a:gd name="adj1" fmla="val 63911"/>
              <a:gd name="adj2" fmla="val 78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Radio</a:t>
            </a:r>
            <a:r>
              <a:rPr lang="zh-CN" altLang="en-US" dirty="0">
                <a:solidFill>
                  <a:schemeClr val="tx1"/>
                </a:solidFill>
              </a:rPr>
              <a:t>通信频道（</a:t>
            </a:r>
            <a:r>
              <a:rPr lang="en-US" altLang="zh-CN" dirty="0">
                <a:solidFill>
                  <a:schemeClr val="tx1"/>
                </a:solidFill>
              </a:rPr>
              <a:t>11 - 26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553200" y="4070350"/>
            <a:ext cx="2133600" cy="612775"/>
          </a:xfrm>
          <a:prstGeom prst="wedgeRoundRectCallout">
            <a:avLst>
              <a:gd name="adj1" fmla="val -62994"/>
              <a:gd name="adj2" fmla="val -46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数据报文最大长度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457200" y="4376738"/>
            <a:ext cx="2054225" cy="612775"/>
          </a:xfrm>
          <a:prstGeom prst="wedgeRoundRectCallout">
            <a:avLst>
              <a:gd name="adj1" fmla="val 61697"/>
              <a:gd name="adj2" fmla="val -33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链接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zh-CN" altLang="en-US" dirty="0">
                <a:solidFill>
                  <a:schemeClr val="tx1"/>
                </a:solidFill>
              </a:rPr>
              <a:t>库文件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28600" y="1697831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26FD074-E051-A540-AF4B-0E63C3D845AF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1BD0D6C-7149-8F40-9D4C-585DF7AA41C7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2" y="2108200"/>
            <a:ext cx="7818438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4D5A30-E7B4-E14C-8AF8-65B3E02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Wireless Sensor 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实验设备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无线传感器的结构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904BD2-DA9A-0D42-BE18-FBEB38566EB4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133600"/>
            <a:ext cx="7993062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实验设备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微软雅黑" charset="-122"/>
              </a:rPr>
              <a:t>TelosB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B7410F7-7FAA-DA4F-987E-707D82262837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16100"/>
            <a:ext cx="6553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微软雅黑" charset="-122"/>
              </a:rPr>
              <a:t>nesC/TinyOS</a:t>
            </a:r>
            <a:endParaRPr kumimoji="0" lang="zh-CN" altLang="en-US">
              <a:ea typeface="微软雅黑" charset="-122"/>
            </a:endParaRPr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b="1" i="1">
                <a:ea typeface="宋体" charset="-122"/>
              </a:rPr>
              <a:t>nesC</a:t>
            </a:r>
            <a:r>
              <a:rPr kumimoji="0" lang="zh-CN" altLang="en-US">
                <a:ea typeface="宋体" charset="-122"/>
              </a:rPr>
              <a:t>基于模块</a:t>
            </a:r>
            <a:r>
              <a:rPr kumimoji="0" lang="en-US" altLang="zh-CN">
                <a:ea typeface="宋体" charset="-122"/>
              </a:rPr>
              <a:t>(components-based)</a:t>
            </a:r>
            <a:r>
              <a:rPr kumimoji="0" lang="zh-CN" altLang="en-US">
                <a:ea typeface="宋体" charset="-122"/>
              </a:rPr>
              <a:t>编程模式</a:t>
            </a:r>
            <a:endParaRPr kumimoji="0" lang="en-US" altLang="zh-CN">
              <a:ea typeface="宋体" charset="-122"/>
            </a:endParaRPr>
          </a:p>
          <a:p>
            <a:pPr eaLnBrk="1" hangingPunct="1"/>
            <a:r>
              <a:rPr kumimoji="0" lang="en-US" altLang="zh-CN" b="1" i="1">
                <a:ea typeface="宋体" charset="-122"/>
              </a:rPr>
              <a:t>Split-phase</a:t>
            </a:r>
            <a:r>
              <a:rPr kumimoji="0" lang="zh-CN" altLang="en-US">
                <a:ea typeface="宋体" charset="-122"/>
              </a:rPr>
              <a:t>代码执行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zh-CN" altLang="en-US">
                <a:ea typeface="宋体" charset="-122"/>
              </a:rPr>
              <a:t>命令</a:t>
            </a:r>
            <a:r>
              <a:rPr kumimoji="0" lang="en-US" altLang="zh-CN">
                <a:ea typeface="宋体" charset="-122"/>
              </a:rPr>
              <a:t>(command)</a:t>
            </a:r>
            <a:r>
              <a:rPr kumimoji="0" lang="zh-CN" altLang="en-US">
                <a:ea typeface="宋体" charset="-122"/>
              </a:rPr>
              <a:t>立即执行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zh-CN" altLang="en-US">
                <a:ea typeface="宋体" charset="-122"/>
              </a:rPr>
              <a:t>通过事件</a:t>
            </a:r>
            <a:r>
              <a:rPr kumimoji="0" lang="en-US" altLang="zh-CN">
                <a:ea typeface="宋体" charset="-122"/>
              </a:rPr>
              <a:t>(event)</a:t>
            </a:r>
            <a:r>
              <a:rPr kumimoji="0" lang="zh-CN" altLang="en-US">
                <a:ea typeface="宋体" charset="-122"/>
              </a:rPr>
              <a:t>触发返回操作</a:t>
            </a:r>
            <a:endParaRPr kumimoji="0" lang="en-US" altLang="zh-CN">
              <a:ea typeface="宋体" charset="-122"/>
            </a:endParaRPr>
          </a:p>
          <a:p>
            <a:pPr eaLnBrk="1" hangingPunct="1"/>
            <a:r>
              <a:rPr kumimoji="0" lang="zh-CN" altLang="en-US">
                <a:ea typeface="宋体" charset="-122"/>
              </a:rPr>
              <a:t>基于</a:t>
            </a:r>
            <a:r>
              <a:rPr kumimoji="0" lang="en-US" altLang="zh-CN" b="1" i="1">
                <a:ea typeface="宋体" charset="-122"/>
              </a:rPr>
              <a:t>Task</a:t>
            </a:r>
            <a:r>
              <a:rPr kumimoji="0" lang="zh-CN" altLang="en-US">
                <a:ea typeface="宋体" charset="-122"/>
              </a:rPr>
              <a:t>的计算资源分配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en-US" altLang="zh-CN">
                <a:ea typeface="宋体" charset="-122"/>
              </a:rPr>
              <a:t>Task</a:t>
            </a:r>
            <a:r>
              <a:rPr kumimoji="0" lang="zh-CN" altLang="en-US">
                <a:ea typeface="宋体" charset="-122"/>
              </a:rPr>
              <a:t>间原子性运行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en-US" altLang="zh-CN">
                <a:ea typeface="宋体" charset="-122"/>
              </a:rPr>
              <a:t>FIFO</a:t>
            </a:r>
            <a:r>
              <a:rPr kumimoji="0" lang="zh-CN" altLang="en-US">
                <a:ea typeface="宋体" charset="-122"/>
              </a:rPr>
              <a:t>调度</a:t>
            </a:r>
            <a:endParaRPr kumimoji="0" lang="en-US" altLang="zh-CN">
              <a:ea typeface="宋体" charset="-122"/>
            </a:endParaRPr>
          </a:p>
          <a:p>
            <a:pPr eaLnBrk="1" hangingPunct="1"/>
            <a:endParaRPr kumimoji="0" lang="zh-CN" altLang="en-US">
              <a:ea typeface="宋体" charset="-122"/>
            </a:endParaRPr>
          </a:p>
        </p:txBody>
      </p:sp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8119195-DC17-A943-AF1E-1BC501167758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/>
          </a:p>
        </p:txBody>
      </p:sp>
      <p:grpSp>
        <p:nvGrpSpPr>
          <p:cNvPr id="24580" name="组合 9"/>
          <p:cNvGrpSpPr>
            <a:grpSpLocks/>
          </p:cNvGrpSpPr>
          <p:nvPr/>
        </p:nvGrpSpPr>
        <p:grpSpPr bwMode="auto">
          <a:xfrm>
            <a:off x="6096000" y="3657600"/>
            <a:ext cx="2686050" cy="1490663"/>
            <a:chOff x="6096000" y="3543300"/>
            <a:chExt cx="2686051" cy="1490365"/>
          </a:xfrm>
        </p:grpSpPr>
        <p:pic>
          <p:nvPicPr>
            <p:cNvPr id="24581" name="内容占位符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543300"/>
              <a:ext cx="268605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Box 8"/>
            <p:cNvSpPr txBox="1">
              <a:spLocks noChangeArrowheads="1"/>
            </p:cNvSpPr>
            <p:nvPr/>
          </p:nvSpPr>
          <p:spPr bwMode="auto">
            <a:xfrm>
              <a:off x="6096001" y="4572000"/>
              <a:ext cx="26860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/>
                <a:t>www.tinyos.net</a:t>
              </a:r>
              <a:endParaRPr kumimoji="0" lang="zh-CN" altLang="en-US"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微软雅黑" charset="-122"/>
              </a:rPr>
              <a:t>nesC/TinyOS</a:t>
            </a:r>
            <a:endParaRPr kumimoji="0" lang="zh-CN" altLang="en-US">
              <a:ea typeface="微软雅黑" charset="-122"/>
            </a:endParaRPr>
          </a:p>
        </p:txBody>
      </p:sp>
      <p:sp>
        <p:nvSpPr>
          <p:cNvPr id="25601" name="内容占位符 1"/>
          <p:cNvSpPr>
            <a:spLocks noGrp="1"/>
          </p:cNvSpPr>
          <p:nvPr>
            <p:ph idx="1"/>
          </p:nvPr>
        </p:nvSpPr>
        <p:spPr>
          <a:xfrm>
            <a:off x="971550" y="1693863"/>
            <a:ext cx="7408863" cy="3451225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模块</a:t>
            </a:r>
            <a:r>
              <a:rPr kumimoji="0" lang="en-US" altLang="zh-CN">
                <a:ea typeface="宋体" charset="-122"/>
              </a:rPr>
              <a:t>(modules/components)</a:t>
            </a:r>
            <a:r>
              <a:rPr kumimoji="0" lang="zh-CN" altLang="en-US">
                <a:ea typeface="宋体" charset="-122"/>
              </a:rPr>
              <a:t>是状态变量和功能函数的封装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en-US" altLang="zh-CN" b="1" i="1">
                <a:ea typeface="宋体" charset="-122"/>
              </a:rPr>
              <a:t>uses</a:t>
            </a:r>
            <a:r>
              <a:rPr kumimoji="0" lang="zh-CN" altLang="en-US">
                <a:ea typeface="宋体" charset="-122"/>
              </a:rPr>
              <a:t>和</a:t>
            </a:r>
            <a:r>
              <a:rPr kumimoji="0" lang="en-US" altLang="zh-CN" b="1" i="1">
                <a:ea typeface="宋体" charset="-122"/>
              </a:rPr>
              <a:t>provides</a:t>
            </a:r>
            <a:r>
              <a:rPr kumimoji="0" lang="zh-CN" altLang="en-US">
                <a:ea typeface="宋体" charset="-122"/>
              </a:rPr>
              <a:t>接口</a:t>
            </a:r>
            <a:r>
              <a:rPr kumimoji="0" lang="en-US" altLang="zh-CN">
                <a:ea typeface="宋体" charset="-122"/>
              </a:rPr>
              <a:t>(interface)</a:t>
            </a:r>
          </a:p>
          <a:p>
            <a:pPr eaLnBrk="1" hangingPunct="1"/>
            <a:r>
              <a:rPr kumimoji="0" lang="zh-CN" altLang="en-US">
                <a:ea typeface="宋体" charset="-122"/>
              </a:rPr>
              <a:t>接口</a:t>
            </a:r>
            <a:r>
              <a:rPr kumimoji="0" lang="en-US" altLang="zh-CN">
                <a:ea typeface="宋体" charset="-122"/>
              </a:rPr>
              <a:t>(interface)</a:t>
            </a:r>
            <a:r>
              <a:rPr kumimoji="0" lang="zh-CN" altLang="en-US">
                <a:ea typeface="宋体" charset="-122"/>
              </a:rPr>
              <a:t>声明命令</a:t>
            </a:r>
            <a:r>
              <a:rPr kumimoji="0" lang="en-US" altLang="zh-CN">
                <a:ea typeface="宋体" charset="-122"/>
              </a:rPr>
              <a:t>(commend)</a:t>
            </a:r>
            <a:r>
              <a:rPr kumimoji="0" lang="zh-CN" altLang="en-US">
                <a:ea typeface="宋体" charset="-122"/>
              </a:rPr>
              <a:t>和事件</a:t>
            </a:r>
            <a:r>
              <a:rPr kumimoji="0" lang="en-US" altLang="zh-CN">
                <a:ea typeface="宋体" charset="-122"/>
              </a:rPr>
              <a:t>(event)</a:t>
            </a:r>
            <a:endParaRPr kumimoji="0" lang="zh-CN" altLang="en-US">
              <a:ea typeface="宋体" charset="-122"/>
            </a:endParaRPr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95CA28F-F0E6-EF46-972C-68E8DA686F8F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676400" y="4648200"/>
            <a:ext cx="16764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25298"/>
              </a:gs>
              <a:gs pos="50000">
                <a:srgbClr val="28288F"/>
              </a:gs>
              <a:gs pos="100000">
                <a:srgbClr val="1E1E82"/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应用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410200" y="4648200"/>
            <a:ext cx="16764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25298"/>
              </a:gs>
              <a:gs pos="50000">
                <a:srgbClr val="28288F"/>
              </a:gs>
              <a:gs pos="100000">
                <a:srgbClr val="1E1E82"/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通讯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协议栈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352800" y="4953000"/>
            <a:ext cx="2057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352800" y="54102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76200" y="4800600"/>
            <a:ext cx="1371600" cy="612775"/>
          </a:xfrm>
          <a:prstGeom prst="wedgeRoundRectCallout">
            <a:avLst>
              <a:gd name="adj1" fmla="val 63225"/>
              <a:gd name="adj2" fmla="val 13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cs typeface="微软雅黑" charset="0"/>
              </a:rPr>
              <a:t>Uses Send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391400" y="4800600"/>
            <a:ext cx="1447800" cy="612775"/>
          </a:xfrm>
          <a:prstGeom prst="wedgeRoundRectCallout">
            <a:avLst>
              <a:gd name="adj1" fmla="val -67667"/>
              <a:gd name="adj2" fmla="val 34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cs typeface="微软雅黑" charset="0"/>
              </a:rPr>
              <a:t>Provides Send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352800" y="3962400"/>
            <a:ext cx="2057400" cy="612775"/>
          </a:xfrm>
          <a:prstGeom prst="wedgeRoundRectCallout">
            <a:avLst>
              <a:gd name="adj1" fmla="val -1153"/>
              <a:gd name="adj2" fmla="val 89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cs typeface="微软雅黑" charset="0"/>
              </a:rPr>
              <a:t>Call sendMsg(msg)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352800" y="5715000"/>
            <a:ext cx="2057400" cy="612775"/>
          </a:xfrm>
          <a:prstGeom prst="wedgeRoundRectCallout">
            <a:avLst>
              <a:gd name="adj1" fmla="val 9153"/>
              <a:gd name="adj2" fmla="val -890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cs typeface="微软雅黑" charset="0"/>
              </a:rPr>
              <a:t>signal sendDone()</a:t>
            </a:r>
            <a:endParaRPr lang="zh-CN" altLang="en-US">
              <a:solidFill>
                <a:schemeClr val="tx1"/>
              </a:solidFill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9530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微软雅黑" charset="-122"/>
              </a:rPr>
              <a:t>nesC/TinyOS</a:t>
            </a:r>
            <a:endParaRPr kumimoji="0" lang="zh-CN" altLang="en-US">
              <a:ea typeface="微软雅黑" charset="-122"/>
            </a:endParaRPr>
          </a:p>
        </p:txBody>
      </p:sp>
      <p:sp>
        <p:nvSpPr>
          <p:cNvPr id="26628" name="内容占位符 1"/>
          <p:cNvSpPr>
            <a:spLocks noGrp="1"/>
          </p:cNvSpPr>
          <p:nvPr>
            <p:ph sz="half" idx="1"/>
          </p:nvPr>
        </p:nvSpPr>
        <p:spPr>
          <a:xfrm>
            <a:off x="476250" y="1704975"/>
            <a:ext cx="3822700" cy="34480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kumimoji="0" lang="zh-CN" altLang="en-US" sz="2600">
                <a:ea typeface="宋体" charset="-122"/>
              </a:rPr>
              <a:t>配置</a:t>
            </a:r>
            <a:r>
              <a:rPr kumimoji="0" lang="en-US" altLang="zh-CN" sz="2600">
                <a:ea typeface="宋体" charset="-122"/>
              </a:rPr>
              <a:t>(configuration)</a:t>
            </a:r>
            <a:r>
              <a:rPr kumimoji="0" lang="zh-CN" altLang="en-US" sz="2600">
                <a:ea typeface="宋体" charset="-122"/>
              </a:rPr>
              <a:t>声明模块</a:t>
            </a:r>
            <a:r>
              <a:rPr kumimoji="0" lang="en-US" altLang="zh-CN" sz="2600">
                <a:ea typeface="宋体" charset="-122"/>
              </a:rPr>
              <a:t>(component)</a:t>
            </a:r>
            <a:r>
              <a:rPr kumimoji="0" lang="zh-CN" altLang="en-US" sz="2600">
                <a:ea typeface="宋体" charset="-122"/>
              </a:rPr>
              <a:t>间的绑定关系</a:t>
            </a:r>
            <a:endParaRPr kumimoji="0" lang="en-US" altLang="zh-CN" sz="26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zh-CN" altLang="en-US" sz="2200">
                <a:ea typeface="宋体" charset="-122"/>
              </a:rPr>
              <a:t>模块</a:t>
            </a:r>
            <a:r>
              <a:rPr kumimoji="0" lang="en-US" altLang="zh-CN" sz="2200">
                <a:ea typeface="宋体" charset="-122"/>
              </a:rPr>
              <a:t>(component)</a:t>
            </a:r>
            <a:r>
              <a:rPr kumimoji="0" lang="zh-CN" altLang="en-US" sz="2200">
                <a:ea typeface="宋体" charset="-122"/>
              </a:rPr>
              <a:t>绑定</a:t>
            </a:r>
            <a:endParaRPr kumimoji="0" lang="en-US" altLang="zh-CN" sz="2200">
              <a:ea typeface="宋体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zh-CN" altLang="en-US" sz="2200">
                <a:ea typeface="宋体" charset="-122"/>
              </a:rPr>
              <a:t>配置</a:t>
            </a:r>
            <a:r>
              <a:rPr kumimoji="0" lang="en-US" altLang="zh-CN" sz="2200">
                <a:ea typeface="宋体" charset="-122"/>
              </a:rPr>
              <a:t>(configuration)</a:t>
            </a:r>
            <a:r>
              <a:rPr kumimoji="0" lang="zh-CN" altLang="en-US" sz="2200">
                <a:ea typeface="宋体" charset="-122"/>
              </a:rPr>
              <a:t>嵌套</a:t>
            </a:r>
            <a:endParaRPr kumimoji="0" lang="en-US" altLang="zh-CN" sz="2200">
              <a:ea typeface="宋体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0" lang="zh-CN" altLang="en-US" sz="2600">
                <a:ea typeface="宋体" charset="-122"/>
              </a:rPr>
              <a:t>顶层配置名称将被移交</a:t>
            </a:r>
            <a:r>
              <a:rPr kumimoji="0" lang="en-US" altLang="zh-CN" sz="2600">
                <a:ea typeface="宋体" charset="-122"/>
              </a:rPr>
              <a:t>nesC</a:t>
            </a:r>
            <a:r>
              <a:rPr kumimoji="0" lang="zh-CN" altLang="en-US" sz="2600">
                <a:ea typeface="宋体" charset="-122"/>
              </a:rPr>
              <a:t>预编译器处理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B8EDE70-7B1A-0343-A3A3-271525982C44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/>
          </a:p>
        </p:txBody>
      </p:sp>
      <p:grpSp>
        <p:nvGrpSpPr>
          <p:cNvPr id="26629" name="组合 19"/>
          <p:cNvGrpSpPr>
            <a:grpSpLocks/>
          </p:cNvGrpSpPr>
          <p:nvPr/>
        </p:nvGrpSpPr>
        <p:grpSpPr bwMode="auto">
          <a:xfrm>
            <a:off x="5334000" y="2133600"/>
            <a:ext cx="3048000" cy="3886200"/>
            <a:chOff x="5334000" y="2743200"/>
            <a:chExt cx="3048000" cy="3886200"/>
          </a:xfrm>
        </p:grpSpPr>
        <p:sp>
          <p:nvSpPr>
            <p:cNvPr id="7" name="圆角矩形 6"/>
            <p:cNvSpPr/>
            <p:nvPr/>
          </p:nvSpPr>
          <p:spPr>
            <a:xfrm>
              <a:off x="5334000" y="2743200"/>
              <a:ext cx="3048000" cy="3886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600" y="3352800"/>
              <a:ext cx="2590800" cy="7207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微软雅黑" charset="0"/>
                </a:rPr>
                <a:t>Component A</a:t>
              </a:r>
              <a:endParaRPr lang="zh-CN" altLang="en-US" sz="2400">
                <a:solidFill>
                  <a:srgbClr val="000000"/>
                </a:solidFill>
                <a:cs typeface="微软雅黑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562600" y="4537075"/>
              <a:ext cx="2590800" cy="7207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微软雅黑" charset="0"/>
                </a:rPr>
                <a:t>Configuration B</a:t>
              </a:r>
              <a:endParaRPr lang="zh-CN" altLang="en-US" sz="2400">
                <a:solidFill>
                  <a:srgbClr val="000000"/>
                </a:solidFill>
                <a:cs typeface="微软雅黑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600" y="5715000"/>
              <a:ext cx="2590800" cy="7207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微软雅黑" charset="0"/>
                </a:rPr>
                <a:t>TinyOS</a:t>
              </a:r>
              <a:endParaRPr lang="zh-CN" altLang="en-US" sz="2400">
                <a:solidFill>
                  <a:srgbClr val="000000"/>
                </a:solidFill>
                <a:cs typeface="微软雅黑" charset="0"/>
              </a:endParaRPr>
            </a:p>
          </p:txBody>
        </p:sp>
        <p:sp>
          <p:nvSpPr>
            <p:cNvPr id="26634" name="TextBox 10"/>
            <p:cNvSpPr txBox="1">
              <a:spLocks noChangeArrowheads="1"/>
            </p:cNvSpPr>
            <p:nvPr/>
          </p:nvSpPr>
          <p:spPr bwMode="auto">
            <a:xfrm>
              <a:off x="6150115" y="2743200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400"/>
                <a:t>顶层配置</a:t>
              </a:r>
            </a:p>
          </p:txBody>
        </p:sp>
        <p:cxnSp>
          <p:nvCxnSpPr>
            <p:cNvPr id="13" name="直接箭头连接符 12"/>
            <p:cNvCxnSpPr>
              <a:stCxn id="8" idx="2"/>
              <a:endCxn id="9" idx="0"/>
            </p:cNvCxnSpPr>
            <p:nvPr/>
          </p:nvCxnSpPr>
          <p:spPr>
            <a:xfrm>
              <a:off x="6858000" y="4073525"/>
              <a:ext cx="0" cy="46355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  <a:endCxn id="10" idx="0"/>
            </p:cNvCxnSpPr>
            <p:nvPr/>
          </p:nvCxnSpPr>
          <p:spPr>
            <a:xfrm flipH="1">
              <a:off x="6858000" y="5257800"/>
              <a:ext cx="0" cy="4572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27649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ea typeface="宋体" charset="-122"/>
              </a:rPr>
              <a:t>应用程序</a:t>
            </a:r>
            <a:r>
              <a:rPr kumimoji="0" lang="en-US" altLang="zh-CN">
                <a:ea typeface="宋体" charset="-122"/>
              </a:rPr>
              <a:t>(Printf_to_Radio)</a:t>
            </a:r>
          </a:p>
          <a:p>
            <a:pPr lvl="1" eaLnBrk="1" hangingPunct="1"/>
            <a:r>
              <a:rPr kumimoji="0" lang="zh-CN" altLang="en-US">
                <a:ea typeface="宋体" charset="-122"/>
              </a:rPr>
              <a:t>本地维护</a:t>
            </a:r>
            <a:r>
              <a:rPr kumimoji="0" lang="en-US" altLang="zh-CN" b="1" i="1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变量，周期性递增；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en-US" altLang="zh-CN" b="1" i="1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每次改变后，打印</a:t>
            </a:r>
            <a:r>
              <a:rPr kumimoji="0" lang="en-US" altLang="zh-CN" b="1" i="1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值，并广播含有节点</a:t>
            </a:r>
            <a:r>
              <a:rPr kumimoji="0" lang="en-US" altLang="zh-CN" b="1" i="1">
                <a:ea typeface="宋体" charset="-122"/>
              </a:rPr>
              <a:t>ID</a:t>
            </a:r>
            <a:r>
              <a:rPr kumimoji="0" lang="zh-CN" altLang="en-US">
                <a:ea typeface="宋体" charset="-122"/>
              </a:rPr>
              <a:t>和本地</a:t>
            </a:r>
            <a:r>
              <a:rPr kumimoji="0" lang="en-US" altLang="zh-CN" b="1" i="1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值的数据报文；</a:t>
            </a:r>
            <a:endParaRPr kumimoji="0" lang="en-US" altLang="zh-CN">
              <a:ea typeface="宋体" charset="-122"/>
            </a:endParaRPr>
          </a:p>
          <a:p>
            <a:pPr lvl="1" eaLnBrk="1" hangingPunct="1"/>
            <a:r>
              <a:rPr kumimoji="0" lang="zh-CN" altLang="en-US">
                <a:ea typeface="宋体" charset="-122"/>
              </a:rPr>
              <a:t>打印接收到的数据报文中的节点</a:t>
            </a:r>
            <a:r>
              <a:rPr kumimoji="0" lang="en-US" altLang="zh-CN" b="1" i="1">
                <a:ea typeface="宋体" charset="-122"/>
              </a:rPr>
              <a:t>ID</a:t>
            </a:r>
            <a:r>
              <a:rPr kumimoji="0" lang="zh-CN" altLang="en-US">
                <a:ea typeface="宋体" charset="-122"/>
              </a:rPr>
              <a:t>和</a:t>
            </a:r>
            <a:r>
              <a:rPr kumimoji="0" lang="en-US" altLang="zh-CN" b="1" i="1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值。</a:t>
            </a:r>
            <a:endParaRPr kumimoji="0" lang="en-US" altLang="zh-CN">
              <a:ea typeface="宋体" charset="-122"/>
            </a:endParaRPr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147DBE6-D7F5-5546-9122-16CD26E30767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TinyOS</a:t>
            </a:r>
            <a:r>
              <a:rPr kumimoji="0" lang="zh-CN" altLang="en-US">
                <a:ea typeface="宋体" charset="-122"/>
              </a:rPr>
              <a:t>示例程序</a:t>
            </a:r>
          </a:p>
        </p:txBody>
      </p:sp>
      <p:sp>
        <p:nvSpPr>
          <p:cNvPr id="28673" name="内容占位符 1"/>
          <p:cNvSpPr>
            <a:spLocks noGrp="1"/>
          </p:cNvSpPr>
          <p:nvPr>
            <p:ph idx="1"/>
          </p:nvPr>
        </p:nvSpPr>
        <p:spPr>
          <a:xfrm>
            <a:off x="457200" y="1773238"/>
            <a:ext cx="7408863" cy="3449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ea typeface="宋体" charset="-122"/>
              </a:rPr>
              <a:t>系统原料</a:t>
            </a:r>
            <a:endParaRPr kumimoji="0" lang="en-US" altLang="zh-CN" sz="260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200">
                <a:ea typeface="宋体" charset="-122"/>
              </a:rPr>
              <a:t>时钟</a:t>
            </a:r>
            <a:endParaRPr kumimoji="0" lang="en-US" altLang="zh-CN" sz="2200">
              <a:ea typeface="宋体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1900">
                <a:ea typeface="宋体" charset="-122"/>
              </a:rPr>
              <a:t>TinyOS</a:t>
            </a:r>
            <a:r>
              <a:rPr kumimoji="0" lang="zh-CN" altLang="en-US" sz="1900">
                <a:ea typeface="宋体" charset="-122"/>
              </a:rPr>
              <a:t>提供</a:t>
            </a:r>
            <a:r>
              <a:rPr kumimoji="0" lang="en-US" altLang="zh-CN" sz="1900">
                <a:ea typeface="宋体" charset="-122"/>
              </a:rPr>
              <a:t>Timer</a:t>
            </a:r>
            <a:r>
              <a:rPr kumimoji="0" lang="zh-CN" altLang="en-US" sz="1900">
                <a:ea typeface="宋体" charset="-122"/>
              </a:rPr>
              <a:t>库</a:t>
            </a:r>
            <a:endParaRPr kumimoji="0" lang="en-US" altLang="zh-CN" sz="190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en-US" altLang="zh-CN" sz="2200">
                <a:ea typeface="宋体" charset="-122"/>
              </a:rPr>
              <a:t>Radio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1900">
                <a:ea typeface="宋体" charset="-122"/>
              </a:rPr>
              <a:t>TinyOS</a:t>
            </a:r>
            <a:r>
              <a:rPr kumimoji="0" lang="zh-CN" altLang="en-US" sz="1900">
                <a:ea typeface="宋体" charset="-122"/>
              </a:rPr>
              <a:t>提供基本的点对点无线通讯功能</a:t>
            </a:r>
            <a:endParaRPr kumimoji="0" lang="en-US" altLang="zh-CN" sz="1900">
              <a:ea typeface="宋体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sz="1900">
                <a:ea typeface="宋体" charset="-122"/>
              </a:rPr>
              <a:t>Active Message</a:t>
            </a:r>
            <a:r>
              <a:rPr kumimoji="0" lang="zh-CN" altLang="en-US" sz="1900">
                <a:ea typeface="宋体" charset="-122"/>
              </a:rPr>
              <a:t>设计使不同应用可复用</a:t>
            </a:r>
            <a:r>
              <a:rPr kumimoji="0" lang="en-US" altLang="zh-CN" sz="1900">
                <a:ea typeface="宋体" charset="-122"/>
              </a:rPr>
              <a:t>Radio</a:t>
            </a:r>
            <a:r>
              <a:rPr kumimoji="0" lang="zh-CN" altLang="en-US" sz="1900">
                <a:ea typeface="宋体" charset="-122"/>
              </a:rPr>
              <a:t>资源</a:t>
            </a:r>
            <a:endParaRPr kumimoji="0" lang="en-US" altLang="zh-CN" sz="1900">
              <a:ea typeface="宋体" charset="-122"/>
            </a:endParaRPr>
          </a:p>
          <a:p>
            <a:pPr lvl="3" eaLnBrk="1" hangingPunct="1">
              <a:lnSpc>
                <a:spcPct val="110000"/>
              </a:lnSpc>
            </a:pPr>
            <a:r>
              <a:rPr kumimoji="0" lang="zh-CN" altLang="en-US" sz="1700">
                <a:ea typeface="宋体" charset="-122"/>
              </a:rPr>
              <a:t>类似</a:t>
            </a:r>
            <a:r>
              <a:rPr kumimoji="0" lang="en-US" altLang="zh-CN" sz="1700">
                <a:ea typeface="宋体" charset="-122"/>
              </a:rPr>
              <a:t>TCP/UDP</a:t>
            </a:r>
            <a:r>
              <a:rPr kumimoji="0" lang="zh-CN" altLang="en-US" sz="1700">
                <a:ea typeface="宋体" charset="-122"/>
              </a:rPr>
              <a:t>端口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200">
                <a:ea typeface="宋体" charset="-122"/>
              </a:rPr>
              <a:t>打印</a:t>
            </a:r>
          </a:p>
        </p:txBody>
      </p:sp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BE2D1D2-67C7-6C42-9428-FD35D2E0396B}" type="slidenum">
              <a:rPr kumimoji="0" lang="en-US" altLang="zh-CN" sz="140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628775"/>
            <a:ext cx="10588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cse220-03-fundamentals-continued</Template>
  <TotalTime>3774</TotalTime>
  <Words>1247</Words>
  <Application>Microsoft Macintosh PowerPoint</Application>
  <PresentationFormat>On-screen Show (4:3)</PresentationFormat>
  <Paragraphs>248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Century Schoolbook</vt:lpstr>
      <vt:lpstr>Wingdings 2</vt:lpstr>
      <vt:lpstr>View</vt:lpstr>
      <vt:lpstr>CSE 220 – C Programming</vt:lpstr>
      <vt:lpstr>Wireless Sensor Networks</vt:lpstr>
      <vt:lpstr>实验设备</vt:lpstr>
      <vt:lpstr>实验设备</vt:lpstr>
      <vt:lpstr>nesC/TinyOS</vt:lpstr>
      <vt:lpstr>nesC/TinyOS</vt:lpstr>
      <vt:lpstr>nesC/TinyOS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  <vt:lpstr>TinyOS示例程序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WSN实验说明</dc:title>
  <dc:creator>Chaos</dc:creator>
  <cp:lastModifiedBy>Cao, Zhichao</cp:lastModifiedBy>
  <cp:revision>105</cp:revision>
  <dcterms:created xsi:type="dcterms:W3CDTF">2014-12-04T16:29:03Z</dcterms:created>
  <dcterms:modified xsi:type="dcterms:W3CDTF">2020-11-28T06:22:44Z</dcterms:modified>
</cp:coreProperties>
</file>