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"/>
  </p:notesMasterIdLst>
  <p:sldIdLst>
    <p:sldId id="569" r:id="rId2"/>
    <p:sldId id="596" r:id="rId3"/>
    <p:sldId id="594" r:id="rId4"/>
    <p:sldId id="595" r:id="rId5"/>
    <p:sldId id="589" r:id="rId6"/>
    <p:sldId id="590" r:id="rId7"/>
    <p:sldId id="592" r:id="rId8"/>
    <p:sldId id="593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91079" autoAdjust="0"/>
  </p:normalViewPr>
  <p:slideViewPr>
    <p:cSldViewPr>
      <p:cViewPr varScale="1">
        <p:scale>
          <a:sx n="145" d="100"/>
          <a:sy n="145" d="100"/>
        </p:scale>
        <p:origin x="2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11/16/16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Writing Large </a:t>
            </a:r>
            <a:r>
              <a:rPr lang="en-US" dirty="0" smtClean="0">
                <a:solidFill>
                  <a:schemeClr val="tx1"/>
                </a:solidFill>
              </a:rPr>
              <a:t>Programs Part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Share function </a:t>
            </a:r>
            <a:r>
              <a:rPr lang="en-US" sz="2800" dirty="0" smtClean="0"/>
              <a:t>prototypes </a:t>
            </a:r>
          </a:p>
          <a:p>
            <a:pPr lvl="1"/>
            <a:r>
              <a:rPr lang="en-US" sz="2600" dirty="0" smtClean="0"/>
              <a:t>(already covered)</a:t>
            </a:r>
            <a:endParaRPr lang="en-US" sz="2600" dirty="0" smtClean="0"/>
          </a:p>
          <a:p>
            <a:r>
              <a:rPr lang="en-US" sz="2800" dirty="0" smtClean="0"/>
              <a:t>Share </a:t>
            </a:r>
            <a:r>
              <a:rPr lang="en-US" sz="2800" dirty="0" smtClean="0"/>
              <a:t>macro definitions</a:t>
            </a:r>
          </a:p>
          <a:p>
            <a:r>
              <a:rPr lang="en-US" sz="2800" dirty="0" smtClean="0"/>
              <a:t>Share </a:t>
            </a:r>
            <a:r>
              <a:rPr lang="en-US" sz="2800" dirty="0" smtClean="0"/>
              <a:t>variable definitions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108504"/>
            <a:ext cx="7269480" cy="1325562"/>
          </a:xfrm>
        </p:spPr>
        <p:txBody>
          <a:bodyPr/>
          <a:lstStyle/>
          <a:p>
            <a:r>
              <a:rPr lang="en-US" dirty="0" smtClean="0"/>
              <a:t>Sharing Macro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847" y="2032897"/>
            <a:ext cx="4876800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speedLightKms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299792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kWhToKJoules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3600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calToJoules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4184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47" y="4219253"/>
            <a:ext cx="37338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physconstants.h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calToJoules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*10; 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1554539"/>
            <a:ext cx="2590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physconstants.h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38047" y="4233208"/>
            <a:ext cx="4077837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physconstants.h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float y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speedLightKms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/1000.0; 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7000" y="3124200"/>
            <a:ext cx="533400" cy="857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81600" y="3124200"/>
            <a:ext cx="609600" cy="871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3726057"/>
            <a:ext cx="1371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Prog1.c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3771543"/>
            <a:ext cx="1371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Prog2.c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103215"/>
            <a:ext cx="7269480" cy="1325562"/>
          </a:xfrm>
        </p:spPr>
        <p:txBody>
          <a:bodyPr/>
          <a:lstStyle/>
          <a:p>
            <a:r>
              <a:rPr lang="en-US" dirty="0" smtClean="0"/>
              <a:t>Sharing external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684" y="1712345"/>
            <a:ext cx="3134032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extern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delay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9684" y="1719382"/>
            <a:ext cx="3671316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config.h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main(void)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("%d", delay);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76182"/>
            <a:ext cx="161333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config.h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291571"/>
            <a:ext cx="17526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MainProg.c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15284" y="1955363"/>
            <a:ext cx="851916" cy="330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138684" y="4894629"/>
            <a:ext cx="3276600" cy="1706668"/>
          </a:xfrm>
          <a:prstGeom prst="wedgeRectCallout">
            <a:avLst>
              <a:gd name="adj1" fmla="val 49975"/>
              <a:gd name="adj2" fmla="val -20113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C00000"/>
                </a:solidFill>
              </a:rPr>
              <a:t>“extern” tells the compiler that the variable delay is declared elsewhere, so there’s no need to allocate space for it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4455" y="5507483"/>
            <a:ext cx="3276600" cy="101566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Make sure the types match in the definition and the declaration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6024" y="4520334"/>
            <a:ext cx="3276600" cy="7078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config.c</a:t>
            </a:r>
            <a:r>
              <a:rPr lang="en-US" sz="2000" dirty="0" smtClean="0">
                <a:solidFill>
                  <a:srgbClr val="C00000"/>
                </a:solidFill>
              </a:rPr>
              <a:t> actually initializes the variable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684" y="3389886"/>
            <a:ext cx="3134032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config.h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delay = 10;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//define</a:t>
            </a:r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2953723"/>
            <a:ext cx="161333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config.c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600200" y="2166290"/>
            <a:ext cx="10207" cy="650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all source files on command line: 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Wastes time building program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: a file containing information to build the program</a:t>
            </a:r>
          </a:p>
          <a:p>
            <a:pPr lvl="1"/>
            <a:r>
              <a:rPr lang="en-US" dirty="0" smtClean="0"/>
              <a:t>Lists the files that are part of the program</a:t>
            </a:r>
          </a:p>
          <a:p>
            <a:pPr lvl="1"/>
            <a:r>
              <a:rPr lang="en-US" dirty="0" smtClean="0"/>
              <a:t>Dependencies: files needed by the program</a:t>
            </a:r>
          </a:p>
          <a:p>
            <a:pPr lvl="1"/>
            <a:r>
              <a:rPr lang="en-US" dirty="0" smtClean="0"/>
              <a:t>Normally stored in a file named </a:t>
            </a:r>
            <a:r>
              <a:rPr lang="en-US" dirty="0" err="1"/>
              <a:t>M</a:t>
            </a:r>
            <a:r>
              <a:rPr lang="en-US" dirty="0" err="1" smtClean="0"/>
              <a:t>akefile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Makefile</a:t>
            </a:r>
            <a:r>
              <a:rPr lang="en-US" dirty="0" smtClean="0"/>
              <a:t>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arrayControl.o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arrayControl.o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–o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myprog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myprog.c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arrayControl.h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myprog.c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arrayDisplay.h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arrayDisplay.c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arrayControl.h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arrayControl.c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3736" y="1676400"/>
            <a:ext cx="7792064" cy="1201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598" y="4724400"/>
            <a:ext cx="7786202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32" y="1801971"/>
            <a:ext cx="7152967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myprog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arrayControl.o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myprog.o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arrayDisplay.o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arrayControl.o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–o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myprog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myprog.o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myprog.c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arrayControl.h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–c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myprog.c</a:t>
            </a:r>
            <a:endParaRPr lang="en-US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3200400"/>
            <a:ext cx="129540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Target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508" y="3223846"/>
            <a:ext cx="2485292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Dependencies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3200400"/>
            <a:ext cx="190500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command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1189892" y="2133600"/>
            <a:ext cx="1058008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76400" y="3837920"/>
            <a:ext cx="573579" cy="8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78298" y="3733800"/>
            <a:ext cx="1588902" cy="1485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29000" y="2590800"/>
            <a:ext cx="8382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400800" y="1981200"/>
            <a:ext cx="1524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00800" y="3810000"/>
            <a:ext cx="1676400" cy="937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3200400"/>
            <a:ext cx="91440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Tab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85800" y="2590800"/>
            <a:ext cx="3810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5800" y="3810000"/>
            <a:ext cx="424016" cy="16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make</a:t>
            </a:r>
            <a:r>
              <a:rPr lang="en-US" dirty="0" smtClean="0"/>
              <a:t> utility is used to invoke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make target </a:t>
            </a:r>
          </a:p>
          <a:p>
            <a:pPr lvl="1">
              <a:buNone/>
            </a:pP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make 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myprog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/>
              <a:t>Calling make without a target will build the target of the first rule</a:t>
            </a:r>
          </a:p>
          <a:p>
            <a:r>
              <a:rPr lang="en-US" dirty="0" smtClean="0"/>
              <a:t>When rebuilding, make utility checks the timestamp of the files, and decides what needs to be rebuilt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7529</TotalTime>
  <Words>227</Words>
  <Application>Microsoft Macintosh PowerPoint</Application>
  <PresentationFormat>On-screen Show (4:3)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Consolas</vt:lpstr>
      <vt:lpstr>Wingdings 2</vt:lpstr>
      <vt:lpstr>Arial</vt:lpstr>
      <vt:lpstr>View</vt:lpstr>
      <vt:lpstr>CSE 220 – C Programming</vt:lpstr>
      <vt:lpstr>Code Sharing</vt:lpstr>
      <vt:lpstr>Sharing Macro Definitions</vt:lpstr>
      <vt:lpstr>Sharing external variables</vt:lpstr>
      <vt:lpstr>Makefiles</vt:lpstr>
      <vt:lpstr>Example Makefile contents</vt:lpstr>
      <vt:lpstr>Example</vt:lpstr>
      <vt:lpstr>Makefiles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424</cp:revision>
  <dcterms:created xsi:type="dcterms:W3CDTF">2006-08-16T00:00:00Z</dcterms:created>
  <dcterms:modified xsi:type="dcterms:W3CDTF">2016-11-16T15:00:11Z</dcterms:modified>
</cp:coreProperties>
</file>