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5" r:id="rId1"/>
  </p:sldMasterIdLst>
  <p:notesMasterIdLst>
    <p:notesMasterId r:id="rId19"/>
  </p:notesMasterIdLst>
  <p:handoutMasterIdLst>
    <p:handoutMasterId r:id="rId20"/>
  </p:handoutMasterIdLst>
  <p:sldIdLst>
    <p:sldId id="436" r:id="rId2"/>
    <p:sldId id="260" r:id="rId3"/>
    <p:sldId id="262" r:id="rId4"/>
    <p:sldId id="293" r:id="rId5"/>
    <p:sldId id="294" r:id="rId6"/>
    <p:sldId id="295" r:id="rId7"/>
    <p:sldId id="296" r:id="rId8"/>
    <p:sldId id="297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008000"/>
    <a:srgbClr val="0000FF"/>
    <a:srgbClr val="00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0"/>
    <p:restoredTop sz="94640"/>
  </p:normalViewPr>
  <p:slideViewPr>
    <p:cSldViewPr>
      <p:cViewPr varScale="1">
        <p:scale>
          <a:sx n="211" d="100"/>
          <a:sy n="211" d="100"/>
        </p:scale>
        <p:origin x="32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3A185B-38C9-40B3-B8A8-E393CF501F0D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78E75398-B77C-4A6D-849A-80ADFC5F2AA2}">
      <dgm:prSet phldrT="[文本]"/>
      <dgm:spPr/>
      <dgm:t>
        <a:bodyPr/>
        <a:lstStyle/>
        <a:p>
          <a:r>
            <a:rPr lang="en-US" altLang="zh-CN" dirty="0"/>
            <a:t>Components</a:t>
          </a:r>
          <a:endParaRPr lang="zh-CN" altLang="en-US" dirty="0"/>
        </a:p>
      </dgm:t>
    </dgm:pt>
    <dgm:pt modelId="{A7D816AC-4166-47A6-8E4E-97D882576986}" type="parTrans" cxnId="{86F9E472-6AC1-490C-8F63-C14D04FCC5FD}">
      <dgm:prSet/>
      <dgm:spPr/>
      <dgm:t>
        <a:bodyPr/>
        <a:lstStyle/>
        <a:p>
          <a:endParaRPr lang="zh-CN" altLang="en-US"/>
        </a:p>
      </dgm:t>
    </dgm:pt>
    <dgm:pt modelId="{23E89835-00D1-410B-9571-96703AC021A5}" type="sibTrans" cxnId="{86F9E472-6AC1-490C-8F63-C14D04FCC5FD}">
      <dgm:prSet/>
      <dgm:spPr/>
      <dgm:t>
        <a:bodyPr/>
        <a:lstStyle/>
        <a:p>
          <a:endParaRPr lang="zh-CN" altLang="en-US"/>
        </a:p>
      </dgm:t>
    </dgm:pt>
    <dgm:pt modelId="{4EE524BF-BA91-4528-A810-70C572FA0C6D}">
      <dgm:prSet phldrT="[文本]"/>
      <dgm:spPr/>
      <dgm:t>
        <a:bodyPr/>
        <a:lstStyle/>
        <a:p>
          <a:r>
            <a:rPr lang="en-US" altLang="zh-CN" dirty="0"/>
            <a:t>Timer</a:t>
          </a:r>
          <a:endParaRPr lang="zh-CN" altLang="en-US" dirty="0"/>
        </a:p>
      </dgm:t>
    </dgm:pt>
    <dgm:pt modelId="{8A8A1ECA-BAEB-4AD2-A013-4F472B52C2C3}" type="parTrans" cxnId="{58028CEE-A031-401D-BCE3-0ED266CD355E}">
      <dgm:prSet/>
      <dgm:spPr/>
      <dgm:t>
        <a:bodyPr/>
        <a:lstStyle/>
        <a:p>
          <a:endParaRPr lang="zh-CN" altLang="en-US"/>
        </a:p>
      </dgm:t>
    </dgm:pt>
    <dgm:pt modelId="{21028520-F116-43F3-BFE0-26DE3238FD73}" type="sibTrans" cxnId="{58028CEE-A031-401D-BCE3-0ED266CD355E}">
      <dgm:prSet/>
      <dgm:spPr/>
      <dgm:t>
        <a:bodyPr/>
        <a:lstStyle/>
        <a:p>
          <a:endParaRPr lang="zh-CN" altLang="en-US"/>
        </a:p>
      </dgm:t>
    </dgm:pt>
    <dgm:pt modelId="{C74349AD-B631-4901-BB1A-BDC33630CDB1}">
      <dgm:prSet phldrT="[文本]"/>
      <dgm:spPr/>
      <dgm:t>
        <a:bodyPr/>
        <a:lstStyle/>
        <a:p>
          <a:r>
            <a:rPr lang="en-US" altLang="zh-CN" dirty="0" err="1"/>
            <a:t>AMSend</a:t>
          </a:r>
          <a:endParaRPr lang="zh-CN" altLang="en-US" dirty="0"/>
        </a:p>
      </dgm:t>
    </dgm:pt>
    <dgm:pt modelId="{4F35EEAA-12AD-48DA-B946-B8F30CDBFE69}" type="parTrans" cxnId="{18410E95-4E0C-452D-B4DE-3A9E7F452D71}">
      <dgm:prSet/>
      <dgm:spPr/>
      <dgm:t>
        <a:bodyPr/>
        <a:lstStyle/>
        <a:p>
          <a:endParaRPr lang="zh-CN" altLang="en-US"/>
        </a:p>
      </dgm:t>
    </dgm:pt>
    <dgm:pt modelId="{B9EDA9F1-4E5B-43B2-9977-A252790FA002}" type="sibTrans" cxnId="{18410E95-4E0C-452D-B4DE-3A9E7F452D71}">
      <dgm:prSet/>
      <dgm:spPr/>
      <dgm:t>
        <a:bodyPr/>
        <a:lstStyle/>
        <a:p>
          <a:endParaRPr lang="zh-CN" altLang="en-US"/>
        </a:p>
      </dgm:t>
    </dgm:pt>
    <dgm:pt modelId="{6DA30E3F-4749-41BE-862E-651E99B5D51A}">
      <dgm:prSet phldrT="[文本]"/>
      <dgm:spPr/>
      <dgm:t>
        <a:bodyPr/>
        <a:lstStyle/>
        <a:p>
          <a:r>
            <a:rPr lang="en-US" altLang="zh-CN" dirty="0"/>
            <a:t>Configuration</a:t>
          </a:r>
          <a:endParaRPr lang="zh-CN" altLang="en-US" dirty="0"/>
        </a:p>
      </dgm:t>
    </dgm:pt>
    <dgm:pt modelId="{B7104A1B-0BE6-489C-BD58-6152843FE4DE}" type="parTrans" cxnId="{7ED324CE-1A3F-49D9-A185-2394F456EAAB}">
      <dgm:prSet/>
      <dgm:spPr/>
      <dgm:t>
        <a:bodyPr/>
        <a:lstStyle/>
        <a:p>
          <a:endParaRPr lang="zh-CN" altLang="en-US"/>
        </a:p>
      </dgm:t>
    </dgm:pt>
    <dgm:pt modelId="{30251C3D-C856-4508-AD28-8B38689DBD4E}" type="sibTrans" cxnId="{7ED324CE-1A3F-49D9-A185-2394F456EAAB}">
      <dgm:prSet/>
      <dgm:spPr/>
      <dgm:t>
        <a:bodyPr/>
        <a:lstStyle/>
        <a:p>
          <a:endParaRPr lang="zh-CN" altLang="en-US"/>
        </a:p>
      </dgm:t>
    </dgm:pt>
    <dgm:pt modelId="{705C8C94-AB33-4604-AB30-FA810F8AA8B5}">
      <dgm:prSet phldrT="[文本]"/>
      <dgm:spPr/>
      <dgm:t>
        <a:bodyPr/>
        <a:lstStyle/>
        <a:p>
          <a:r>
            <a:rPr lang="en-US" altLang="zh-CN" dirty="0"/>
            <a:t>interface connection</a:t>
          </a:r>
          <a:endParaRPr lang="zh-CN" altLang="en-US" dirty="0"/>
        </a:p>
      </dgm:t>
    </dgm:pt>
    <dgm:pt modelId="{93230DD9-3B8F-42FC-9CE6-45BACE49D7CE}" type="parTrans" cxnId="{0552F08C-09BA-44F2-AA50-C519303414AC}">
      <dgm:prSet/>
      <dgm:spPr/>
      <dgm:t>
        <a:bodyPr/>
        <a:lstStyle/>
        <a:p>
          <a:endParaRPr lang="zh-CN" altLang="en-US"/>
        </a:p>
      </dgm:t>
    </dgm:pt>
    <dgm:pt modelId="{8017B096-354E-426B-AD82-DFC8F0118167}" type="sibTrans" cxnId="{0552F08C-09BA-44F2-AA50-C519303414AC}">
      <dgm:prSet/>
      <dgm:spPr/>
      <dgm:t>
        <a:bodyPr/>
        <a:lstStyle/>
        <a:p>
          <a:endParaRPr lang="zh-CN" altLang="en-US"/>
        </a:p>
      </dgm:t>
    </dgm:pt>
    <dgm:pt modelId="{99D531EA-B9B8-44C0-A13B-D7A7D92EBD34}">
      <dgm:prSet phldrT="[文本]"/>
      <dgm:spPr/>
      <dgm:t>
        <a:bodyPr/>
        <a:lstStyle/>
        <a:p>
          <a:r>
            <a:rPr lang="en-US" altLang="zh-CN" dirty="0" err="1"/>
            <a:t>Makefile</a:t>
          </a:r>
          <a:endParaRPr lang="zh-CN" altLang="en-US" dirty="0"/>
        </a:p>
      </dgm:t>
    </dgm:pt>
    <dgm:pt modelId="{0591808F-DC0C-4D4C-8A8D-A94F3DBE804E}" type="parTrans" cxnId="{0CA04BB0-11C4-4A4D-84BF-CD2AB0C0B475}">
      <dgm:prSet/>
      <dgm:spPr/>
      <dgm:t>
        <a:bodyPr/>
        <a:lstStyle/>
        <a:p>
          <a:endParaRPr lang="zh-CN" altLang="en-US"/>
        </a:p>
      </dgm:t>
    </dgm:pt>
    <dgm:pt modelId="{2142F9EB-DC2D-4AD0-AC02-CBEAAE1F6D09}" type="sibTrans" cxnId="{0CA04BB0-11C4-4A4D-84BF-CD2AB0C0B475}">
      <dgm:prSet/>
      <dgm:spPr/>
      <dgm:t>
        <a:bodyPr/>
        <a:lstStyle/>
        <a:p>
          <a:endParaRPr lang="zh-CN" altLang="en-US"/>
        </a:p>
      </dgm:t>
    </dgm:pt>
    <dgm:pt modelId="{711C7A7F-6EEE-4A6C-AE81-5F1F467F39AA}">
      <dgm:prSet phldrT="[文本]"/>
      <dgm:spPr/>
      <dgm:t>
        <a:bodyPr/>
        <a:lstStyle/>
        <a:p>
          <a:r>
            <a:rPr lang="en-US" altLang="zh-CN" dirty="0" err="1"/>
            <a:t>AMReceive</a:t>
          </a:r>
          <a:endParaRPr lang="zh-CN" altLang="en-US" dirty="0"/>
        </a:p>
      </dgm:t>
    </dgm:pt>
    <dgm:pt modelId="{C5F8CD6A-4167-40B7-8791-867570998096}" type="parTrans" cxnId="{A6A225B5-7755-4D48-B04F-04B86BBB43B7}">
      <dgm:prSet/>
      <dgm:spPr/>
      <dgm:t>
        <a:bodyPr/>
        <a:lstStyle/>
        <a:p>
          <a:endParaRPr lang="zh-CN" altLang="en-US"/>
        </a:p>
      </dgm:t>
    </dgm:pt>
    <dgm:pt modelId="{F00D2FC5-699D-4C54-B5BC-8BB7EDE8EC69}" type="sibTrans" cxnId="{A6A225B5-7755-4D48-B04F-04B86BBB43B7}">
      <dgm:prSet/>
      <dgm:spPr/>
      <dgm:t>
        <a:bodyPr/>
        <a:lstStyle/>
        <a:p>
          <a:endParaRPr lang="zh-CN" altLang="en-US"/>
        </a:p>
      </dgm:t>
    </dgm:pt>
    <dgm:pt modelId="{CC11E6DC-450F-43D8-B311-9B5BC1E4E53B}">
      <dgm:prSet phldrT="[文本]"/>
      <dgm:spPr/>
      <dgm:t>
        <a:bodyPr/>
        <a:lstStyle/>
        <a:p>
          <a:r>
            <a:rPr lang="en-US" altLang="zh-CN" dirty="0"/>
            <a:t>Packet</a:t>
          </a:r>
          <a:endParaRPr lang="zh-CN" altLang="en-US" dirty="0"/>
        </a:p>
      </dgm:t>
    </dgm:pt>
    <dgm:pt modelId="{E82D1109-AA19-4335-B12B-3AD814B250C5}" type="parTrans" cxnId="{B9F1348A-AF54-4A8C-AE93-46DEC4D13811}">
      <dgm:prSet/>
      <dgm:spPr/>
      <dgm:t>
        <a:bodyPr/>
        <a:lstStyle/>
        <a:p>
          <a:endParaRPr lang="zh-CN" altLang="en-US"/>
        </a:p>
      </dgm:t>
    </dgm:pt>
    <dgm:pt modelId="{40F5DD9C-18B1-45EA-90C6-D5ECB4EDB8F2}" type="sibTrans" cxnId="{B9F1348A-AF54-4A8C-AE93-46DEC4D13811}">
      <dgm:prSet/>
      <dgm:spPr/>
      <dgm:t>
        <a:bodyPr/>
        <a:lstStyle/>
        <a:p>
          <a:endParaRPr lang="zh-CN" altLang="en-US"/>
        </a:p>
      </dgm:t>
    </dgm:pt>
    <dgm:pt modelId="{35309812-6902-4CDB-A91B-03AF8DAC1BAC}">
      <dgm:prSet phldrT="[文本]"/>
      <dgm:spPr/>
      <dgm:t>
        <a:bodyPr/>
        <a:lstStyle/>
        <a:p>
          <a:r>
            <a:rPr lang="en-US" altLang="zh-CN" dirty="0"/>
            <a:t>Boot</a:t>
          </a:r>
          <a:endParaRPr lang="zh-CN" altLang="en-US" dirty="0"/>
        </a:p>
      </dgm:t>
    </dgm:pt>
    <dgm:pt modelId="{0261813C-CE5F-465C-A562-E085E5CCF18A}" type="parTrans" cxnId="{96F41848-6B21-4BBC-922C-D0CFCC13BECB}">
      <dgm:prSet/>
      <dgm:spPr/>
      <dgm:t>
        <a:bodyPr/>
        <a:lstStyle/>
        <a:p>
          <a:endParaRPr lang="zh-CN" altLang="en-US"/>
        </a:p>
      </dgm:t>
    </dgm:pt>
    <dgm:pt modelId="{99F072EC-044D-4660-A58C-8133F7C5ADA5}" type="sibTrans" cxnId="{96F41848-6B21-4BBC-922C-D0CFCC13BECB}">
      <dgm:prSet/>
      <dgm:spPr/>
      <dgm:t>
        <a:bodyPr/>
        <a:lstStyle/>
        <a:p>
          <a:endParaRPr lang="zh-CN" altLang="en-US"/>
        </a:p>
      </dgm:t>
    </dgm:pt>
    <dgm:pt modelId="{CA5E48DF-DDB2-4BB8-BFB4-35F1740E99BA}">
      <dgm:prSet phldrT="[文本]"/>
      <dgm:spPr/>
      <dgm:t>
        <a:bodyPr/>
        <a:lstStyle/>
        <a:p>
          <a:r>
            <a:rPr lang="en-US" altLang="zh-CN" dirty="0" err="1"/>
            <a:t>SplitControl</a:t>
          </a:r>
          <a:endParaRPr lang="zh-CN" altLang="en-US" dirty="0"/>
        </a:p>
      </dgm:t>
    </dgm:pt>
    <dgm:pt modelId="{BD6A9F52-E14A-408C-A198-4CA39F847597}" type="parTrans" cxnId="{84C24DAE-5D35-4F1C-AFBF-1517875102A3}">
      <dgm:prSet/>
      <dgm:spPr/>
      <dgm:t>
        <a:bodyPr/>
        <a:lstStyle/>
        <a:p>
          <a:endParaRPr lang="zh-CN" altLang="en-US"/>
        </a:p>
      </dgm:t>
    </dgm:pt>
    <dgm:pt modelId="{2EA363DA-4196-4EB8-893C-EA76968DC4F9}" type="sibTrans" cxnId="{84C24DAE-5D35-4F1C-AFBF-1517875102A3}">
      <dgm:prSet/>
      <dgm:spPr/>
      <dgm:t>
        <a:bodyPr/>
        <a:lstStyle/>
        <a:p>
          <a:endParaRPr lang="zh-CN" altLang="en-US"/>
        </a:p>
      </dgm:t>
    </dgm:pt>
    <dgm:pt modelId="{E79AE9DB-8FC8-42B5-A1F3-23971B8BFE11}">
      <dgm:prSet phldrT="[文本]"/>
      <dgm:spPr/>
      <dgm:t>
        <a:bodyPr/>
        <a:lstStyle/>
        <a:p>
          <a:r>
            <a:rPr lang="en-US" altLang="zh-CN" dirty="0"/>
            <a:t>Message size</a:t>
          </a:r>
          <a:endParaRPr lang="zh-CN" altLang="en-US" dirty="0"/>
        </a:p>
      </dgm:t>
    </dgm:pt>
    <dgm:pt modelId="{6D14CAB8-F41F-4F48-B046-DCCE33E5DF9C}" type="parTrans" cxnId="{05ECDA8C-7030-4A21-90AA-EEAE1ED31F8F}">
      <dgm:prSet/>
      <dgm:spPr/>
      <dgm:t>
        <a:bodyPr/>
        <a:lstStyle/>
        <a:p>
          <a:endParaRPr lang="zh-CN" altLang="en-US"/>
        </a:p>
      </dgm:t>
    </dgm:pt>
    <dgm:pt modelId="{6A24BB27-4D4C-4A66-9B72-3687B51C538C}" type="sibTrans" cxnId="{05ECDA8C-7030-4A21-90AA-EEAE1ED31F8F}">
      <dgm:prSet/>
      <dgm:spPr/>
      <dgm:t>
        <a:bodyPr/>
        <a:lstStyle/>
        <a:p>
          <a:endParaRPr lang="zh-CN" altLang="en-US"/>
        </a:p>
      </dgm:t>
    </dgm:pt>
    <dgm:pt modelId="{C8B08C45-D5C9-45F2-9163-6811F533626A}">
      <dgm:prSet phldrT="[文本]"/>
      <dgm:spPr/>
      <dgm:t>
        <a:bodyPr/>
        <a:lstStyle/>
        <a:p>
          <a:r>
            <a:rPr lang="en-US" altLang="zh-CN" dirty="0"/>
            <a:t>Tx Power</a:t>
          </a:r>
          <a:endParaRPr lang="zh-CN" altLang="en-US" dirty="0"/>
        </a:p>
      </dgm:t>
    </dgm:pt>
    <dgm:pt modelId="{BC17BB36-63D6-4B04-9B4F-43419045A64A}" type="parTrans" cxnId="{72B1C766-BA29-449F-B96B-BA92C813206C}">
      <dgm:prSet/>
      <dgm:spPr/>
      <dgm:t>
        <a:bodyPr/>
        <a:lstStyle/>
        <a:p>
          <a:endParaRPr lang="zh-CN" altLang="en-US"/>
        </a:p>
      </dgm:t>
    </dgm:pt>
    <dgm:pt modelId="{3204F1B8-0D01-4A0C-9AE9-8DED485DF89C}" type="sibTrans" cxnId="{72B1C766-BA29-449F-B96B-BA92C813206C}">
      <dgm:prSet/>
      <dgm:spPr/>
      <dgm:t>
        <a:bodyPr/>
        <a:lstStyle/>
        <a:p>
          <a:endParaRPr lang="zh-CN" altLang="en-US"/>
        </a:p>
      </dgm:t>
    </dgm:pt>
    <dgm:pt modelId="{B0F02B67-62D5-475D-A5A4-F7ED46DF94E0}">
      <dgm:prSet phldrT="[文本]"/>
      <dgm:spPr/>
      <dgm:t>
        <a:bodyPr/>
        <a:lstStyle/>
        <a:p>
          <a:r>
            <a:rPr lang="en-US" altLang="zh-CN" dirty="0"/>
            <a:t>Tx Channel</a:t>
          </a:r>
          <a:endParaRPr lang="zh-CN" altLang="en-US" dirty="0"/>
        </a:p>
      </dgm:t>
    </dgm:pt>
    <dgm:pt modelId="{F938D827-D80B-4701-B0E4-5FDF5E63C508}" type="parTrans" cxnId="{1B5C62CC-47E5-4279-895E-9EFF71479922}">
      <dgm:prSet/>
      <dgm:spPr/>
      <dgm:t>
        <a:bodyPr/>
        <a:lstStyle/>
        <a:p>
          <a:endParaRPr lang="zh-CN" altLang="en-US"/>
        </a:p>
      </dgm:t>
    </dgm:pt>
    <dgm:pt modelId="{8A5124AD-54D1-4F39-A678-92E55ABF5526}" type="sibTrans" cxnId="{1B5C62CC-47E5-4279-895E-9EFF71479922}">
      <dgm:prSet/>
      <dgm:spPr/>
      <dgm:t>
        <a:bodyPr/>
        <a:lstStyle/>
        <a:p>
          <a:endParaRPr lang="zh-CN" altLang="en-US"/>
        </a:p>
      </dgm:t>
    </dgm:pt>
    <dgm:pt modelId="{47806FFE-2A93-4B94-A31E-65804173AB55}" type="pres">
      <dgm:prSet presAssocID="{383A185B-38C9-40B3-B8A8-E393CF501F0D}" presName="Name0" presStyleCnt="0">
        <dgm:presLayoutVars>
          <dgm:dir/>
        </dgm:presLayoutVars>
      </dgm:prSet>
      <dgm:spPr/>
    </dgm:pt>
    <dgm:pt modelId="{D0F0DACD-23E9-43E2-987F-49A9C3DFAF6F}" type="pres">
      <dgm:prSet presAssocID="{78E75398-B77C-4A6D-849A-80ADFC5F2AA2}" presName="parComposite" presStyleCnt="0"/>
      <dgm:spPr/>
    </dgm:pt>
    <dgm:pt modelId="{C5809DA8-2102-4D79-A7B3-8D4785A1BD20}" type="pres">
      <dgm:prSet presAssocID="{78E75398-B77C-4A6D-849A-80ADFC5F2AA2}" presName="parBigCircle" presStyleLbl="node0" presStyleIdx="0" presStyleCnt="3"/>
      <dgm:spPr/>
    </dgm:pt>
    <dgm:pt modelId="{B715254E-BEA4-42A7-AC36-007BF7D321B0}" type="pres">
      <dgm:prSet presAssocID="{78E75398-B77C-4A6D-849A-80ADFC5F2AA2}" presName="parTx" presStyleLbl="revTx" presStyleIdx="0" presStyleCnt="23"/>
      <dgm:spPr/>
    </dgm:pt>
    <dgm:pt modelId="{51E87685-2AA8-4568-97F8-0699C0938EBA}" type="pres">
      <dgm:prSet presAssocID="{78E75398-B77C-4A6D-849A-80ADFC5F2AA2}" presName="bSpace" presStyleCnt="0"/>
      <dgm:spPr/>
    </dgm:pt>
    <dgm:pt modelId="{8A61E541-10A9-4E67-903B-94D57C63D205}" type="pres">
      <dgm:prSet presAssocID="{78E75398-B77C-4A6D-849A-80ADFC5F2AA2}" presName="parBackupNorm" presStyleCnt="0"/>
      <dgm:spPr/>
    </dgm:pt>
    <dgm:pt modelId="{85370FC7-77E2-4BC7-99B0-BA5DACFEDA57}" type="pres">
      <dgm:prSet presAssocID="{23E89835-00D1-410B-9571-96703AC021A5}" presName="parSpace" presStyleCnt="0"/>
      <dgm:spPr/>
    </dgm:pt>
    <dgm:pt modelId="{5635A6FA-F15A-41B1-817E-4571557C1969}" type="pres">
      <dgm:prSet presAssocID="{35309812-6902-4CDB-A91B-03AF8DAC1BAC}" presName="desBackupLeftNorm" presStyleCnt="0"/>
      <dgm:spPr/>
    </dgm:pt>
    <dgm:pt modelId="{11EC93D7-856D-4CC5-9CA8-F38530865CCC}" type="pres">
      <dgm:prSet presAssocID="{35309812-6902-4CDB-A91B-03AF8DAC1BAC}" presName="desComposite" presStyleCnt="0"/>
      <dgm:spPr/>
    </dgm:pt>
    <dgm:pt modelId="{BCE4DBE6-4A38-462D-8C29-BF086B6D9CC9}" type="pres">
      <dgm:prSet presAssocID="{35309812-6902-4CDB-A91B-03AF8DAC1BAC}" presName="desCircle" presStyleLbl="node1" presStyleIdx="0" presStyleCnt="10"/>
      <dgm:spPr/>
    </dgm:pt>
    <dgm:pt modelId="{012F268D-DE4C-41D0-980F-A99BB7B84116}" type="pres">
      <dgm:prSet presAssocID="{35309812-6902-4CDB-A91B-03AF8DAC1BAC}" presName="chTx" presStyleLbl="revTx" presStyleIdx="1" presStyleCnt="23"/>
      <dgm:spPr/>
    </dgm:pt>
    <dgm:pt modelId="{477AADD7-D3B3-4874-8CEE-46D9A2571637}" type="pres">
      <dgm:prSet presAssocID="{35309812-6902-4CDB-A91B-03AF8DAC1BAC}" presName="desTx" presStyleLbl="revTx" presStyleIdx="2" presStyleCnt="23">
        <dgm:presLayoutVars>
          <dgm:bulletEnabled val="1"/>
        </dgm:presLayoutVars>
      </dgm:prSet>
      <dgm:spPr/>
    </dgm:pt>
    <dgm:pt modelId="{606E338D-4745-4320-B2A0-1DCE60708594}" type="pres">
      <dgm:prSet presAssocID="{35309812-6902-4CDB-A91B-03AF8DAC1BAC}" presName="desBackupRightNorm" presStyleCnt="0"/>
      <dgm:spPr/>
    </dgm:pt>
    <dgm:pt modelId="{018868FC-A456-4E87-A7F9-172B82F83DCB}" type="pres">
      <dgm:prSet presAssocID="{99F072EC-044D-4660-A58C-8133F7C5ADA5}" presName="desSpace" presStyleCnt="0"/>
      <dgm:spPr/>
    </dgm:pt>
    <dgm:pt modelId="{BE7F4160-18C5-410B-A92C-E846C9C1E18E}" type="pres">
      <dgm:prSet presAssocID="{CA5E48DF-DDB2-4BB8-BFB4-35F1740E99BA}" presName="desBackupLeftNorm" presStyleCnt="0"/>
      <dgm:spPr/>
    </dgm:pt>
    <dgm:pt modelId="{B04A5514-6805-440B-BF20-34B85681E16B}" type="pres">
      <dgm:prSet presAssocID="{CA5E48DF-DDB2-4BB8-BFB4-35F1740E99BA}" presName="desComposite" presStyleCnt="0"/>
      <dgm:spPr/>
    </dgm:pt>
    <dgm:pt modelId="{05B91E65-0C48-4BF5-9515-0608E5452E09}" type="pres">
      <dgm:prSet presAssocID="{CA5E48DF-DDB2-4BB8-BFB4-35F1740E99BA}" presName="desCircle" presStyleLbl="node1" presStyleIdx="1" presStyleCnt="10"/>
      <dgm:spPr/>
    </dgm:pt>
    <dgm:pt modelId="{75BF79E8-61CF-4FA5-9F56-05BFC1E40193}" type="pres">
      <dgm:prSet presAssocID="{CA5E48DF-DDB2-4BB8-BFB4-35F1740E99BA}" presName="chTx" presStyleLbl="revTx" presStyleIdx="3" presStyleCnt="23"/>
      <dgm:spPr/>
    </dgm:pt>
    <dgm:pt modelId="{1195AF4C-C20F-4F8B-BB5E-438748AE952A}" type="pres">
      <dgm:prSet presAssocID="{CA5E48DF-DDB2-4BB8-BFB4-35F1740E99BA}" presName="desTx" presStyleLbl="revTx" presStyleIdx="4" presStyleCnt="23">
        <dgm:presLayoutVars>
          <dgm:bulletEnabled val="1"/>
        </dgm:presLayoutVars>
      </dgm:prSet>
      <dgm:spPr/>
    </dgm:pt>
    <dgm:pt modelId="{2D17E108-93EC-4685-B182-266862DCDCED}" type="pres">
      <dgm:prSet presAssocID="{CA5E48DF-DDB2-4BB8-BFB4-35F1740E99BA}" presName="desBackupRightNorm" presStyleCnt="0"/>
      <dgm:spPr/>
    </dgm:pt>
    <dgm:pt modelId="{C9F3971A-D6FF-41E2-B939-D5CA05593655}" type="pres">
      <dgm:prSet presAssocID="{2EA363DA-4196-4EB8-893C-EA76968DC4F9}" presName="desSpace" presStyleCnt="0"/>
      <dgm:spPr/>
    </dgm:pt>
    <dgm:pt modelId="{2201539E-77DB-439B-9A9A-4B2CD23C96D2}" type="pres">
      <dgm:prSet presAssocID="{4EE524BF-BA91-4528-A810-70C572FA0C6D}" presName="desBackupLeftNorm" presStyleCnt="0"/>
      <dgm:spPr/>
    </dgm:pt>
    <dgm:pt modelId="{0DE39881-6E9A-46A0-8E5B-E8E8320A44DF}" type="pres">
      <dgm:prSet presAssocID="{4EE524BF-BA91-4528-A810-70C572FA0C6D}" presName="desComposite" presStyleCnt="0"/>
      <dgm:spPr/>
    </dgm:pt>
    <dgm:pt modelId="{8DBEF315-A6FC-4387-A602-CDAA0C656BB4}" type="pres">
      <dgm:prSet presAssocID="{4EE524BF-BA91-4528-A810-70C572FA0C6D}" presName="desCircle" presStyleLbl="node1" presStyleIdx="2" presStyleCnt="10"/>
      <dgm:spPr/>
    </dgm:pt>
    <dgm:pt modelId="{9483AF3E-4A5E-4CCF-BE30-69E4CE1E5906}" type="pres">
      <dgm:prSet presAssocID="{4EE524BF-BA91-4528-A810-70C572FA0C6D}" presName="chTx" presStyleLbl="revTx" presStyleIdx="5" presStyleCnt="23"/>
      <dgm:spPr/>
    </dgm:pt>
    <dgm:pt modelId="{E00FB984-F297-46BE-850D-020A47D615AF}" type="pres">
      <dgm:prSet presAssocID="{4EE524BF-BA91-4528-A810-70C572FA0C6D}" presName="desTx" presStyleLbl="revTx" presStyleIdx="6" presStyleCnt="23">
        <dgm:presLayoutVars>
          <dgm:bulletEnabled val="1"/>
        </dgm:presLayoutVars>
      </dgm:prSet>
      <dgm:spPr/>
    </dgm:pt>
    <dgm:pt modelId="{E6E52CB3-2819-45C8-AD79-F9B5D801FC2D}" type="pres">
      <dgm:prSet presAssocID="{4EE524BF-BA91-4528-A810-70C572FA0C6D}" presName="desBackupRightNorm" presStyleCnt="0"/>
      <dgm:spPr/>
    </dgm:pt>
    <dgm:pt modelId="{FCB3369F-1AEA-420E-8FF8-4A4378F79856}" type="pres">
      <dgm:prSet presAssocID="{21028520-F116-43F3-BFE0-26DE3238FD73}" presName="desSpace" presStyleCnt="0"/>
      <dgm:spPr/>
    </dgm:pt>
    <dgm:pt modelId="{990EAC45-8806-46C7-8EF9-9C76BCAEBFEE}" type="pres">
      <dgm:prSet presAssocID="{C74349AD-B631-4901-BB1A-BDC33630CDB1}" presName="desBackupLeftNorm" presStyleCnt="0"/>
      <dgm:spPr/>
    </dgm:pt>
    <dgm:pt modelId="{61424F40-0212-4315-A3B3-2A908CC8520B}" type="pres">
      <dgm:prSet presAssocID="{C74349AD-B631-4901-BB1A-BDC33630CDB1}" presName="desComposite" presStyleCnt="0"/>
      <dgm:spPr/>
    </dgm:pt>
    <dgm:pt modelId="{CB5A3ED3-EDE7-4D51-8CE0-72461640511B}" type="pres">
      <dgm:prSet presAssocID="{C74349AD-B631-4901-BB1A-BDC33630CDB1}" presName="desCircle" presStyleLbl="node1" presStyleIdx="3" presStyleCnt="10"/>
      <dgm:spPr/>
    </dgm:pt>
    <dgm:pt modelId="{963D39D1-46C1-4AF2-9904-E4487B4AE5E3}" type="pres">
      <dgm:prSet presAssocID="{C74349AD-B631-4901-BB1A-BDC33630CDB1}" presName="chTx" presStyleLbl="revTx" presStyleIdx="7" presStyleCnt="23"/>
      <dgm:spPr/>
    </dgm:pt>
    <dgm:pt modelId="{C9DE0205-41BC-4D62-B9EF-46FCE9328EB5}" type="pres">
      <dgm:prSet presAssocID="{C74349AD-B631-4901-BB1A-BDC33630CDB1}" presName="desTx" presStyleLbl="revTx" presStyleIdx="8" presStyleCnt="23">
        <dgm:presLayoutVars>
          <dgm:bulletEnabled val="1"/>
        </dgm:presLayoutVars>
      </dgm:prSet>
      <dgm:spPr/>
    </dgm:pt>
    <dgm:pt modelId="{8E14999E-B63C-49CB-B8E7-2D85066ADB6F}" type="pres">
      <dgm:prSet presAssocID="{C74349AD-B631-4901-BB1A-BDC33630CDB1}" presName="desBackupRightNorm" presStyleCnt="0"/>
      <dgm:spPr/>
    </dgm:pt>
    <dgm:pt modelId="{8FD3F85F-08C3-4D88-8A38-E87C8F069BC5}" type="pres">
      <dgm:prSet presAssocID="{B9EDA9F1-4E5B-43B2-9977-A252790FA002}" presName="desSpace" presStyleCnt="0"/>
      <dgm:spPr/>
    </dgm:pt>
    <dgm:pt modelId="{F477B309-EB2D-4AA6-B126-AF36AD194412}" type="pres">
      <dgm:prSet presAssocID="{711C7A7F-6EEE-4A6C-AE81-5F1F467F39AA}" presName="desBackupLeftNorm" presStyleCnt="0"/>
      <dgm:spPr/>
    </dgm:pt>
    <dgm:pt modelId="{81D2A50B-483A-466F-AAD0-5336DD7948B5}" type="pres">
      <dgm:prSet presAssocID="{711C7A7F-6EEE-4A6C-AE81-5F1F467F39AA}" presName="desComposite" presStyleCnt="0"/>
      <dgm:spPr/>
    </dgm:pt>
    <dgm:pt modelId="{2A2A7F84-593F-4766-84D2-BF472128864E}" type="pres">
      <dgm:prSet presAssocID="{711C7A7F-6EEE-4A6C-AE81-5F1F467F39AA}" presName="desCircle" presStyleLbl="node1" presStyleIdx="4" presStyleCnt="10"/>
      <dgm:spPr/>
    </dgm:pt>
    <dgm:pt modelId="{96C5E16F-EE92-4781-80D1-1237F8A3B87D}" type="pres">
      <dgm:prSet presAssocID="{711C7A7F-6EEE-4A6C-AE81-5F1F467F39AA}" presName="chTx" presStyleLbl="revTx" presStyleIdx="9" presStyleCnt="23"/>
      <dgm:spPr/>
    </dgm:pt>
    <dgm:pt modelId="{FBE7C024-C6D5-4F2C-AF26-9A818B2B432D}" type="pres">
      <dgm:prSet presAssocID="{711C7A7F-6EEE-4A6C-AE81-5F1F467F39AA}" presName="desTx" presStyleLbl="revTx" presStyleIdx="10" presStyleCnt="23">
        <dgm:presLayoutVars>
          <dgm:bulletEnabled val="1"/>
        </dgm:presLayoutVars>
      </dgm:prSet>
      <dgm:spPr/>
    </dgm:pt>
    <dgm:pt modelId="{17F933C2-5015-487D-BEDA-714CD27B76FA}" type="pres">
      <dgm:prSet presAssocID="{711C7A7F-6EEE-4A6C-AE81-5F1F467F39AA}" presName="desBackupRightNorm" presStyleCnt="0"/>
      <dgm:spPr/>
    </dgm:pt>
    <dgm:pt modelId="{F74A3BD7-9EA6-46AD-A1B6-3383FCA16A67}" type="pres">
      <dgm:prSet presAssocID="{F00D2FC5-699D-4C54-B5BC-8BB7EDE8EC69}" presName="desSpace" presStyleCnt="0"/>
      <dgm:spPr/>
    </dgm:pt>
    <dgm:pt modelId="{58C9DDDB-4691-436F-AA74-C252FAECF100}" type="pres">
      <dgm:prSet presAssocID="{CC11E6DC-450F-43D8-B311-9B5BC1E4E53B}" presName="desBackupLeftNorm" presStyleCnt="0"/>
      <dgm:spPr/>
    </dgm:pt>
    <dgm:pt modelId="{1DE63C7A-0BB3-4108-A390-B84DCC43A0E5}" type="pres">
      <dgm:prSet presAssocID="{CC11E6DC-450F-43D8-B311-9B5BC1E4E53B}" presName="desComposite" presStyleCnt="0"/>
      <dgm:spPr/>
    </dgm:pt>
    <dgm:pt modelId="{439CD862-2688-4918-B9E8-00FF34FD4C75}" type="pres">
      <dgm:prSet presAssocID="{CC11E6DC-450F-43D8-B311-9B5BC1E4E53B}" presName="desCircle" presStyleLbl="node1" presStyleIdx="5" presStyleCnt="10"/>
      <dgm:spPr/>
    </dgm:pt>
    <dgm:pt modelId="{C19732EC-0036-4E12-B398-B004E73EF0FC}" type="pres">
      <dgm:prSet presAssocID="{CC11E6DC-450F-43D8-B311-9B5BC1E4E53B}" presName="chTx" presStyleLbl="revTx" presStyleIdx="11" presStyleCnt="23"/>
      <dgm:spPr/>
    </dgm:pt>
    <dgm:pt modelId="{68D96CF5-10CC-481D-924C-6EB7B6858A17}" type="pres">
      <dgm:prSet presAssocID="{CC11E6DC-450F-43D8-B311-9B5BC1E4E53B}" presName="desTx" presStyleLbl="revTx" presStyleIdx="12" presStyleCnt="23">
        <dgm:presLayoutVars>
          <dgm:bulletEnabled val="1"/>
        </dgm:presLayoutVars>
      </dgm:prSet>
      <dgm:spPr/>
    </dgm:pt>
    <dgm:pt modelId="{243BD0CE-CA5A-4C1B-97BF-F2D8C6F8C163}" type="pres">
      <dgm:prSet presAssocID="{CC11E6DC-450F-43D8-B311-9B5BC1E4E53B}" presName="desBackupRightNorm" presStyleCnt="0"/>
      <dgm:spPr/>
    </dgm:pt>
    <dgm:pt modelId="{C87FE80B-4212-47B1-A99E-F34D4AE9867C}" type="pres">
      <dgm:prSet presAssocID="{40F5DD9C-18B1-45EA-90C6-D5ECB4EDB8F2}" presName="desSpace" presStyleCnt="0"/>
      <dgm:spPr/>
    </dgm:pt>
    <dgm:pt modelId="{E7F3CC42-2C1C-41C6-BF22-9F893CC1301A}" type="pres">
      <dgm:prSet presAssocID="{6DA30E3F-4749-41BE-862E-651E99B5D51A}" presName="parComposite" presStyleCnt="0"/>
      <dgm:spPr/>
    </dgm:pt>
    <dgm:pt modelId="{1C45515F-7D42-4010-8FFB-45BECF4719C8}" type="pres">
      <dgm:prSet presAssocID="{6DA30E3F-4749-41BE-862E-651E99B5D51A}" presName="parBigCircle" presStyleLbl="node0" presStyleIdx="1" presStyleCnt="3"/>
      <dgm:spPr/>
    </dgm:pt>
    <dgm:pt modelId="{D31A25D9-4ED5-4EE8-B137-1C9B27216967}" type="pres">
      <dgm:prSet presAssocID="{6DA30E3F-4749-41BE-862E-651E99B5D51A}" presName="parTx" presStyleLbl="revTx" presStyleIdx="13" presStyleCnt="23"/>
      <dgm:spPr/>
    </dgm:pt>
    <dgm:pt modelId="{4F5E8FC0-AEF3-4935-AB88-DDD5C8FBD26C}" type="pres">
      <dgm:prSet presAssocID="{6DA30E3F-4749-41BE-862E-651E99B5D51A}" presName="bSpace" presStyleCnt="0"/>
      <dgm:spPr/>
    </dgm:pt>
    <dgm:pt modelId="{6F15208D-44BE-4191-968D-AA91989F618E}" type="pres">
      <dgm:prSet presAssocID="{6DA30E3F-4749-41BE-862E-651E99B5D51A}" presName="parBackupNorm" presStyleCnt="0"/>
      <dgm:spPr/>
    </dgm:pt>
    <dgm:pt modelId="{240B6663-CF11-4DEF-9974-CA6B93AB6B25}" type="pres">
      <dgm:prSet presAssocID="{30251C3D-C856-4508-AD28-8B38689DBD4E}" presName="parSpace" presStyleCnt="0"/>
      <dgm:spPr/>
    </dgm:pt>
    <dgm:pt modelId="{7EDAAB90-78B5-41FE-8DF2-DE188B19A089}" type="pres">
      <dgm:prSet presAssocID="{705C8C94-AB33-4604-AB30-FA810F8AA8B5}" presName="desBackupLeftNorm" presStyleCnt="0"/>
      <dgm:spPr/>
    </dgm:pt>
    <dgm:pt modelId="{3E7207D8-65E7-439F-AF95-CE4E97B922BA}" type="pres">
      <dgm:prSet presAssocID="{705C8C94-AB33-4604-AB30-FA810F8AA8B5}" presName="desComposite" presStyleCnt="0"/>
      <dgm:spPr/>
    </dgm:pt>
    <dgm:pt modelId="{EA95864B-DFD1-4990-8524-A84AFCA9FB3C}" type="pres">
      <dgm:prSet presAssocID="{705C8C94-AB33-4604-AB30-FA810F8AA8B5}" presName="desCircle" presStyleLbl="node1" presStyleIdx="6" presStyleCnt="10"/>
      <dgm:spPr/>
    </dgm:pt>
    <dgm:pt modelId="{829D33C9-88BB-4A94-B4B7-630F7C75843C}" type="pres">
      <dgm:prSet presAssocID="{705C8C94-AB33-4604-AB30-FA810F8AA8B5}" presName="chTx" presStyleLbl="revTx" presStyleIdx="14" presStyleCnt="23"/>
      <dgm:spPr/>
    </dgm:pt>
    <dgm:pt modelId="{F377ED08-0DEF-4E62-A02C-9F575DE3FAF8}" type="pres">
      <dgm:prSet presAssocID="{705C8C94-AB33-4604-AB30-FA810F8AA8B5}" presName="desTx" presStyleLbl="revTx" presStyleIdx="15" presStyleCnt="23">
        <dgm:presLayoutVars>
          <dgm:bulletEnabled val="1"/>
        </dgm:presLayoutVars>
      </dgm:prSet>
      <dgm:spPr/>
    </dgm:pt>
    <dgm:pt modelId="{CC12A7E5-325B-4FA4-B698-046AEC97E402}" type="pres">
      <dgm:prSet presAssocID="{705C8C94-AB33-4604-AB30-FA810F8AA8B5}" presName="desBackupRightNorm" presStyleCnt="0"/>
      <dgm:spPr/>
    </dgm:pt>
    <dgm:pt modelId="{2C8FAA3F-4FAB-4907-9D84-0BA83BFE6108}" type="pres">
      <dgm:prSet presAssocID="{8017B096-354E-426B-AD82-DFC8F0118167}" presName="desSpace" presStyleCnt="0"/>
      <dgm:spPr/>
    </dgm:pt>
    <dgm:pt modelId="{D5792082-FE07-4E9A-8F30-CFA4BD10114C}" type="pres">
      <dgm:prSet presAssocID="{99D531EA-B9B8-44C0-A13B-D7A7D92EBD34}" presName="parComposite" presStyleCnt="0"/>
      <dgm:spPr/>
    </dgm:pt>
    <dgm:pt modelId="{E4BD5C0E-B997-49DA-802D-D654B3D1AB88}" type="pres">
      <dgm:prSet presAssocID="{99D531EA-B9B8-44C0-A13B-D7A7D92EBD34}" presName="parBigCircle" presStyleLbl="node0" presStyleIdx="2" presStyleCnt="3"/>
      <dgm:spPr/>
    </dgm:pt>
    <dgm:pt modelId="{8CB69DB6-8AC3-4FC2-9F1D-B40FA76879CC}" type="pres">
      <dgm:prSet presAssocID="{99D531EA-B9B8-44C0-A13B-D7A7D92EBD34}" presName="parTx" presStyleLbl="revTx" presStyleIdx="16" presStyleCnt="23"/>
      <dgm:spPr/>
    </dgm:pt>
    <dgm:pt modelId="{89F76AF9-E937-473E-81DA-846D30A37708}" type="pres">
      <dgm:prSet presAssocID="{99D531EA-B9B8-44C0-A13B-D7A7D92EBD34}" presName="bSpace" presStyleCnt="0"/>
      <dgm:spPr/>
    </dgm:pt>
    <dgm:pt modelId="{2E150D46-394A-4A6E-A5A3-1114EF69E7FF}" type="pres">
      <dgm:prSet presAssocID="{99D531EA-B9B8-44C0-A13B-D7A7D92EBD34}" presName="parBackupNorm" presStyleCnt="0"/>
      <dgm:spPr/>
    </dgm:pt>
    <dgm:pt modelId="{99A4B854-5F7B-4E41-A577-3882419C592A}" type="pres">
      <dgm:prSet presAssocID="{2142F9EB-DC2D-4AD0-AC02-CBEAAE1F6D09}" presName="parSpace" presStyleCnt="0"/>
      <dgm:spPr/>
    </dgm:pt>
    <dgm:pt modelId="{A65C2CC8-B829-452D-B4C9-FDBED8A60089}" type="pres">
      <dgm:prSet presAssocID="{E79AE9DB-8FC8-42B5-A1F3-23971B8BFE11}" presName="desBackupLeftNorm" presStyleCnt="0"/>
      <dgm:spPr/>
    </dgm:pt>
    <dgm:pt modelId="{CEE67DE5-3EA4-4276-9CA0-3D7B8D61F9BF}" type="pres">
      <dgm:prSet presAssocID="{E79AE9DB-8FC8-42B5-A1F3-23971B8BFE11}" presName="desComposite" presStyleCnt="0"/>
      <dgm:spPr/>
    </dgm:pt>
    <dgm:pt modelId="{E1AC1A1A-BB7E-47A3-89F7-37F9924B4528}" type="pres">
      <dgm:prSet presAssocID="{E79AE9DB-8FC8-42B5-A1F3-23971B8BFE11}" presName="desCircle" presStyleLbl="node1" presStyleIdx="7" presStyleCnt="10"/>
      <dgm:spPr/>
    </dgm:pt>
    <dgm:pt modelId="{2C246245-5461-464F-A4A3-8B5B8CCB4810}" type="pres">
      <dgm:prSet presAssocID="{E79AE9DB-8FC8-42B5-A1F3-23971B8BFE11}" presName="chTx" presStyleLbl="revTx" presStyleIdx="17" presStyleCnt="23"/>
      <dgm:spPr/>
    </dgm:pt>
    <dgm:pt modelId="{6A4B3D14-0B48-4449-BE8A-F0BB921DD7C4}" type="pres">
      <dgm:prSet presAssocID="{E79AE9DB-8FC8-42B5-A1F3-23971B8BFE11}" presName="desTx" presStyleLbl="revTx" presStyleIdx="18" presStyleCnt="23">
        <dgm:presLayoutVars>
          <dgm:bulletEnabled val="1"/>
        </dgm:presLayoutVars>
      </dgm:prSet>
      <dgm:spPr/>
    </dgm:pt>
    <dgm:pt modelId="{781490B0-F571-4F25-8C81-F472B5FA0818}" type="pres">
      <dgm:prSet presAssocID="{E79AE9DB-8FC8-42B5-A1F3-23971B8BFE11}" presName="desBackupRightNorm" presStyleCnt="0"/>
      <dgm:spPr/>
    </dgm:pt>
    <dgm:pt modelId="{627F4B1C-4417-4671-9BBF-4A77A568B6CF}" type="pres">
      <dgm:prSet presAssocID="{6A24BB27-4D4C-4A66-9B72-3687B51C538C}" presName="desSpace" presStyleCnt="0"/>
      <dgm:spPr/>
    </dgm:pt>
    <dgm:pt modelId="{1F8FEF6A-A9A0-B94C-83E2-DCD8706B3142}" type="pres">
      <dgm:prSet presAssocID="{C8B08C45-D5C9-45F2-9163-6811F533626A}" presName="desBackupLeftNorm" presStyleCnt="0"/>
      <dgm:spPr/>
    </dgm:pt>
    <dgm:pt modelId="{F3693CF4-9D54-AD4D-9CFA-9D29C96D7371}" type="pres">
      <dgm:prSet presAssocID="{C8B08C45-D5C9-45F2-9163-6811F533626A}" presName="desComposite" presStyleCnt="0"/>
      <dgm:spPr/>
    </dgm:pt>
    <dgm:pt modelId="{97D17902-7962-2E4F-A665-0587F360D4EC}" type="pres">
      <dgm:prSet presAssocID="{C8B08C45-D5C9-45F2-9163-6811F533626A}" presName="desCircle" presStyleLbl="node1" presStyleIdx="8" presStyleCnt="10"/>
      <dgm:spPr/>
    </dgm:pt>
    <dgm:pt modelId="{AFAD7217-DB4B-1E40-AC6F-0FFF79EB1BC7}" type="pres">
      <dgm:prSet presAssocID="{C8B08C45-D5C9-45F2-9163-6811F533626A}" presName="chTx" presStyleLbl="revTx" presStyleIdx="19" presStyleCnt="23"/>
      <dgm:spPr/>
    </dgm:pt>
    <dgm:pt modelId="{108D6E5C-741C-1944-9882-D60421F9FC93}" type="pres">
      <dgm:prSet presAssocID="{C8B08C45-D5C9-45F2-9163-6811F533626A}" presName="desTx" presStyleLbl="revTx" presStyleIdx="20" presStyleCnt="23">
        <dgm:presLayoutVars>
          <dgm:bulletEnabled val="1"/>
        </dgm:presLayoutVars>
      </dgm:prSet>
      <dgm:spPr/>
    </dgm:pt>
    <dgm:pt modelId="{33465B0B-BE10-B742-BBE1-214E56E92185}" type="pres">
      <dgm:prSet presAssocID="{C8B08C45-D5C9-45F2-9163-6811F533626A}" presName="desBackupRightNorm" presStyleCnt="0"/>
      <dgm:spPr/>
    </dgm:pt>
    <dgm:pt modelId="{B4521FFD-2AA8-3844-B55F-42F2BC47E45E}" type="pres">
      <dgm:prSet presAssocID="{3204F1B8-0D01-4A0C-9AE9-8DED485DF89C}" presName="desSpace" presStyleCnt="0"/>
      <dgm:spPr/>
    </dgm:pt>
    <dgm:pt modelId="{3DF79DC3-73A5-490D-8BE1-3D1C725ED9A6}" type="pres">
      <dgm:prSet presAssocID="{B0F02B67-62D5-475D-A5A4-F7ED46DF94E0}" presName="desBackupLeftNorm" presStyleCnt="0"/>
      <dgm:spPr/>
    </dgm:pt>
    <dgm:pt modelId="{2E022D93-109C-4DBA-851B-321D9A34E0D8}" type="pres">
      <dgm:prSet presAssocID="{B0F02B67-62D5-475D-A5A4-F7ED46DF94E0}" presName="desComposite" presStyleCnt="0"/>
      <dgm:spPr/>
    </dgm:pt>
    <dgm:pt modelId="{50183792-7BBF-4885-8C77-F8D2E05B3BC6}" type="pres">
      <dgm:prSet presAssocID="{B0F02B67-62D5-475D-A5A4-F7ED46DF94E0}" presName="desCircle" presStyleLbl="node1" presStyleIdx="9" presStyleCnt="10"/>
      <dgm:spPr/>
    </dgm:pt>
    <dgm:pt modelId="{19DB0D4A-5BED-4585-88D4-EC54C85B7A07}" type="pres">
      <dgm:prSet presAssocID="{B0F02B67-62D5-475D-A5A4-F7ED46DF94E0}" presName="chTx" presStyleLbl="revTx" presStyleIdx="21" presStyleCnt="23"/>
      <dgm:spPr/>
    </dgm:pt>
    <dgm:pt modelId="{79FD110D-9747-46C5-A0C9-A0E8BC414801}" type="pres">
      <dgm:prSet presAssocID="{B0F02B67-62D5-475D-A5A4-F7ED46DF94E0}" presName="desTx" presStyleLbl="revTx" presStyleIdx="22" presStyleCnt="23">
        <dgm:presLayoutVars>
          <dgm:bulletEnabled val="1"/>
        </dgm:presLayoutVars>
      </dgm:prSet>
      <dgm:spPr/>
    </dgm:pt>
    <dgm:pt modelId="{AA5335DB-E34F-4536-B09F-6A1E1B9357E8}" type="pres">
      <dgm:prSet presAssocID="{B0F02B67-62D5-475D-A5A4-F7ED46DF94E0}" presName="desBackupRightNorm" presStyleCnt="0"/>
      <dgm:spPr/>
    </dgm:pt>
    <dgm:pt modelId="{9636264E-51B2-4448-BAC2-AF0AAB76F460}" type="pres">
      <dgm:prSet presAssocID="{8A5124AD-54D1-4F39-A678-92E55ABF5526}" presName="desSpace" presStyleCnt="0"/>
      <dgm:spPr/>
    </dgm:pt>
  </dgm:ptLst>
  <dgm:cxnLst>
    <dgm:cxn modelId="{F63BDA10-BEB1-8E43-A553-825C299EF143}" type="presOf" srcId="{4EE524BF-BA91-4528-A810-70C572FA0C6D}" destId="{9483AF3E-4A5E-4CCF-BE30-69E4CE1E5906}" srcOrd="0" destOrd="0" presId="urn:microsoft.com/office/officeart/2008/layout/CircleAccentTimeline"/>
    <dgm:cxn modelId="{96F41848-6B21-4BBC-922C-D0CFCC13BECB}" srcId="{78E75398-B77C-4A6D-849A-80ADFC5F2AA2}" destId="{35309812-6902-4CDB-A91B-03AF8DAC1BAC}" srcOrd="0" destOrd="0" parTransId="{0261813C-CE5F-465C-A562-E085E5CCF18A}" sibTransId="{99F072EC-044D-4660-A58C-8133F7C5ADA5}"/>
    <dgm:cxn modelId="{ACAE4F49-7FCE-B54E-85C2-FC532675EE78}" type="presOf" srcId="{C74349AD-B631-4901-BB1A-BDC33630CDB1}" destId="{963D39D1-46C1-4AF2-9904-E4487B4AE5E3}" srcOrd="0" destOrd="0" presId="urn:microsoft.com/office/officeart/2008/layout/CircleAccentTimeline"/>
    <dgm:cxn modelId="{72B1C766-BA29-449F-B96B-BA92C813206C}" srcId="{99D531EA-B9B8-44C0-A13B-D7A7D92EBD34}" destId="{C8B08C45-D5C9-45F2-9163-6811F533626A}" srcOrd="1" destOrd="0" parTransId="{BC17BB36-63D6-4B04-9B4F-43419045A64A}" sibTransId="{3204F1B8-0D01-4A0C-9AE9-8DED485DF89C}"/>
    <dgm:cxn modelId="{86F9E472-6AC1-490C-8F63-C14D04FCC5FD}" srcId="{383A185B-38C9-40B3-B8A8-E393CF501F0D}" destId="{78E75398-B77C-4A6D-849A-80ADFC5F2AA2}" srcOrd="0" destOrd="0" parTransId="{A7D816AC-4166-47A6-8E4E-97D882576986}" sibTransId="{23E89835-00D1-410B-9571-96703AC021A5}"/>
    <dgm:cxn modelId="{B9F1348A-AF54-4A8C-AE93-46DEC4D13811}" srcId="{78E75398-B77C-4A6D-849A-80ADFC5F2AA2}" destId="{CC11E6DC-450F-43D8-B311-9B5BC1E4E53B}" srcOrd="5" destOrd="0" parTransId="{E82D1109-AA19-4335-B12B-3AD814B250C5}" sibTransId="{40F5DD9C-18B1-45EA-90C6-D5ECB4EDB8F2}"/>
    <dgm:cxn modelId="{05ECDA8C-7030-4A21-90AA-EEAE1ED31F8F}" srcId="{99D531EA-B9B8-44C0-A13B-D7A7D92EBD34}" destId="{E79AE9DB-8FC8-42B5-A1F3-23971B8BFE11}" srcOrd="0" destOrd="0" parTransId="{6D14CAB8-F41F-4F48-B046-DCCE33E5DF9C}" sibTransId="{6A24BB27-4D4C-4A66-9B72-3687B51C538C}"/>
    <dgm:cxn modelId="{0552F08C-09BA-44F2-AA50-C519303414AC}" srcId="{6DA30E3F-4749-41BE-862E-651E99B5D51A}" destId="{705C8C94-AB33-4604-AB30-FA810F8AA8B5}" srcOrd="0" destOrd="0" parTransId="{93230DD9-3B8F-42FC-9CE6-45BACE49D7CE}" sibTransId="{8017B096-354E-426B-AD82-DFC8F0118167}"/>
    <dgm:cxn modelId="{18410E95-4E0C-452D-B4DE-3A9E7F452D71}" srcId="{78E75398-B77C-4A6D-849A-80ADFC5F2AA2}" destId="{C74349AD-B631-4901-BB1A-BDC33630CDB1}" srcOrd="3" destOrd="0" parTransId="{4F35EEAA-12AD-48DA-B946-B8F30CDBFE69}" sibTransId="{B9EDA9F1-4E5B-43B2-9977-A252790FA002}"/>
    <dgm:cxn modelId="{E556EA95-DB3B-594D-9802-FE421A49038B}" type="presOf" srcId="{383A185B-38C9-40B3-B8A8-E393CF501F0D}" destId="{47806FFE-2A93-4B94-A31E-65804173AB55}" srcOrd="0" destOrd="0" presId="urn:microsoft.com/office/officeart/2008/layout/CircleAccentTimeline"/>
    <dgm:cxn modelId="{84C24DAE-5D35-4F1C-AFBF-1517875102A3}" srcId="{78E75398-B77C-4A6D-849A-80ADFC5F2AA2}" destId="{CA5E48DF-DDB2-4BB8-BFB4-35F1740E99BA}" srcOrd="1" destOrd="0" parTransId="{BD6A9F52-E14A-408C-A198-4CA39F847597}" sibTransId="{2EA363DA-4196-4EB8-893C-EA76968DC4F9}"/>
    <dgm:cxn modelId="{0CA04BB0-11C4-4A4D-84BF-CD2AB0C0B475}" srcId="{383A185B-38C9-40B3-B8A8-E393CF501F0D}" destId="{99D531EA-B9B8-44C0-A13B-D7A7D92EBD34}" srcOrd="2" destOrd="0" parTransId="{0591808F-DC0C-4D4C-8A8D-A94F3DBE804E}" sibTransId="{2142F9EB-DC2D-4AD0-AC02-CBEAAE1F6D09}"/>
    <dgm:cxn modelId="{53DBC8B1-90FE-3F46-AB77-F530532B0815}" type="presOf" srcId="{C8B08C45-D5C9-45F2-9163-6811F533626A}" destId="{AFAD7217-DB4B-1E40-AC6F-0FFF79EB1BC7}" srcOrd="0" destOrd="0" presId="urn:microsoft.com/office/officeart/2008/layout/CircleAccentTimeline"/>
    <dgm:cxn modelId="{A6A225B5-7755-4D48-B04F-04B86BBB43B7}" srcId="{78E75398-B77C-4A6D-849A-80ADFC5F2AA2}" destId="{711C7A7F-6EEE-4A6C-AE81-5F1F467F39AA}" srcOrd="4" destOrd="0" parTransId="{C5F8CD6A-4167-40B7-8791-867570998096}" sibTransId="{F00D2FC5-699D-4C54-B5BC-8BB7EDE8EC69}"/>
    <dgm:cxn modelId="{734D99C0-5EAD-5B41-9B66-D57CC14B7C50}" type="presOf" srcId="{78E75398-B77C-4A6D-849A-80ADFC5F2AA2}" destId="{B715254E-BEA4-42A7-AC36-007BF7D321B0}" srcOrd="0" destOrd="0" presId="urn:microsoft.com/office/officeart/2008/layout/CircleAccentTimeline"/>
    <dgm:cxn modelId="{211EDCCA-A6FA-1F46-B0CC-63F019B4E08E}" type="presOf" srcId="{CC11E6DC-450F-43D8-B311-9B5BC1E4E53B}" destId="{C19732EC-0036-4E12-B398-B004E73EF0FC}" srcOrd="0" destOrd="0" presId="urn:microsoft.com/office/officeart/2008/layout/CircleAccentTimeline"/>
    <dgm:cxn modelId="{1B5C62CC-47E5-4279-895E-9EFF71479922}" srcId="{99D531EA-B9B8-44C0-A13B-D7A7D92EBD34}" destId="{B0F02B67-62D5-475D-A5A4-F7ED46DF94E0}" srcOrd="2" destOrd="0" parTransId="{F938D827-D80B-4701-B0E4-5FDF5E63C508}" sibTransId="{8A5124AD-54D1-4F39-A678-92E55ABF5526}"/>
    <dgm:cxn modelId="{3977BCCD-B16F-6B43-BB70-A93B3F40E47B}" type="presOf" srcId="{99D531EA-B9B8-44C0-A13B-D7A7D92EBD34}" destId="{8CB69DB6-8AC3-4FC2-9F1D-B40FA76879CC}" srcOrd="0" destOrd="0" presId="urn:microsoft.com/office/officeart/2008/layout/CircleAccentTimeline"/>
    <dgm:cxn modelId="{7ED324CE-1A3F-49D9-A185-2394F456EAAB}" srcId="{383A185B-38C9-40B3-B8A8-E393CF501F0D}" destId="{6DA30E3F-4749-41BE-862E-651E99B5D51A}" srcOrd="1" destOrd="0" parTransId="{B7104A1B-0BE6-489C-BD58-6152843FE4DE}" sibTransId="{30251C3D-C856-4508-AD28-8B38689DBD4E}"/>
    <dgm:cxn modelId="{FF047BD3-5DA6-CD41-A3C5-4F961BE9B385}" type="presOf" srcId="{B0F02B67-62D5-475D-A5A4-F7ED46DF94E0}" destId="{19DB0D4A-5BED-4585-88D4-EC54C85B7A07}" srcOrd="0" destOrd="0" presId="urn:microsoft.com/office/officeart/2008/layout/CircleAccentTimeline"/>
    <dgm:cxn modelId="{9EA42BD5-07D6-1A4E-A9F7-D24F55C98423}" type="presOf" srcId="{711C7A7F-6EEE-4A6C-AE81-5F1F467F39AA}" destId="{96C5E16F-EE92-4781-80D1-1237F8A3B87D}" srcOrd="0" destOrd="0" presId="urn:microsoft.com/office/officeart/2008/layout/CircleAccentTimeline"/>
    <dgm:cxn modelId="{21D622D9-C7D8-2844-8AE2-37F708F39D60}" type="presOf" srcId="{E79AE9DB-8FC8-42B5-A1F3-23971B8BFE11}" destId="{2C246245-5461-464F-A4A3-8B5B8CCB4810}" srcOrd="0" destOrd="0" presId="urn:microsoft.com/office/officeart/2008/layout/CircleAccentTimeline"/>
    <dgm:cxn modelId="{EE9A2DE6-48D7-204F-B600-3149E9B12069}" type="presOf" srcId="{6DA30E3F-4749-41BE-862E-651E99B5D51A}" destId="{D31A25D9-4ED5-4EE8-B137-1C9B27216967}" srcOrd="0" destOrd="0" presId="urn:microsoft.com/office/officeart/2008/layout/CircleAccentTimeline"/>
    <dgm:cxn modelId="{D58234EE-B2FA-CA43-B68D-86249579B66C}" type="presOf" srcId="{CA5E48DF-DDB2-4BB8-BFB4-35F1740E99BA}" destId="{75BF79E8-61CF-4FA5-9F56-05BFC1E40193}" srcOrd="0" destOrd="0" presId="urn:microsoft.com/office/officeart/2008/layout/CircleAccentTimeline"/>
    <dgm:cxn modelId="{58028CEE-A031-401D-BCE3-0ED266CD355E}" srcId="{78E75398-B77C-4A6D-849A-80ADFC5F2AA2}" destId="{4EE524BF-BA91-4528-A810-70C572FA0C6D}" srcOrd="2" destOrd="0" parTransId="{8A8A1ECA-BAEB-4AD2-A013-4F472B52C2C3}" sibTransId="{21028520-F116-43F3-BFE0-26DE3238FD73}"/>
    <dgm:cxn modelId="{A250DCF1-D89F-1B4B-96C3-CC673A764851}" type="presOf" srcId="{705C8C94-AB33-4604-AB30-FA810F8AA8B5}" destId="{829D33C9-88BB-4A94-B4B7-630F7C75843C}" srcOrd="0" destOrd="0" presId="urn:microsoft.com/office/officeart/2008/layout/CircleAccentTimeline"/>
    <dgm:cxn modelId="{C1A1C9F8-6AB9-3C48-837D-D6CC0D1CF4A4}" type="presOf" srcId="{35309812-6902-4CDB-A91B-03AF8DAC1BAC}" destId="{012F268D-DE4C-41D0-980F-A99BB7B84116}" srcOrd="0" destOrd="0" presId="urn:microsoft.com/office/officeart/2008/layout/CircleAccentTimeline"/>
    <dgm:cxn modelId="{2A78E453-24EF-CE43-9190-5CE6FA10930F}" type="presParOf" srcId="{47806FFE-2A93-4B94-A31E-65804173AB55}" destId="{D0F0DACD-23E9-43E2-987F-49A9C3DFAF6F}" srcOrd="0" destOrd="0" presId="urn:microsoft.com/office/officeart/2008/layout/CircleAccentTimeline"/>
    <dgm:cxn modelId="{91B40008-9FE3-5C46-8029-851D46D91226}" type="presParOf" srcId="{D0F0DACD-23E9-43E2-987F-49A9C3DFAF6F}" destId="{C5809DA8-2102-4D79-A7B3-8D4785A1BD20}" srcOrd="0" destOrd="0" presId="urn:microsoft.com/office/officeart/2008/layout/CircleAccentTimeline"/>
    <dgm:cxn modelId="{5DD3C0C3-D325-3643-B6F9-F1FE251AC541}" type="presParOf" srcId="{D0F0DACD-23E9-43E2-987F-49A9C3DFAF6F}" destId="{B715254E-BEA4-42A7-AC36-007BF7D321B0}" srcOrd="1" destOrd="0" presId="urn:microsoft.com/office/officeart/2008/layout/CircleAccentTimeline"/>
    <dgm:cxn modelId="{6971CAB1-6046-2648-9A07-9E86BB242FA4}" type="presParOf" srcId="{D0F0DACD-23E9-43E2-987F-49A9C3DFAF6F}" destId="{51E87685-2AA8-4568-97F8-0699C0938EBA}" srcOrd="2" destOrd="0" presId="urn:microsoft.com/office/officeart/2008/layout/CircleAccentTimeline"/>
    <dgm:cxn modelId="{9FE4B595-4317-7A42-AECE-E26511D0BC4C}" type="presParOf" srcId="{47806FFE-2A93-4B94-A31E-65804173AB55}" destId="{8A61E541-10A9-4E67-903B-94D57C63D205}" srcOrd="1" destOrd="0" presId="urn:microsoft.com/office/officeart/2008/layout/CircleAccentTimeline"/>
    <dgm:cxn modelId="{763C3328-8AF2-F942-AD76-E1EB256A20B0}" type="presParOf" srcId="{47806FFE-2A93-4B94-A31E-65804173AB55}" destId="{85370FC7-77E2-4BC7-99B0-BA5DACFEDA57}" srcOrd="2" destOrd="0" presId="urn:microsoft.com/office/officeart/2008/layout/CircleAccentTimeline"/>
    <dgm:cxn modelId="{83DB86E0-9ACA-A641-83EC-2DA203194FFD}" type="presParOf" srcId="{47806FFE-2A93-4B94-A31E-65804173AB55}" destId="{5635A6FA-F15A-41B1-817E-4571557C1969}" srcOrd="3" destOrd="0" presId="urn:microsoft.com/office/officeart/2008/layout/CircleAccentTimeline"/>
    <dgm:cxn modelId="{80D9C1AB-2A5C-E34E-B77C-072534C1E06D}" type="presParOf" srcId="{47806FFE-2A93-4B94-A31E-65804173AB55}" destId="{11EC93D7-856D-4CC5-9CA8-F38530865CCC}" srcOrd="4" destOrd="0" presId="urn:microsoft.com/office/officeart/2008/layout/CircleAccentTimeline"/>
    <dgm:cxn modelId="{F5342B5A-906C-2143-B85E-744D09A791ED}" type="presParOf" srcId="{11EC93D7-856D-4CC5-9CA8-F38530865CCC}" destId="{BCE4DBE6-4A38-462D-8C29-BF086B6D9CC9}" srcOrd="0" destOrd="0" presId="urn:microsoft.com/office/officeart/2008/layout/CircleAccentTimeline"/>
    <dgm:cxn modelId="{430A1A97-CB1B-EC4F-B992-A898E188BE72}" type="presParOf" srcId="{11EC93D7-856D-4CC5-9CA8-F38530865CCC}" destId="{012F268D-DE4C-41D0-980F-A99BB7B84116}" srcOrd="1" destOrd="0" presId="urn:microsoft.com/office/officeart/2008/layout/CircleAccentTimeline"/>
    <dgm:cxn modelId="{EAA0FB79-9B05-744D-97BB-15EE6A7EE86F}" type="presParOf" srcId="{11EC93D7-856D-4CC5-9CA8-F38530865CCC}" destId="{477AADD7-D3B3-4874-8CEE-46D9A2571637}" srcOrd="2" destOrd="0" presId="urn:microsoft.com/office/officeart/2008/layout/CircleAccentTimeline"/>
    <dgm:cxn modelId="{F720BCAC-A643-1747-AE83-FD9B2441616F}" type="presParOf" srcId="{47806FFE-2A93-4B94-A31E-65804173AB55}" destId="{606E338D-4745-4320-B2A0-1DCE60708594}" srcOrd="5" destOrd="0" presId="urn:microsoft.com/office/officeart/2008/layout/CircleAccentTimeline"/>
    <dgm:cxn modelId="{F00E973C-9380-1841-A918-D3484F87900C}" type="presParOf" srcId="{47806FFE-2A93-4B94-A31E-65804173AB55}" destId="{018868FC-A456-4E87-A7F9-172B82F83DCB}" srcOrd="6" destOrd="0" presId="urn:microsoft.com/office/officeart/2008/layout/CircleAccentTimeline"/>
    <dgm:cxn modelId="{48D7634A-6BD9-8148-9145-FC418776B8A1}" type="presParOf" srcId="{47806FFE-2A93-4B94-A31E-65804173AB55}" destId="{BE7F4160-18C5-410B-A92C-E846C9C1E18E}" srcOrd="7" destOrd="0" presId="urn:microsoft.com/office/officeart/2008/layout/CircleAccentTimeline"/>
    <dgm:cxn modelId="{06836616-4F3C-EC47-9E97-611491335421}" type="presParOf" srcId="{47806FFE-2A93-4B94-A31E-65804173AB55}" destId="{B04A5514-6805-440B-BF20-34B85681E16B}" srcOrd="8" destOrd="0" presId="urn:microsoft.com/office/officeart/2008/layout/CircleAccentTimeline"/>
    <dgm:cxn modelId="{6B446474-F4A3-974A-B2B5-7230DD28AF27}" type="presParOf" srcId="{B04A5514-6805-440B-BF20-34B85681E16B}" destId="{05B91E65-0C48-4BF5-9515-0608E5452E09}" srcOrd="0" destOrd="0" presId="urn:microsoft.com/office/officeart/2008/layout/CircleAccentTimeline"/>
    <dgm:cxn modelId="{B68CCD01-C314-3241-875B-37813CFB4672}" type="presParOf" srcId="{B04A5514-6805-440B-BF20-34B85681E16B}" destId="{75BF79E8-61CF-4FA5-9F56-05BFC1E40193}" srcOrd="1" destOrd="0" presId="urn:microsoft.com/office/officeart/2008/layout/CircleAccentTimeline"/>
    <dgm:cxn modelId="{22B31BB9-B63C-0642-B735-585C07BD6C5D}" type="presParOf" srcId="{B04A5514-6805-440B-BF20-34B85681E16B}" destId="{1195AF4C-C20F-4F8B-BB5E-438748AE952A}" srcOrd="2" destOrd="0" presId="urn:microsoft.com/office/officeart/2008/layout/CircleAccentTimeline"/>
    <dgm:cxn modelId="{D995BEEE-EC80-9B4A-9431-A77BC53C39F0}" type="presParOf" srcId="{47806FFE-2A93-4B94-A31E-65804173AB55}" destId="{2D17E108-93EC-4685-B182-266862DCDCED}" srcOrd="9" destOrd="0" presId="urn:microsoft.com/office/officeart/2008/layout/CircleAccentTimeline"/>
    <dgm:cxn modelId="{1B5FD251-ED7E-9C44-8743-455C3DCB0B1D}" type="presParOf" srcId="{47806FFE-2A93-4B94-A31E-65804173AB55}" destId="{C9F3971A-D6FF-41E2-B939-D5CA05593655}" srcOrd="10" destOrd="0" presId="urn:microsoft.com/office/officeart/2008/layout/CircleAccentTimeline"/>
    <dgm:cxn modelId="{0A2D3539-9E27-CF4F-A72D-5ED47111DC68}" type="presParOf" srcId="{47806FFE-2A93-4B94-A31E-65804173AB55}" destId="{2201539E-77DB-439B-9A9A-4B2CD23C96D2}" srcOrd="11" destOrd="0" presId="urn:microsoft.com/office/officeart/2008/layout/CircleAccentTimeline"/>
    <dgm:cxn modelId="{5537D40E-A14E-D640-A2C5-C7A90D630E37}" type="presParOf" srcId="{47806FFE-2A93-4B94-A31E-65804173AB55}" destId="{0DE39881-6E9A-46A0-8E5B-E8E8320A44DF}" srcOrd="12" destOrd="0" presId="urn:microsoft.com/office/officeart/2008/layout/CircleAccentTimeline"/>
    <dgm:cxn modelId="{73E53491-6071-0B45-8148-E20CD4759A9B}" type="presParOf" srcId="{0DE39881-6E9A-46A0-8E5B-E8E8320A44DF}" destId="{8DBEF315-A6FC-4387-A602-CDAA0C656BB4}" srcOrd="0" destOrd="0" presId="urn:microsoft.com/office/officeart/2008/layout/CircleAccentTimeline"/>
    <dgm:cxn modelId="{6182B195-200B-0541-83EB-582E4BEFDB46}" type="presParOf" srcId="{0DE39881-6E9A-46A0-8E5B-E8E8320A44DF}" destId="{9483AF3E-4A5E-4CCF-BE30-69E4CE1E5906}" srcOrd="1" destOrd="0" presId="urn:microsoft.com/office/officeart/2008/layout/CircleAccentTimeline"/>
    <dgm:cxn modelId="{BCC04404-3333-F242-B7F8-EDF054216DEC}" type="presParOf" srcId="{0DE39881-6E9A-46A0-8E5B-E8E8320A44DF}" destId="{E00FB984-F297-46BE-850D-020A47D615AF}" srcOrd="2" destOrd="0" presId="urn:microsoft.com/office/officeart/2008/layout/CircleAccentTimeline"/>
    <dgm:cxn modelId="{BC6FCA55-E813-EC4D-9EEE-DF8389303F1B}" type="presParOf" srcId="{47806FFE-2A93-4B94-A31E-65804173AB55}" destId="{E6E52CB3-2819-45C8-AD79-F9B5D801FC2D}" srcOrd="13" destOrd="0" presId="urn:microsoft.com/office/officeart/2008/layout/CircleAccentTimeline"/>
    <dgm:cxn modelId="{3E08E717-78B6-7C4E-84B4-211EA1AC4BC0}" type="presParOf" srcId="{47806FFE-2A93-4B94-A31E-65804173AB55}" destId="{FCB3369F-1AEA-420E-8FF8-4A4378F79856}" srcOrd="14" destOrd="0" presId="urn:microsoft.com/office/officeart/2008/layout/CircleAccentTimeline"/>
    <dgm:cxn modelId="{4529EB29-F633-474F-AF3E-0AE0810D095D}" type="presParOf" srcId="{47806FFE-2A93-4B94-A31E-65804173AB55}" destId="{990EAC45-8806-46C7-8EF9-9C76BCAEBFEE}" srcOrd="15" destOrd="0" presId="urn:microsoft.com/office/officeart/2008/layout/CircleAccentTimeline"/>
    <dgm:cxn modelId="{336E6DAB-9EDD-3941-A4F8-802F7BF228C5}" type="presParOf" srcId="{47806FFE-2A93-4B94-A31E-65804173AB55}" destId="{61424F40-0212-4315-A3B3-2A908CC8520B}" srcOrd="16" destOrd="0" presId="urn:microsoft.com/office/officeart/2008/layout/CircleAccentTimeline"/>
    <dgm:cxn modelId="{27FA9149-1B26-AC47-952B-7B118A96FF81}" type="presParOf" srcId="{61424F40-0212-4315-A3B3-2A908CC8520B}" destId="{CB5A3ED3-EDE7-4D51-8CE0-72461640511B}" srcOrd="0" destOrd="0" presId="urn:microsoft.com/office/officeart/2008/layout/CircleAccentTimeline"/>
    <dgm:cxn modelId="{7E669CE3-8ED5-C940-9168-66BE7862379A}" type="presParOf" srcId="{61424F40-0212-4315-A3B3-2A908CC8520B}" destId="{963D39D1-46C1-4AF2-9904-E4487B4AE5E3}" srcOrd="1" destOrd="0" presId="urn:microsoft.com/office/officeart/2008/layout/CircleAccentTimeline"/>
    <dgm:cxn modelId="{1C8447E9-2000-AE48-9442-00FDA994C476}" type="presParOf" srcId="{61424F40-0212-4315-A3B3-2A908CC8520B}" destId="{C9DE0205-41BC-4D62-B9EF-46FCE9328EB5}" srcOrd="2" destOrd="0" presId="urn:microsoft.com/office/officeart/2008/layout/CircleAccentTimeline"/>
    <dgm:cxn modelId="{013124FC-9B7F-A942-B73F-B43C4F2AC5BD}" type="presParOf" srcId="{47806FFE-2A93-4B94-A31E-65804173AB55}" destId="{8E14999E-B63C-49CB-B8E7-2D85066ADB6F}" srcOrd="17" destOrd="0" presId="urn:microsoft.com/office/officeart/2008/layout/CircleAccentTimeline"/>
    <dgm:cxn modelId="{C232A496-F721-D743-938F-D40F971E99DB}" type="presParOf" srcId="{47806FFE-2A93-4B94-A31E-65804173AB55}" destId="{8FD3F85F-08C3-4D88-8A38-E87C8F069BC5}" srcOrd="18" destOrd="0" presId="urn:microsoft.com/office/officeart/2008/layout/CircleAccentTimeline"/>
    <dgm:cxn modelId="{5CAB1D8C-638C-664A-987A-8B7FFFB643C0}" type="presParOf" srcId="{47806FFE-2A93-4B94-A31E-65804173AB55}" destId="{F477B309-EB2D-4AA6-B126-AF36AD194412}" srcOrd="19" destOrd="0" presId="urn:microsoft.com/office/officeart/2008/layout/CircleAccentTimeline"/>
    <dgm:cxn modelId="{66746270-A1DC-624D-B99D-534810458571}" type="presParOf" srcId="{47806FFE-2A93-4B94-A31E-65804173AB55}" destId="{81D2A50B-483A-466F-AAD0-5336DD7948B5}" srcOrd="20" destOrd="0" presId="urn:microsoft.com/office/officeart/2008/layout/CircleAccentTimeline"/>
    <dgm:cxn modelId="{391A6649-173E-894A-BCCC-D5B1A2DB023B}" type="presParOf" srcId="{81D2A50B-483A-466F-AAD0-5336DD7948B5}" destId="{2A2A7F84-593F-4766-84D2-BF472128864E}" srcOrd="0" destOrd="0" presId="urn:microsoft.com/office/officeart/2008/layout/CircleAccentTimeline"/>
    <dgm:cxn modelId="{D64DBEBA-3B32-984A-B60D-74C98D290F26}" type="presParOf" srcId="{81D2A50B-483A-466F-AAD0-5336DD7948B5}" destId="{96C5E16F-EE92-4781-80D1-1237F8A3B87D}" srcOrd="1" destOrd="0" presId="urn:microsoft.com/office/officeart/2008/layout/CircleAccentTimeline"/>
    <dgm:cxn modelId="{3C1BF2D4-9652-CC4F-8EE2-2DAFDCA97729}" type="presParOf" srcId="{81D2A50B-483A-466F-AAD0-5336DD7948B5}" destId="{FBE7C024-C6D5-4F2C-AF26-9A818B2B432D}" srcOrd="2" destOrd="0" presId="urn:microsoft.com/office/officeart/2008/layout/CircleAccentTimeline"/>
    <dgm:cxn modelId="{E5E0122A-E236-234C-B2D6-94CAECF9C618}" type="presParOf" srcId="{47806FFE-2A93-4B94-A31E-65804173AB55}" destId="{17F933C2-5015-487D-BEDA-714CD27B76FA}" srcOrd="21" destOrd="0" presId="urn:microsoft.com/office/officeart/2008/layout/CircleAccentTimeline"/>
    <dgm:cxn modelId="{D9E619FA-E185-D343-8A23-091941E0E93F}" type="presParOf" srcId="{47806FFE-2A93-4B94-A31E-65804173AB55}" destId="{F74A3BD7-9EA6-46AD-A1B6-3383FCA16A67}" srcOrd="22" destOrd="0" presId="urn:microsoft.com/office/officeart/2008/layout/CircleAccentTimeline"/>
    <dgm:cxn modelId="{C4AF72A2-2ED4-B64C-A2E6-9C36F04C7581}" type="presParOf" srcId="{47806FFE-2A93-4B94-A31E-65804173AB55}" destId="{58C9DDDB-4691-436F-AA74-C252FAECF100}" srcOrd="23" destOrd="0" presId="urn:microsoft.com/office/officeart/2008/layout/CircleAccentTimeline"/>
    <dgm:cxn modelId="{5764797C-5AE8-6744-B385-8E2A8C4846B5}" type="presParOf" srcId="{47806FFE-2A93-4B94-A31E-65804173AB55}" destId="{1DE63C7A-0BB3-4108-A390-B84DCC43A0E5}" srcOrd="24" destOrd="0" presId="urn:microsoft.com/office/officeart/2008/layout/CircleAccentTimeline"/>
    <dgm:cxn modelId="{A22A8938-8677-6A42-8618-F1B024504621}" type="presParOf" srcId="{1DE63C7A-0BB3-4108-A390-B84DCC43A0E5}" destId="{439CD862-2688-4918-B9E8-00FF34FD4C75}" srcOrd="0" destOrd="0" presId="urn:microsoft.com/office/officeart/2008/layout/CircleAccentTimeline"/>
    <dgm:cxn modelId="{B5CA04A2-9A8D-634E-B395-D96979DECC2E}" type="presParOf" srcId="{1DE63C7A-0BB3-4108-A390-B84DCC43A0E5}" destId="{C19732EC-0036-4E12-B398-B004E73EF0FC}" srcOrd="1" destOrd="0" presId="urn:microsoft.com/office/officeart/2008/layout/CircleAccentTimeline"/>
    <dgm:cxn modelId="{A58B4510-5C22-BE40-8CE7-FC4215AEC243}" type="presParOf" srcId="{1DE63C7A-0BB3-4108-A390-B84DCC43A0E5}" destId="{68D96CF5-10CC-481D-924C-6EB7B6858A17}" srcOrd="2" destOrd="0" presId="urn:microsoft.com/office/officeart/2008/layout/CircleAccentTimeline"/>
    <dgm:cxn modelId="{1BF1B572-5A4E-8C4A-B8EC-64DF0695AF9D}" type="presParOf" srcId="{47806FFE-2A93-4B94-A31E-65804173AB55}" destId="{243BD0CE-CA5A-4C1B-97BF-F2D8C6F8C163}" srcOrd="25" destOrd="0" presId="urn:microsoft.com/office/officeart/2008/layout/CircleAccentTimeline"/>
    <dgm:cxn modelId="{355CBCAB-E7A6-514E-87A8-87BE30794A9E}" type="presParOf" srcId="{47806FFE-2A93-4B94-A31E-65804173AB55}" destId="{C87FE80B-4212-47B1-A99E-F34D4AE9867C}" srcOrd="26" destOrd="0" presId="urn:microsoft.com/office/officeart/2008/layout/CircleAccentTimeline"/>
    <dgm:cxn modelId="{7FB8E5A7-F66E-B44D-8EC6-9853391415E2}" type="presParOf" srcId="{47806FFE-2A93-4B94-A31E-65804173AB55}" destId="{E7F3CC42-2C1C-41C6-BF22-9F893CC1301A}" srcOrd="27" destOrd="0" presId="urn:microsoft.com/office/officeart/2008/layout/CircleAccentTimeline"/>
    <dgm:cxn modelId="{4FFA42BE-D1BE-1E45-A036-504AC31ABA70}" type="presParOf" srcId="{E7F3CC42-2C1C-41C6-BF22-9F893CC1301A}" destId="{1C45515F-7D42-4010-8FFB-45BECF4719C8}" srcOrd="0" destOrd="0" presId="urn:microsoft.com/office/officeart/2008/layout/CircleAccentTimeline"/>
    <dgm:cxn modelId="{0916A4AA-7DD7-CA47-9512-8E15BAE0996E}" type="presParOf" srcId="{E7F3CC42-2C1C-41C6-BF22-9F893CC1301A}" destId="{D31A25D9-4ED5-4EE8-B137-1C9B27216967}" srcOrd="1" destOrd="0" presId="urn:microsoft.com/office/officeart/2008/layout/CircleAccentTimeline"/>
    <dgm:cxn modelId="{3755B392-3D6B-6A4A-94F3-3E4A570652D5}" type="presParOf" srcId="{E7F3CC42-2C1C-41C6-BF22-9F893CC1301A}" destId="{4F5E8FC0-AEF3-4935-AB88-DDD5C8FBD26C}" srcOrd="2" destOrd="0" presId="urn:microsoft.com/office/officeart/2008/layout/CircleAccentTimeline"/>
    <dgm:cxn modelId="{5448798F-A4D2-7C44-9F75-D0CA3096DF8C}" type="presParOf" srcId="{47806FFE-2A93-4B94-A31E-65804173AB55}" destId="{6F15208D-44BE-4191-968D-AA91989F618E}" srcOrd="28" destOrd="0" presId="urn:microsoft.com/office/officeart/2008/layout/CircleAccentTimeline"/>
    <dgm:cxn modelId="{EA846B55-95B0-C841-ACD9-97A2CE08CF17}" type="presParOf" srcId="{47806FFE-2A93-4B94-A31E-65804173AB55}" destId="{240B6663-CF11-4DEF-9974-CA6B93AB6B25}" srcOrd="29" destOrd="0" presId="urn:microsoft.com/office/officeart/2008/layout/CircleAccentTimeline"/>
    <dgm:cxn modelId="{80639646-492E-8344-A424-47FF90F54908}" type="presParOf" srcId="{47806FFE-2A93-4B94-A31E-65804173AB55}" destId="{7EDAAB90-78B5-41FE-8DF2-DE188B19A089}" srcOrd="30" destOrd="0" presId="urn:microsoft.com/office/officeart/2008/layout/CircleAccentTimeline"/>
    <dgm:cxn modelId="{1F897CE5-5551-EB42-9F17-5671143752BF}" type="presParOf" srcId="{47806FFE-2A93-4B94-A31E-65804173AB55}" destId="{3E7207D8-65E7-439F-AF95-CE4E97B922BA}" srcOrd="31" destOrd="0" presId="urn:microsoft.com/office/officeart/2008/layout/CircleAccentTimeline"/>
    <dgm:cxn modelId="{60930576-F96D-F14E-AFF9-F6D341A6B5A5}" type="presParOf" srcId="{3E7207D8-65E7-439F-AF95-CE4E97B922BA}" destId="{EA95864B-DFD1-4990-8524-A84AFCA9FB3C}" srcOrd="0" destOrd="0" presId="urn:microsoft.com/office/officeart/2008/layout/CircleAccentTimeline"/>
    <dgm:cxn modelId="{889FA6CB-89D2-AA47-8F17-9971FCABA5C7}" type="presParOf" srcId="{3E7207D8-65E7-439F-AF95-CE4E97B922BA}" destId="{829D33C9-88BB-4A94-B4B7-630F7C75843C}" srcOrd="1" destOrd="0" presId="urn:microsoft.com/office/officeart/2008/layout/CircleAccentTimeline"/>
    <dgm:cxn modelId="{BFE07CB8-8C28-6F48-8659-726470D11AEF}" type="presParOf" srcId="{3E7207D8-65E7-439F-AF95-CE4E97B922BA}" destId="{F377ED08-0DEF-4E62-A02C-9F575DE3FAF8}" srcOrd="2" destOrd="0" presId="urn:microsoft.com/office/officeart/2008/layout/CircleAccentTimeline"/>
    <dgm:cxn modelId="{4D90C878-60DF-7E44-B18A-2EEA1007C96E}" type="presParOf" srcId="{47806FFE-2A93-4B94-A31E-65804173AB55}" destId="{CC12A7E5-325B-4FA4-B698-046AEC97E402}" srcOrd="32" destOrd="0" presId="urn:microsoft.com/office/officeart/2008/layout/CircleAccentTimeline"/>
    <dgm:cxn modelId="{385E21AA-261E-284A-B79F-F6BBAA951C47}" type="presParOf" srcId="{47806FFE-2A93-4B94-A31E-65804173AB55}" destId="{2C8FAA3F-4FAB-4907-9D84-0BA83BFE6108}" srcOrd="33" destOrd="0" presId="urn:microsoft.com/office/officeart/2008/layout/CircleAccentTimeline"/>
    <dgm:cxn modelId="{B59AF50F-A062-F14A-9BD8-46234DC7C650}" type="presParOf" srcId="{47806FFE-2A93-4B94-A31E-65804173AB55}" destId="{D5792082-FE07-4E9A-8F30-CFA4BD10114C}" srcOrd="34" destOrd="0" presId="urn:microsoft.com/office/officeart/2008/layout/CircleAccentTimeline"/>
    <dgm:cxn modelId="{E62E4DB3-96CB-A54C-89A7-6B4BADF89979}" type="presParOf" srcId="{D5792082-FE07-4E9A-8F30-CFA4BD10114C}" destId="{E4BD5C0E-B997-49DA-802D-D654B3D1AB88}" srcOrd="0" destOrd="0" presId="urn:microsoft.com/office/officeart/2008/layout/CircleAccentTimeline"/>
    <dgm:cxn modelId="{A632765A-7564-A64A-976E-82C6859983A9}" type="presParOf" srcId="{D5792082-FE07-4E9A-8F30-CFA4BD10114C}" destId="{8CB69DB6-8AC3-4FC2-9F1D-B40FA76879CC}" srcOrd="1" destOrd="0" presId="urn:microsoft.com/office/officeart/2008/layout/CircleAccentTimeline"/>
    <dgm:cxn modelId="{0F983055-83B1-254D-9619-FE3C0FAAF971}" type="presParOf" srcId="{D5792082-FE07-4E9A-8F30-CFA4BD10114C}" destId="{89F76AF9-E937-473E-81DA-846D30A37708}" srcOrd="2" destOrd="0" presId="urn:microsoft.com/office/officeart/2008/layout/CircleAccentTimeline"/>
    <dgm:cxn modelId="{EE36D767-6FF5-6D49-92D7-F356FF03F5F7}" type="presParOf" srcId="{47806FFE-2A93-4B94-A31E-65804173AB55}" destId="{2E150D46-394A-4A6E-A5A3-1114EF69E7FF}" srcOrd="35" destOrd="0" presId="urn:microsoft.com/office/officeart/2008/layout/CircleAccentTimeline"/>
    <dgm:cxn modelId="{5F437D25-0333-8346-8B27-0FC7AD9523D5}" type="presParOf" srcId="{47806FFE-2A93-4B94-A31E-65804173AB55}" destId="{99A4B854-5F7B-4E41-A577-3882419C592A}" srcOrd="36" destOrd="0" presId="urn:microsoft.com/office/officeart/2008/layout/CircleAccentTimeline"/>
    <dgm:cxn modelId="{0ADCEC1B-B071-1A4C-830A-A4C25B6F3392}" type="presParOf" srcId="{47806FFE-2A93-4B94-A31E-65804173AB55}" destId="{A65C2CC8-B829-452D-B4C9-FDBED8A60089}" srcOrd="37" destOrd="0" presId="urn:microsoft.com/office/officeart/2008/layout/CircleAccentTimeline"/>
    <dgm:cxn modelId="{5F075E33-3E27-5946-8D37-01F899B4B4F3}" type="presParOf" srcId="{47806FFE-2A93-4B94-A31E-65804173AB55}" destId="{CEE67DE5-3EA4-4276-9CA0-3D7B8D61F9BF}" srcOrd="38" destOrd="0" presId="urn:microsoft.com/office/officeart/2008/layout/CircleAccentTimeline"/>
    <dgm:cxn modelId="{AD31CFFD-B7D4-E448-9695-58275CB929DD}" type="presParOf" srcId="{CEE67DE5-3EA4-4276-9CA0-3D7B8D61F9BF}" destId="{E1AC1A1A-BB7E-47A3-89F7-37F9924B4528}" srcOrd="0" destOrd="0" presId="urn:microsoft.com/office/officeart/2008/layout/CircleAccentTimeline"/>
    <dgm:cxn modelId="{7B304B06-6D99-5048-80A7-75ECE25EA17A}" type="presParOf" srcId="{CEE67DE5-3EA4-4276-9CA0-3D7B8D61F9BF}" destId="{2C246245-5461-464F-A4A3-8B5B8CCB4810}" srcOrd="1" destOrd="0" presId="urn:microsoft.com/office/officeart/2008/layout/CircleAccentTimeline"/>
    <dgm:cxn modelId="{F095822F-3C09-164C-BED2-85B4D401D938}" type="presParOf" srcId="{CEE67DE5-3EA4-4276-9CA0-3D7B8D61F9BF}" destId="{6A4B3D14-0B48-4449-BE8A-F0BB921DD7C4}" srcOrd="2" destOrd="0" presId="urn:microsoft.com/office/officeart/2008/layout/CircleAccentTimeline"/>
    <dgm:cxn modelId="{D51BBFA8-3265-FB4D-88C6-E16F26D70A18}" type="presParOf" srcId="{47806FFE-2A93-4B94-A31E-65804173AB55}" destId="{781490B0-F571-4F25-8C81-F472B5FA0818}" srcOrd="39" destOrd="0" presId="urn:microsoft.com/office/officeart/2008/layout/CircleAccentTimeline"/>
    <dgm:cxn modelId="{AA1065FC-7B50-3249-904D-8EB46D8CCA66}" type="presParOf" srcId="{47806FFE-2A93-4B94-A31E-65804173AB55}" destId="{627F4B1C-4417-4671-9BBF-4A77A568B6CF}" srcOrd="40" destOrd="0" presId="urn:microsoft.com/office/officeart/2008/layout/CircleAccentTimeline"/>
    <dgm:cxn modelId="{D81E5635-3334-3B44-8B8D-2952258F851D}" type="presParOf" srcId="{47806FFE-2A93-4B94-A31E-65804173AB55}" destId="{1F8FEF6A-A9A0-B94C-83E2-DCD8706B3142}" srcOrd="41" destOrd="0" presId="urn:microsoft.com/office/officeart/2008/layout/CircleAccentTimeline"/>
    <dgm:cxn modelId="{981EDC68-7A34-4646-81A5-60820D46EE8B}" type="presParOf" srcId="{47806FFE-2A93-4B94-A31E-65804173AB55}" destId="{F3693CF4-9D54-AD4D-9CFA-9D29C96D7371}" srcOrd="42" destOrd="0" presId="urn:microsoft.com/office/officeart/2008/layout/CircleAccentTimeline"/>
    <dgm:cxn modelId="{CD9E65DD-BA5B-9A45-A75E-84011A616BB0}" type="presParOf" srcId="{F3693CF4-9D54-AD4D-9CFA-9D29C96D7371}" destId="{97D17902-7962-2E4F-A665-0587F360D4EC}" srcOrd="0" destOrd="0" presId="urn:microsoft.com/office/officeart/2008/layout/CircleAccentTimeline"/>
    <dgm:cxn modelId="{12BC7D35-9014-824D-BA30-482FC0ACB2D8}" type="presParOf" srcId="{F3693CF4-9D54-AD4D-9CFA-9D29C96D7371}" destId="{AFAD7217-DB4B-1E40-AC6F-0FFF79EB1BC7}" srcOrd="1" destOrd="0" presId="urn:microsoft.com/office/officeart/2008/layout/CircleAccentTimeline"/>
    <dgm:cxn modelId="{1EF54C2A-1AA5-8246-BD8D-D30458FDF44D}" type="presParOf" srcId="{F3693CF4-9D54-AD4D-9CFA-9D29C96D7371}" destId="{108D6E5C-741C-1944-9882-D60421F9FC93}" srcOrd="2" destOrd="0" presId="urn:microsoft.com/office/officeart/2008/layout/CircleAccentTimeline"/>
    <dgm:cxn modelId="{355865A2-93DA-1C4D-BFEC-1C5313BCE693}" type="presParOf" srcId="{47806FFE-2A93-4B94-A31E-65804173AB55}" destId="{33465B0B-BE10-B742-BBE1-214E56E92185}" srcOrd="43" destOrd="0" presId="urn:microsoft.com/office/officeart/2008/layout/CircleAccentTimeline"/>
    <dgm:cxn modelId="{1DD32DB5-5529-284C-9926-D99D0C6B6E94}" type="presParOf" srcId="{47806FFE-2A93-4B94-A31E-65804173AB55}" destId="{B4521FFD-2AA8-3844-B55F-42F2BC47E45E}" srcOrd="44" destOrd="0" presId="urn:microsoft.com/office/officeart/2008/layout/CircleAccentTimeline"/>
    <dgm:cxn modelId="{9BAE071E-D8CD-B24B-82DC-379B3AFA236C}" type="presParOf" srcId="{47806FFE-2A93-4B94-A31E-65804173AB55}" destId="{3DF79DC3-73A5-490D-8BE1-3D1C725ED9A6}" srcOrd="45" destOrd="0" presId="urn:microsoft.com/office/officeart/2008/layout/CircleAccentTimeline"/>
    <dgm:cxn modelId="{9759FB23-46EC-6C4A-9DFE-9CFB874ABD09}" type="presParOf" srcId="{47806FFE-2A93-4B94-A31E-65804173AB55}" destId="{2E022D93-109C-4DBA-851B-321D9A34E0D8}" srcOrd="46" destOrd="0" presId="urn:microsoft.com/office/officeart/2008/layout/CircleAccentTimeline"/>
    <dgm:cxn modelId="{BD3D2387-1FDE-9C47-9C8A-BBF5486868F1}" type="presParOf" srcId="{2E022D93-109C-4DBA-851B-321D9A34E0D8}" destId="{50183792-7BBF-4885-8C77-F8D2E05B3BC6}" srcOrd="0" destOrd="0" presId="urn:microsoft.com/office/officeart/2008/layout/CircleAccentTimeline"/>
    <dgm:cxn modelId="{066C2496-E566-A345-BFEF-2D0153956DFD}" type="presParOf" srcId="{2E022D93-109C-4DBA-851B-321D9A34E0D8}" destId="{19DB0D4A-5BED-4585-88D4-EC54C85B7A07}" srcOrd="1" destOrd="0" presId="urn:microsoft.com/office/officeart/2008/layout/CircleAccentTimeline"/>
    <dgm:cxn modelId="{CBD3D675-94D6-AB43-833D-F66F24398DE4}" type="presParOf" srcId="{2E022D93-109C-4DBA-851B-321D9A34E0D8}" destId="{79FD110D-9747-46C5-A0C9-A0E8BC414801}" srcOrd="2" destOrd="0" presId="urn:microsoft.com/office/officeart/2008/layout/CircleAccentTimeline"/>
    <dgm:cxn modelId="{5893E9C4-FDAF-2F49-B4C4-3794DFA67C45}" type="presParOf" srcId="{47806FFE-2A93-4B94-A31E-65804173AB55}" destId="{AA5335DB-E34F-4536-B09F-6A1E1B9357E8}" srcOrd="47" destOrd="0" presId="urn:microsoft.com/office/officeart/2008/layout/CircleAccentTimeline"/>
    <dgm:cxn modelId="{E0ECFFBE-6CAD-E249-8FEB-E1906E42BFE5}" type="presParOf" srcId="{47806FFE-2A93-4B94-A31E-65804173AB55}" destId="{9636264E-51B2-4448-BAC2-AF0AAB76F460}" srcOrd="48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09DA8-2102-4D79-A7B3-8D4785A1BD20}">
      <dsp:nvSpPr>
        <dsp:cNvPr id="0" name=""/>
        <dsp:cNvSpPr/>
      </dsp:nvSpPr>
      <dsp:spPr>
        <a:xfrm>
          <a:off x="3357" y="1857220"/>
          <a:ext cx="901056" cy="901056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5254E-BEA4-42A7-AC36-007BF7D321B0}">
      <dsp:nvSpPr>
        <dsp:cNvPr id="0" name=""/>
        <dsp:cNvSpPr/>
      </dsp:nvSpPr>
      <dsp:spPr>
        <a:xfrm rot="17700000">
          <a:off x="320848" y="1122675"/>
          <a:ext cx="1120113" cy="539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Components</a:t>
          </a:r>
          <a:endParaRPr lang="zh-CN" altLang="en-US" sz="1300" kern="1200" dirty="0"/>
        </a:p>
      </dsp:txBody>
      <dsp:txXfrm>
        <a:off x="320848" y="1122675"/>
        <a:ext cx="1120113" cy="539808"/>
      </dsp:txXfrm>
    </dsp:sp>
    <dsp:sp modelId="{BCE4DBE6-4A38-462D-8C29-BF086B6D9CC9}">
      <dsp:nvSpPr>
        <dsp:cNvPr id="0" name=""/>
        <dsp:cNvSpPr/>
      </dsp:nvSpPr>
      <dsp:spPr>
        <a:xfrm>
          <a:off x="972284" y="2073896"/>
          <a:ext cx="467705" cy="4677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F268D-DE4C-41D0-980F-A99BB7B84116}">
      <dsp:nvSpPr>
        <dsp:cNvPr id="0" name=""/>
        <dsp:cNvSpPr/>
      </dsp:nvSpPr>
      <dsp:spPr>
        <a:xfrm rot="17700000">
          <a:off x="418351" y="272486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Boot</a:t>
          </a:r>
          <a:endParaRPr lang="zh-CN" altLang="en-US" sz="1200" kern="1200" dirty="0"/>
        </a:p>
      </dsp:txBody>
      <dsp:txXfrm>
        <a:off x="418351" y="2724868"/>
        <a:ext cx="968950" cy="467191"/>
      </dsp:txXfrm>
    </dsp:sp>
    <dsp:sp modelId="{477AADD7-D3B3-4874-8CEE-46D9A2571637}">
      <dsp:nvSpPr>
        <dsp:cNvPr id="0" name=""/>
        <dsp:cNvSpPr/>
      </dsp:nvSpPr>
      <dsp:spPr>
        <a:xfrm rot="17700000">
          <a:off x="1024972" y="142343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91E65-0C48-4BF5-9515-0608E5452E09}">
      <dsp:nvSpPr>
        <dsp:cNvPr id="0" name=""/>
        <dsp:cNvSpPr/>
      </dsp:nvSpPr>
      <dsp:spPr>
        <a:xfrm>
          <a:off x="1507788" y="2073896"/>
          <a:ext cx="467705" cy="467705"/>
        </a:xfrm>
        <a:prstGeom prst="ellipse">
          <a:avLst/>
        </a:prstGeom>
        <a:solidFill>
          <a:schemeClr val="accent2">
            <a:hueOff val="-824963"/>
            <a:satOff val="269"/>
            <a:lumOff val="-24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F79E8-61CF-4FA5-9F56-05BFC1E40193}">
      <dsp:nvSpPr>
        <dsp:cNvPr id="0" name=""/>
        <dsp:cNvSpPr/>
      </dsp:nvSpPr>
      <dsp:spPr>
        <a:xfrm rot="17700000">
          <a:off x="953855" y="272486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SplitControl</a:t>
          </a:r>
          <a:endParaRPr lang="zh-CN" altLang="en-US" sz="1200" kern="1200" dirty="0"/>
        </a:p>
      </dsp:txBody>
      <dsp:txXfrm>
        <a:off x="953855" y="2724868"/>
        <a:ext cx="968950" cy="467191"/>
      </dsp:txXfrm>
    </dsp:sp>
    <dsp:sp modelId="{1195AF4C-C20F-4F8B-BB5E-438748AE952A}">
      <dsp:nvSpPr>
        <dsp:cNvPr id="0" name=""/>
        <dsp:cNvSpPr/>
      </dsp:nvSpPr>
      <dsp:spPr>
        <a:xfrm rot="17700000">
          <a:off x="1560476" y="142343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EF315-A6FC-4387-A602-CDAA0C656BB4}">
      <dsp:nvSpPr>
        <dsp:cNvPr id="0" name=""/>
        <dsp:cNvSpPr/>
      </dsp:nvSpPr>
      <dsp:spPr>
        <a:xfrm>
          <a:off x="2043293" y="2073896"/>
          <a:ext cx="467705" cy="467705"/>
        </a:xfrm>
        <a:prstGeom prst="ellipse">
          <a:avLst/>
        </a:prstGeom>
        <a:solidFill>
          <a:schemeClr val="accent2">
            <a:hueOff val="-1649926"/>
            <a:satOff val="538"/>
            <a:lumOff val="-47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3AF3E-4A5E-4CCF-BE30-69E4CE1E5906}">
      <dsp:nvSpPr>
        <dsp:cNvPr id="0" name=""/>
        <dsp:cNvSpPr/>
      </dsp:nvSpPr>
      <dsp:spPr>
        <a:xfrm rot="17700000">
          <a:off x="1489360" y="272486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Timer</a:t>
          </a:r>
          <a:endParaRPr lang="zh-CN" altLang="en-US" sz="1200" kern="1200" dirty="0"/>
        </a:p>
      </dsp:txBody>
      <dsp:txXfrm>
        <a:off x="1489360" y="2724868"/>
        <a:ext cx="968950" cy="467191"/>
      </dsp:txXfrm>
    </dsp:sp>
    <dsp:sp modelId="{E00FB984-F297-46BE-850D-020A47D615AF}">
      <dsp:nvSpPr>
        <dsp:cNvPr id="0" name=""/>
        <dsp:cNvSpPr/>
      </dsp:nvSpPr>
      <dsp:spPr>
        <a:xfrm rot="17700000">
          <a:off x="2095980" y="142343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A3ED3-EDE7-4D51-8CE0-72461640511B}">
      <dsp:nvSpPr>
        <dsp:cNvPr id="0" name=""/>
        <dsp:cNvSpPr/>
      </dsp:nvSpPr>
      <dsp:spPr>
        <a:xfrm>
          <a:off x="2578797" y="2073896"/>
          <a:ext cx="467705" cy="467705"/>
        </a:xfrm>
        <a:prstGeom prst="ellipse">
          <a:avLst/>
        </a:prstGeom>
        <a:solidFill>
          <a:schemeClr val="accent2">
            <a:hueOff val="-2474889"/>
            <a:satOff val="807"/>
            <a:lumOff val="-71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D39D1-46C1-4AF2-9904-E4487B4AE5E3}">
      <dsp:nvSpPr>
        <dsp:cNvPr id="0" name=""/>
        <dsp:cNvSpPr/>
      </dsp:nvSpPr>
      <dsp:spPr>
        <a:xfrm rot="17700000">
          <a:off x="2024864" y="272486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AMSend</a:t>
          </a:r>
          <a:endParaRPr lang="zh-CN" altLang="en-US" sz="1200" kern="1200" dirty="0"/>
        </a:p>
      </dsp:txBody>
      <dsp:txXfrm>
        <a:off x="2024864" y="2724868"/>
        <a:ext cx="968950" cy="467191"/>
      </dsp:txXfrm>
    </dsp:sp>
    <dsp:sp modelId="{C9DE0205-41BC-4D62-B9EF-46FCE9328EB5}">
      <dsp:nvSpPr>
        <dsp:cNvPr id="0" name=""/>
        <dsp:cNvSpPr/>
      </dsp:nvSpPr>
      <dsp:spPr>
        <a:xfrm rot="17700000">
          <a:off x="2631485" y="142343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A7F84-593F-4766-84D2-BF472128864E}">
      <dsp:nvSpPr>
        <dsp:cNvPr id="0" name=""/>
        <dsp:cNvSpPr/>
      </dsp:nvSpPr>
      <dsp:spPr>
        <a:xfrm>
          <a:off x="3114301" y="2073896"/>
          <a:ext cx="467705" cy="467705"/>
        </a:xfrm>
        <a:prstGeom prst="ellipse">
          <a:avLst/>
        </a:prstGeom>
        <a:solidFill>
          <a:schemeClr val="accent2">
            <a:hueOff val="-3299852"/>
            <a:satOff val="1076"/>
            <a:lumOff val="-95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5E16F-EE92-4781-80D1-1237F8A3B87D}">
      <dsp:nvSpPr>
        <dsp:cNvPr id="0" name=""/>
        <dsp:cNvSpPr/>
      </dsp:nvSpPr>
      <dsp:spPr>
        <a:xfrm rot="17700000">
          <a:off x="2560368" y="272486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AMReceive</a:t>
          </a:r>
          <a:endParaRPr lang="zh-CN" altLang="en-US" sz="1200" kern="1200" dirty="0"/>
        </a:p>
      </dsp:txBody>
      <dsp:txXfrm>
        <a:off x="2560368" y="2724868"/>
        <a:ext cx="968950" cy="467191"/>
      </dsp:txXfrm>
    </dsp:sp>
    <dsp:sp modelId="{FBE7C024-C6D5-4F2C-AF26-9A818B2B432D}">
      <dsp:nvSpPr>
        <dsp:cNvPr id="0" name=""/>
        <dsp:cNvSpPr/>
      </dsp:nvSpPr>
      <dsp:spPr>
        <a:xfrm rot="17700000">
          <a:off x="3166989" y="142343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CD862-2688-4918-B9E8-00FF34FD4C75}">
      <dsp:nvSpPr>
        <dsp:cNvPr id="0" name=""/>
        <dsp:cNvSpPr/>
      </dsp:nvSpPr>
      <dsp:spPr>
        <a:xfrm>
          <a:off x="3649805" y="2073896"/>
          <a:ext cx="467705" cy="467705"/>
        </a:xfrm>
        <a:prstGeom prst="ellipse">
          <a:avLst/>
        </a:prstGeom>
        <a:solidFill>
          <a:schemeClr val="accent2">
            <a:hueOff val="-4124816"/>
            <a:satOff val="1346"/>
            <a:lumOff val="-119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732EC-0036-4E12-B398-B004E73EF0FC}">
      <dsp:nvSpPr>
        <dsp:cNvPr id="0" name=""/>
        <dsp:cNvSpPr/>
      </dsp:nvSpPr>
      <dsp:spPr>
        <a:xfrm rot="17700000">
          <a:off x="3095872" y="272486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Packet</a:t>
          </a:r>
          <a:endParaRPr lang="zh-CN" altLang="en-US" sz="1200" kern="1200" dirty="0"/>
        </a:p>
      </dsp:txBody>
      <dsp:txXfrm>
        <a:off x="3095872" y="2724868"/>
        <a:ext cx="968950" cy="467191"/>
      </dsp:txXfrm>
    </dsp:sp>
    <dsp:sp modelId="{68D96CF5-10CC-481D-924C-6EB7B6858A17}">
      <dsp:nvSpPr>
        <dsp:cNvPr id="0" name=""/>
        <dsp:cNvSpPr/>
      </dsp:nvSpPr>
      <dsp:spPr>
        <a:xfrm rot="17700000">
          <a:off x="3702493" y="142343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5515F-7D42-4010-8FFB-45BECF4719C8}">
      <dsp:nvSpPr>
        <dsp:cNvPr id="0" name=""/>
        <dsp:cNvSpPr/>
      </dsp:nvSpPr>
      <dsp:spPr>
        <a:xfrm>
          <a:off x="4185382" y="1857220"/>
          <a:ext cx="901056" cy="901056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A25D9-4ED5-4EE8-B137-1C9B27216967}">
      <dsp:nvSpPr>
        <dsp:cNvPr id="0" name=""/>
        <dsp:cNvSpPr/>
      </dsp:nvSpPr>
      <dsp:spPr>
        <a:xfrm rot="17700000">
          <a:off x="4502873" y="1122675"/>
          <a:ext cx="1120113" cy="539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Configuration</a:t>
          </a:r>
          <a:endParaRPr lang="zh-CN" altLang="en-US" sz="1300" kern="1200" dirty="0"/>
        </a:p>
      </dsp:txBody>
      <dsp:txXfrm>
        <a:off x="4502873" y="1122675"/>
        <a:ext cx="1120113" cy="539808"/>
      </dsp:txXfrm>
    </dsp:sp>
    <dsp:sp modelId="{EA95864B-DFD1-4990-8524-A84AFCA9FB3C}">
      <dsp:nvSpPr>
        <dsp:cNvPr id="0" name=""/>
        <dsp:cNvSpPr/>
      </dsp:nvSpPr>
      <dsp:spPr>
        <a:xfrm>
          <a:off x="5154309" y="2073896"/>
          <a:ext cx="467705" cy="467705"/>
        </a:xfrm>
        <a:prstGeom prst="ellipse">
          <a:avLst/>
        </a:prstGeom>
        <a:solidFill>
          <a:schemeClr val="accent2">
            <a:hueOff val="-4949778"/>
            <a:satOff val="1615"/>
            <a:lumOff val="-143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D33C9-88BB-4A94-B4B7-630F7C75843C}">
      <dsp:nvSpPr>
        <dsp:cNvPr id="0" name=""/>
        <dsp:cNvSpPr/>
      </dsp:nvSpPr>
      <dsp:spPr>
        <a:xfrm rot="17700000">
          <a:off x="4600376" y="272486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interface connection</a:t>
          </a:r>
          <a:endParaRPr lang="zh-CN" altLang="en-US" sz="1200" kern="1200" dirty="0"/>
        </a:p>
      </dsp:txBody>
      <dsp:txXfrm>
        <a:off x="4600376" y="2724868"/>
        <a:ext cx="968950" cy="467191"/>
      </dsp:txXfrm>
    </dsp:sp>
    <dsp:sp modelId="{F377ED08-0DEF-4E62-A02C-9F575DE3FAF8}">
      <dsp:nvSpPr>
        <dsp:cNvPr id="0" name=""/>
        <dsp:cNvSpPr/>
      </dsp:nvSpPr>
      <dsp:spPr>
        <a:xfrm rot="17700000">
          <a:off x="5206997" y="142343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D5C0E-B997-49DA-802D-D654B3D1AB88}">
      <dsp:nvSpPr>
        <dsp:cNvPr id="0" name=""/>
        <dsp:cNvSpPr/>
      </dsp:nvSpPr>
      <dsp:spPr>
        <a:xfrm>
          <a:off x="5689885" y="1857220"/>
          <a:ext cx="901056" cy="901056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69DB6-8AC3-4FC2-9F1D-B40FA76879CC}">
      <dsp:nvSpPr>
        <dsp:cNvPr id="0" name=""/>
        <dsp:cNvSpPr/>
      </dsp:nvSpPr>
      <dsp:spPr>
        <a:xfrm rot="17700000">
          <a:off x="6007377" y="1122675"/>
          <a:ext cx="1120113" cy="539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Makefile</a:t>
          </a:r>
          <a:endParaRPr lang="zh-CN" altLang="en-US" sz="1300" kern="1200" dirty="0"/>
        </a:p>
      </dsp:txBody>
      <dsp:txXfrm>
        <a:off x="6007377" y="1122675"/>
        <a:ext cx="1120113" cy="539808"/>
      </dsp:txXfrm>
    </dsp:sp>
    <dsp:sp modelId="{E1AC1A1A-BB7E-47A3-89F7-37F9924B4528}">
      <dsp:nvSpPr>
        <dsp:cNvPr id="0" name=""/>
        <dsp:cNvSpPr/>
      </dsp:nvSpPr>
      <dsp:spPr>
        <a:xfrm>
          <a:off x="6658813" y="2073896"/>
          <a:ext cx="467705" cy="467705"/>
        </a:xfrm>
        <a:prstGeom prst="ellipse">
          <a:avLst/>
        </a:prstGeom>
        <a:solidFill>
          <a:schemeClr val="accent2">
            <a:hueOff val="-5774742"/>
            <a:satOff val="1884"/>
            <a:lumOff val="-167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46245-5461-464F-A4A3-8B5B8CCB4810}">
      <dsp:nvSpPr>
        <dsp:cNvPr id="0" name=""/>
        <dsp:cNvSpPr/>
      </dsp:nvSpPr>
      <dsp:spPr>
        <a:xfrm rot="17700000">
          <a:off x="6104880" y="272486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Message size</a:t>
          </a:r>
          <a:endParaRPr lang="zh-CN" altLang="en-US" sz="1200" kern="1200" dirty="0"/>
        </a:p>
      </dsp:txBody>
      <dsp:txXfrm>
        <a:off x="6104880" y="2724868"/>
        <a:ext cx="968950" cy="467191"/>
      </dsp:txXfrm>
    </dsp:sp>
    <dsp:sp modelId="{6A4B3D14-0B48-4449-BE8A-F0BB921DD7C4}">
      <dsp:nvSpPr>
        <dsp:cNvPr id="0" name=""/>
        <dsp:cNvSpPr/>
      </dsp:nvSpPr>
      <dsp:spPr>
        <a:xfrm rot="17700000">
          <a:off x="6711500" y="142343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17902-7962-2E4F-A665-0587F360D4EC}">
      <dsp:nvSpPr>
        <dsp:cNvPr id="0" name=""/>
        <dsp:cNvSpPr/>
      </dsp:nvSpPr>
      <dsp:spPr>
        <a:xfrm>
          <a:off x="7194317" y="2073896"/>
          <a:ext cx="467705" cy="467705"/>
        </a:xfrm>
        <a:prstGeom prst="ellipse">
          <a:avLst/>
        </a:prstGeom>
        <a:solidFill>
          <a:schemeClr val="accent2">
            <a:hueOff val="-6599705"/>
            <a:satOff val="2153"/>
            <a:lumOff val="-191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D7217-DB4B-1E40-AC6F-0FFF79EB1BC7}">
      <dsp:nvSpPr>
        <dsp:cNvPr id="0" name=""/>
        <dsp:cNvSpPr/>
      </dsp:nvSpPr>
      <dsp:spPr>
        <a:xfrm rot="17700000">
          <a:off x="6640384" y="272486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Tx Power</a:t>
          </a:r>
          <a:endParaRPr lang="zh-CN" altLang="en-US" sz="1200" kern="1200" dirty="0"/>
        </a:p>
      </dsp:txBody>
      <dsp:txXfrm>
        <a:off x="6640384" y="2724868"/>
        <a:ext cx="968950" cy="467191"/>
      </dsp:txXfrm>
    </dsp:sp>
    <dsp:sp modelId="{108D6E5C-741C-1944-9882-D60421F9FC93}">
      <dsp:nvSpPr>
        <dsp:cNvPr id="0" name=""/>
        <dsp:cNvSpPr/>
      </dsp:nvSpPr>
      <dsp:spPr>
        <a:xfrm rot="17700000">
          <a:off x="7247005" y="142343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83792-7BBF-4885-8C77-F8D2E05B3BC6}">
      <dsp:nvSpPr>
        <dsp:cNvPr id="0" name=""/>
        <dsp:cNvSpPr/>
      </dsp:nvSpPr>
      <dsp:spPr>
        <a:xfrm>
          <a:off x="7729821" y="2073896"/>
          <a:ext cx="467705" cy="467705"/>
        </a:xfrm>
        <a:prstGeom prst="ellipse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B0D4A-5BED-4585-88D4-EC54C85B7A07}">
      <dsp:nvSpPr>
        <dsp:cNvPr id="0" name=""/>
        <dsp:cNvSpPr/>
      </dsp:nvSpPr>
      <dsp:spPr>
        <a:xfrm rot="17700000">
          <a:off x="7175888" y="272486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Tx Channel</a:t>
          </a:r>
          <a:endParaRPr lang="zh-CN" altLang="en-US" sz="1200" kern="1200" dirty="0"/>
        </a:p>
      </dsp:txBody>
      <dsp:txXfrm>
        <a:off x="7175888" y="2724868"/>
        <a:ext cx="968950" cy="467191"/>
      </dsp:txXfrm>
    </dsp:sp>
    <dsp:sp modelId="{79FD110D-9747-46C5-A0C9-A0E8BC414801}">
      <dsp:nvSpPr>
        <dsp:cNvPr id="0" name=""/>
        <dsp:cNvSpPr/>
      </dsp:nvSpPr>
      <dsp:spPr>
        <a:xfrm rot="17700000">
          <a:off x="7782509" y="142343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76ACCC20-8F6B-6F45-8DB5-AF35DA093E59}" type="datetimeFigureOut">
              <a:rPr lang="en-US"/>
              <a:pPr>
                <a:defRPr/>
              </a:pPr>
              <a:t>12/2/20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3B0378E-6582-2E44-81F5-95DD4E9512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C572ACC-DB9B-E94F-BDCC-E066C5CFA467}" type="datetimeFigureOut">
              <a:rPr lang="en-US" altLang="zh-CN"/>
              <a:pPr>
                <a:defRPr/>
              </a:pPr>
              <a:t>12/2/20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2B91622-6BDE-E041-8224-8D8069EA93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0" lang="en-US" altLang="en-US">
              <a:ea typeface="宋体" charset="-122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5502D07-8230-D946-B39D-BC43A1B30620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0" lang="en-US" altLang="en-US">
              <a:ea typeface="宋体" charset="-122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0005C69-7487-834A-9ADB-3B1001B95782}" type="slidenum">
              <a:rPr lang="en-US" altLang="zh-CN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BF559892-EC0A-FD4E-B3E9-B239952E84C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8371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0E2425-55FE-AF46-A605-39B56BAB5F2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33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F5CA6-0E17-6C45-BDE3-A2D04640CB6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3489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44D8F-B2C0-A64D-97E0-EECDD51982D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50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69E44A-69CF-CC42-921B-BD714B0E63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9531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5DA5CA-A6E4-5241-A096-5EC2D2C3AFC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943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F13E9-5F63-B94B-AB1A-2961E631139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49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D125B-F348-D244-A4E2-11AD35403DB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687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E6B0F-EAFB-1D43-B845-3FE437A4EDA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193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08A0A-1BA7-144C-920E-4E5D9F7A84E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14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3E86EA-0F64-C54B-AF1E-7089B76EAD2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620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129F13E9-5F63-B94B-AB1A-2961E631139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800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220 – 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 Programming in IoT</a:t>
            </a:r>
          </a:p>
        </p:txBody>
      </p:sp>
    </p:spTree>
    <p:extLst>
      <p:ext uri="{BB962C8B-B14F-4D97-AF65-F5344CB8AC3E}">
        <p14:creationId xmlns:p14="http://schemas.microsoft.com/office/powerpoint/2010/main" val="445902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dirty="0">
                <a:ea typeface="宋体" charset="-122"/>
              </a:rPr>
              <a:t>Timer</a:t>
            </a:r>
            <a:endParaRPr kumimoji="0" lang="zh-CN" altLang="en-US" dirty="0">
              <a:ea typeface="宋体" charset="-122"/>
            </a:endParaRPr>
          </a:p>
        </p:txBody>
      </p:sp>
      <p:sp>
        <p:nvSpPr>
          <p:cNvPr id="31748" name="TextBox 5"/>
          <p:cNvSpPr txBox="1">
            <a:spLocks noChangeArrowheads="1"/>
          </p:cNvSpPr>
          <p:nvPr/>
        </p:nvSpPr>
        <p:spPr bwMode="auto">
          <a:xfrm>
            <a:off x="1978025" y="2635250"/>
            <a:ext cx="4019550" cy="3538538"/>
          </a:xfrm>
          <a:prstGeom prst="rect">
            <a:avLst/>
          </a:prstGeom>
          <a:noFill/>
          <a:ln w="25400">
            <a:solidFill>
              <a:srgbClr val="FFC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Arial Unicode MS" charset="0"/>
              </a:rPr>
              <a:t>#include &lt;Timer.h&gt;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zh-CN" sz="1600">
              <a:latin typeface="Arial Unicode MS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Arial Unicode MS" charset="0"/>
              </a:rPr>
              <a:t>module PrintToRadioC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Arial Unicode MS" charset="0"/>
              </a:rPr>
              <a:t>    uses interface Boot;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Arial Unicode MS" charset="0"/>
              </a:rPr>
              <a:t>    uses interface Timer&lt;TMilli&gt; as Timer0;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Arial Unicode MS" charset="0"/>
              </a:rPr>
              <a:t>} implementation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Arial Unicode MS" charset="0"/>
              </a:rPr>
              <a:t>    uint16_t counter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Arial Unicode MS" charset="0"/>
              </a:rPr>
              <a:t>    event void Boot.booted()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Arial Unicode MS" charset="0"/>
              </a:rPr>
              <a:t>        call Timer0.startPeriodic(1000);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Arial Unicode MS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Arial Unicode MS" charset="0"/>
              </a:rPr>
              <a:t>    event void Timer0.fired()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Arial Unicode MS" charset="0"/>
              </a:rPr>
              <a:t>        counter++;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Arial Unicode MS" charset="0"/>
              </a:rPr>
              <a:t>    }</a:t>
            </a:r>
            <a:endParaRPr kumimoji="0" lang="zh-CN" altLang="zh-CN" sz="1600">
              <a:latin typeface="Arial Unicode MS" charset="0"/>
              <a:ea typeface="微软雅黑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Arial Unicode MS" charset="0"/>
              </a:rPr>
              <a:t>}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4570413" y="3048000"/>
            <a:ext cx="2436812" cy="431800"/>
          </a:xfrm>
          <a:prstGeom prst="wedgeRoundRectCallout">
            <a:avLst>
              <a:gd name="adj1" fmla="val -50875"/>
              <a:gd name="adj2" fmla="val 921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dirty="0" err="1">
                <a:ea typeface="微软雅黑" charset="-122"/>
              </a:rPr>
              <a:t>Tmilli</a:t>
            </a:r>
            <a:r>
              <a:rPr kumimoji="0" lang="en-US" altLang="zh-CN" sz="1800" dirty="0">
                <a:ea typeface="微软雅黑" charset="-122"/>
              </a:rPr>
              <a:t> Timer</a:t>
            </a:r>
            <a:endParaRPr kumimoji="0" lang="zh-CN" altLang="en-US" sz="1800" dirty="0">
              <a:ea typeface="微软雅黑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570413" y="3892550"/>
            <a:ext cx="2436812" cy="531178"/>
          </a:xfrm>
          <a:prstGeom prst="wedgeRoundRectCallout">
            <a:avLst>
              <a:gd name="adj1" fmla="val -62308"/>
              <a:gd name="adj2" fmla="val 479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Triggered when MCU is booted.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93963" y="4632325"/>
            <a:ext cx="4572000" cy="25241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247900" y="5124450"/>
            <a:ext cx="2286000" cy="25082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59C2D3-1CAD-EF4A-9F66-1A229A64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44D8F-B2C0-A64D-97E0-EECDD51982D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dirty="0">
                <a:ea typeface="宋体" charset="-122"/>
              </a:rPr>
              <a:t>Communication Interface</a:t>
            </a:r>
            <a:endParaRPr kumimoji="0" lang="zh-CN" altLang="en-US" dirty="0">
              <a:ea typeface="宋体" charset="-122"/>
            </a:endParaRPr>
          </a:p>
        </p:txBody>
      </p:sp>
      <p:sp>
        <p:nvSpPr>
          <p:cNvPr id="32772" name="TextBox 5"/>
          <p:cNvSpPr txBox="1">
            <a:spLocks noChangeArrowheads="1"/>
          </p:cNvSpPr>
          <p:nvPr/>
        </p:nvSpPr>
        <p:spPr bwMode="auto">
          <a:xfrm>
            <a:off x="304800" y="2971800"/>
            <a:ext cx="7435552" cy="1477963"/>
          </a:xfrm>
          <a:prstGeom prst="rect">
            <a:avLst/>
          </a:prstGeom>
          <a:noFill/>
          <a:ln w="25400">
            <a:solidFill>
              <a:srgbClr val="FFC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latin typeface="Arial Unicode MS" charset="0"/>
              </a:rPr>
              <a:t>interface </a:t>
            </a:r>
            <a:r>
              <a:rPr kumimoji="0" lang="en-US" altLang="zh-CN" sz="1800">
                <a:latin typeface="Arial Unicode MS" charset="0"/>
              </a:rPr>
              <a:t>AMSend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de-DE" altLang="zh-CN" sz="1800" b="1">
                <a:latin typeface="Arial Unicode MS" charset="0"/>
              </a:rPr>
              <a:t>   command </a:t>
            </a:r>
            <a:r>
              <a:rPr kumimoji="0" lang="de-DE" altLang="zh-CN" sz="1800">
                <a:latin typeface="Arial Unicode MS" charset="0"/>
              </a:rPr>
              <a:t>error_t send(am_addr_t addr,message_t* msg,uint8_t len);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de-DE" altLang="zh-CN" sz="1800" b="1">
                <a:latin typeface="Arial Unicode MS" charset="0"/>
              </a:rPr>
              <a:t>   event </a:t>
            </a:r>
            <a:r>
              <a:rPr kumimoji="0" lang="de-DE" altLang="zh-CN" sz="1800">
                <a:latin typeface="Arial Unicode MS" charset="0"/>
              </a:rPr>
              <a:t>void sendDone(message_t* msg,error_t error);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 Unicode MS" charset="0"/>
              </a:rPr>
              <a:t>   // 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 Unicode MS" charset="0"/>
              </a:rPr>
              <a:t>}</a:t>
            </a:r>
          </a:p>
        </p:txBody>
      </p:sp>
      <p:sp>
        <p:nvSpPr>
          <p:cNvPr id="32773" name="TextBox 6"/>
          <p:cNvSpPr txBox="1">
            <a:spLocks noChangeArrowheads="1"/>
          </p:cNvSpPr>
          <p:nvPr/>
        </p:nvSpPr>
        <p:spPr bwMode="auto">
          <a:xfrm>
            <a:off x="304800" y="5029200"/>
            <a:ext cx="7435552" cy="1477328"/>
          </a:xfrm>
          <a:prstGeom prst="rect">
            <a:avLst/>
          </a:prstGeom>
          <a:noFill/>
          <a:ln w="25400">
            <a:solidFill>
              <a:srgbClr val="FFC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latin typeface="Arial Unicode MS" charset="0"/>
              </a:rPr>
              <a:t>interface </a:t>
            </a:r>
            <a:r>
              <a:rPr kumimoji="0" lang="en-US" altLang="zh-CN" sz="1800" dirty="0">
                <a:latin typeface="Arial Unicode MS" charset="0"/>
              </a:rPr>
              <a:t>Packet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latin typeface="Arial Unicode MS" charset="0"/>
              </a:rPr>
              <a:t>   command </a:t>
            </a:r>
            <a:r>
              <a:rPr kumimoji="0" lang="en-US" altLang="zh-CN" sz="1800" dirty="0">
                <a:latin typeface="Arial Unicode MS" charset="0"/>
              </a:rPr>
              <a:t>void* </a:t>
            </a:r>
            <a:r>
              <a:rPr kumimoji="0" lang="en-US" altLang="zh-CN" sz="1800" dirty="0" err="1">
                <a:latin typeface="Arial Unicode MS" charset="0"/>
              </a:rPr>
              <a:t>getPayload</a:t>
            </a:r>
            <a:r>
              <a:rPr kumimoji="0" lang="en-US" altLang="zh-CN" sz="1800" dirty="0">
                <a:latin typeface="Arial Unicode MS" charset="0"/>
              </a:rPr>
              <a:t>(</a:t>
            </a:r>
            <a:r>
              <a:rPr kumimoji="0" lang="en-US" altLang="zh-CN" sz="1800" dirty="0" err="1">
                <a:latin typeface="Arial Unicode MS" charset="0"/>
              </a:rPr>
              <a:t>message_t</a:t>
            </a:r>
            <a:r>
              <a:rPr kumimoji="0" lang="en-US" altLang="zh-CN" sz="1800" dirty="0">
                <a:latin typeface="Arial Unicode MS" charset="0"/>
              </a:rPr>
              <a:t>* msg, uint8_t </a:t>
            </a:r>
            <a:r>
              <a:rPr kumimoji="0" lang="en-US" altLang="zh-CN" sz="1800" dirty="0" err="1">
                <a:latin typeface="Arial Unicode MS" charset="0"/>
              </a:rPr>
              <a:t>len</a:t>
            </a:r>
            <a:r>
              <a:rPr kumimoji="0" lang="en-US" altLang="zh-CN" sz="1800" dirty="0">
                <a:latin typeface="Arial Unicode MS" charset="0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dirty="0">
                <a:latin typeface="Arial Unicode MS" charset="0"/>
              </a:rPr>
              <a:t>   // 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dirty="0">
                <a:latin typeface="Arial Unicode MS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zh-CN" sz="1800" dirty="0">
              <a:latin typeface="Arial Unicode MS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257675" y="2727325"/>
            <a:ext cx="3389313" cy="431800"/>
          </a:xfrm>
          <a:prstGeom prst="wedgeRoundRectCallout">
            <a:avLst>
              <a:gd name="adj1" fmla="val -24069"/>
              <a:gd name="adj2" fmla="val 795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Radio sends message.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905000" y="3944938"/>
            <a:ext cx="5619328" cy="431800"/>
          </a:xfrm>
          <a:prstGeom prst="wedgeRoundRectCallout">
            <a:avLst>
              <a:gd name="adj1" fmla="val -34449"/>
              <a:gd name="adj2" fmla="val -813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Triggered when msg is successfully transmitted.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362200" y="5754687"/>
            <a:ext cx="4874096" cy="593725"/>
          </a:xfrm>
          <a:prstGeom prst="wedgeRoundRectCallout">
            <a:avLst>
              <a:gd name="adj1" fmla="val -34449"/>
              <a:gd name="adj2" fmla="val -813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Return a pointer pointing to the payload of the message.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B5C9EE-BBF8-E642-ADF8-ECF65DB7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44D8F-B2C0-A64D-97E0-EECDD51982D3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dirty="0">
                <a:ea typeface="宋体" charset="-122"/>
              </a:rPr>
              <a:t>Receive Interface</a:t>
            </a:r>
            <a:endParaRPr kumimoji="0" lang="zh-CN" altLang="en-US" dirty="0">
              <a:ea typeface="宋体" charset="-122"/>
            </a:endParaRPr>
          </a:p>
        </p:txBody>
      </p:sp>
      <p:sp>
        <p:nvSpPr>
          <p:cNvPr id="33796" name="TextBox 5"/>
          <p:cNvSpPr txBox="1">
            <a:spLocks noChangeArrowheads="1"/>
          </p:cNvSpPr>
          <p:nvPr/>
        </p:nvSpPr>
        <p:spPr bwMode="auto">
          <a:xfrm>
            <a:off x="304800" y="3371850"/>
            <a:ext cx="8610600" cy="1200150"/>
          </a:xfrm>
          <a:prstGeom prst="rect">
            <a:avLst/>
          </a:prstGeom>
          <a:noFill/>
          <a:ln w="25400">
            <a:solidFill>
              <a:srgbClr val="FFC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latin typeface="Arial Unicode MS" charset="0"/>
              </a:rPr>
              <a:t>interface </a:t>
            </a:r>
            <a:r>
              <a:rPr kumimoji="0" lang="en-US" altLang="zh-CN" sz="1800">
                <a:latin typeface="Arial Unicode MS" charset="0"/>
              </a:rPr>
              <a:t>Receive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latin typeface="Arial Unicode MS" charset="0"/>
              </a:rPr>
              <a:t>event </a:t>
            </a:r>
            <a:r>
              <a:rPr kumimoji="0" lang="en-US" altLang="zh-CN" sz="1800">
                <a:latin typeface="Arial Unicode MS" charset="0"/>
              </a:rPr>
              <a:t>message_t* receive(message_t* msg,void* payload, uint8_t len);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 Unicode MS" charset="0"/>
              </a:rPr>
              <a:t>// 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 Unicode MS" charset="0"/>
              </a:rPr>
              <a:t>}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2362200" y="4097338"/>
            <a:ext cx="4442048" cy="431800"/>
          </a:xfrm>
          <a:prstGeom prst="wedgeRoundRectCallout">
            <a:avLst>
              <a:gd name="adj1" fmla="val -34449"/>
              <a:gd name="adj2" fmla="val -813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Triggered when a message is received.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A5009E-B951-7644-9205-F0F72539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44D8F-B2C0-A64D-97E0-EECDD51982D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dirty="0">
                <a:ea typeface="宋体" charset="-122"/>
              </a:rPr>
              <a:t>Radio Initialization</a:t>
            </a:r>
            <a:endParaRPr kumimoji="0" lang="zh-CN" altLang="en-US" dirty="0">
              <a:ea typeface="宋体" charset="-122"/>
            </a:endParaRPr>
          </a:p>
        </p:txBody>
      </p:sp>
      <p:sp>
        <p:nvSpPr>
          <p:cNvPr id="34820" name="TextBox 5"/>
          <p:cNvSpPr txBox="1">
            <a:spLocks noChangeArrowheads="1"/>
          </p:cNvSpPr>
          <p:nvPr/>
        </p:nvSpPr>
        <p:spPr bwMode="auto">
          <a:xfrm>
            <a:off x="2895600" y="2187575"/>
            <a:ext cx="3317875" cy="4154488"/>
          </a:xfrm>
          <a:prstGeom prst="rect">
            <a:avLst/>
          </a:prstGeom>
          <a:noFill/>
          <a:ln w="25400">
            <a:solidFill>
              <a:srgbClr val="FFC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b="1">
                <a:latin typeface="Arial Unicode MS" charset="0"/>
              </a:rPr>
              <a:t>module </a:t>
            </a:r>
            <a:r>
              <a:rPr kumimoji="0" lang="en-US" altLang="zh-CN" sz="1200">
                <a:latin typeface="Arial Unicode MS" charset="0"/>
              </a:rPr>
              <a:t>PrintfToRadioC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b="1">
                <a:latin typeface="Arial Unicode MS" charset="0"/>
              </a:rPr>
              <a:t>  uses </a:t>
            </a:r>
            <a:r>
              <a:rPr kumimoji="0" lang="en-US" altLang="zh-CN" sz="1200">
                <a:latin typeface="Arial Unicode MS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  // 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b="1">
                <a:latin typeface="Arial Unicode MS" charset="0"/>
              </a:rPr>
              <a:t>    interface </a:t>
            </a:r>
            <a:r>
              <a:rPr kumimoji="0" lang="en-US" altLang="zh-CN" sz="1200">
                <a:latin typeface="Arial Unicode MS" charset="0"/>
              </a:rPr>
              <a:t>SplitControl as AMControl;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b="1">
                <a:latin typeface="Arial Unicode MS" charset="0"/>
              </a:rPr>
              <a:t>    interface </a:t>
            </a:r>
            <a:r>
              <a:rPr kumimoji="0" lang="en-US" altLang="zh-CN" sz="1200">
                <a:latin typeface="Arial Unicode MS" charset="0"/>
              </a:rPr>
              <a:t>Packet;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b="1">
                <a:latin typeface="Arial Unicode MS" charset="0"/>
              </a:rPr>
              <a:t>    interface </a:t>
            </a:r>
            <a:r>
              <a:rPr kumimoji="0" lang="en-US" altLang="zh-CN" sz="1200">
                <a:latin typeface="Arial Unicode MS" charset="0"/>
              </a:rPr>
              <a:t>AMSend;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b="1">
                <a:latin typeface="Arial Unicode MS" charset="0"/>
              </a:rPr>
              <a:t>    interface </a:t>
            </a:r>
            <a:r>
              <a:rPr kumimoji="0" lang="en-US" altLang="zh-CN" sz="1200">
                <a:latin typeface="Arial Unicode MS" charset="0"/>
              </a:rPr>
              <a:t>Receive;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b="1">
                <a:latin typeface="Arial Unicode MS" charset="0"/>
              </a:rPr>
              <a:t>implementation </a:t>
            </a:r>
            <a:r>
              <a:rPr kumimoji="0" lang="en-US" altLang="zh-CN" sz="1200">
                <a:latin typeface="Arial Unicode MS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//…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b="1">
                <a:latin typeface="Arial Unicode MS" charset="0"/>
              </a:rPr>
              <a:t>  event </a:t>
            </a:r>
            <a:r>
              <a:rPr kumimoji="0" lang="en-US" altLang="zh-CN" sz="1200">
                <a:latin typeface="Arial Unicode MS" charset="0"/>
              </a:rPr>
              <a:t>void Boot.booted()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b="1">
                <a:latin typeface="Arial Unicode MS" charset="0"/>
              </a:rPr>
              <a:t>    call </a:t>
            </a:r>
            <a:r>
              <a:rPr kumimoji="0" lang="en-US" altLang="zh-CN" sz="1200">
                <a:latin typeface="Arial Unicode MS" charset="0"/>
              </a:rPr>
              <a:t>AMControl.start();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b="1">
                <a:latin typeface="Arial Unicode MS" charset="0"/>
              </a:rPr>
              <a:t>  event </a:t>
            </a:r>
            <a:r>
              <a:rPr kumimoji="0" lang="en-US" altLang="zh-CN" sz="1200">
                <a:latin typeface="Arial Unicode MS" charset="0"/>
              </a:rPr>
              <a:t>void AMControl.startDone(error_t err)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b="1">
                <a:latin typeface="Arial Unicode MS" charset="0"/>
              </a:rPr>
              <a:t>    if </a:t>
            </a:r>
            <a:r>
              <a:rPr kumimoji="0" lang="en-US" altLang="zh-CN" sz="1200">
                <a:latin typeface="Arial Unicode MS" charset="0"/>
              </a:rPr>
              <a:t>(err == SUCCESS)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b="1">
                <a:latin typeface="Arial Unicode MS" charset="0"/>
              </a:rPr>
              <a:t>      call </a:t>
            </a:r>
            <a:r>
              <a:rPr kumimoji="0" lang="en-US" altLang="zh-CN" sz="1200">
                <a:latin typeface="Arial Unicode MS" charset="0"/>
              </a:rPr>
              <a:t>CountTimer.startPeriodic(1000);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b="1">
                <a:latin typeface="Arial Unicode MS" charset="0"/>
              </a:rPr>
              <a:t>    else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b="1">
                <a:latin typeface="Arial Unicode MS" charset="0"/>
              </a:rPr>
              <a:t>      call </a:t>
            </a:r>
            <a:r>
              <a:rPr kumimoji="0" lang="en-US" altLang="zh-CN" sz="1200">
                <a:latin typeface="Arial Unicode MS" charset="0"/>
              </a:rPr>
              <a:t>AMControl.start();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//…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}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5105400" y="2187575"/>
            <a:ext cx="2436813" cy="431800"/>
          </a:xfrm>
          <a:prstGeom prst="wedgeRoundRectCallout">
            <a:avLst>
              <a:gd name="adj1" fmla="val -42938"/>
              <a:gd name="adj2" fmla="val 880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cs typeface="微软雅黑" charset="0"/>
              </a:rPr>
              <a:t>Initialize a radio</a:t>
            </a:r>
            <a:endParaRPr lang="zh-CN" altLang="en-US" dirty="0">
              <a:solidFill>
                <a:schemeClr val="tx1"/>
              </a:solidFill>
              <a:cs typeface="微软雅黑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267200" y="5791200"/>
            <a:ext cx="2743200" cy="431800"/>
          </a:xfrm>
          <a:prstGeom prst="wedgeRoundRectCallout">
            <a:avLst>
              <a:gd name="adj1" fmla="val -33196"/>
              <a:gd name="adj2" fmla="val -679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Retry after a failure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90850" y="4800600"/>
            <a:ext cx="3168650" cy="1793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33725" y="4430713"/>
            <a:ext cx="1511300" cy="1809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E2785-3E3B-9F4F-A987-85624691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44D8F-B2C0-A64D-97E0-EECDD51982D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4"/>
          <p:cNvSpPr>
            <a:spLocks noGrp="1"/>
          </p:cNvSpPr>
          <p:nvPr>
            <p:ph type="title"/>
          </p:nvPr>
        </p:nvSpPr>
        <p:spPr>
          <a:xfrm>
            <a:off x="457200" y="7938"/>
            <a:ext cx="8229600" cy="1143000"/>
          </a:xfrm>
        </p:spPr>
        <p:txBody>
          <a:bodyPr/>
          <a:lstStyle/>
          <a:p>
            <a:pPr eaLnBrk="1" hangingPunct="1"/>
            <a:r>
              <a:rPr kumimoji="0" lang="en-US" altLang="zh-CN" dirty="0">
                <a:ea typeface="宋体" charset="-122"/>
              </a:rPr>
              <a:t>Send and </a:t>
            </a:r>
            <a:r>
              <a:rPr lang="en-US" altLang="zh-CN" dirty="0">
                <a:ea typeface="宋体" charset="-122"/>
              </a:rPr>
              <a:t>Receive</a:t>
            </a:r>
            <a:endParaRPr kumimoji="0" lang="zh-CN" altLang="en-US" dirty="0">
              <a:ea typeface="宋体" charset="-122"/>
            </a:endParaRPr>
          </a:p>
        </p:txBody>
      </p:sp>
      <p:sp>
        <p:nvSpPr>
          <p:cNvPr id="35844" name="TextBox 5"/>
          <p:cNvSpPr txBox="1">
            <a:spLocks noChangeArrowheads="1"/>
          </p:cNvSpPr>
          <p:nvPr/>
        </p:nvSpPr>
        <p:spPr bwMode="auto">
          <a:xfrm>
            <a:off x="587375" y="1827213"/>
            <a:ext cx="7813357" cy="4893647"/>
          </a:xfrm>
          <a:prstGeom prst="rect">
            <a:avLst/>
          </a:prstGeom>
          <a:noFill/>
          <a:ln w="25400">
            <a:solidFill>
              <a:srgbClr val="FFC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dirty="0">
                <a:latin typeface="Arial Unicode MS" charset="0"/>
              </a:rPr>
              <a:t>#include “</a:t>
            </a:r>
            <a:r>
              <a:rPr kumimoji="0" lang="en-US" altLang="zh-CN" sz="1200" dirty="0" err="1">
                <a:latin typeface="Arial Unicode MS" charset="0"/>
              </a:rPr>
              <a:t>printf.h</a:t>
            </a:r>
            <a:r>
              <a:rPr kumimoji="0" lang="en-US" altLang="zh-CN" sz="1200" dirty="0">
                <a:latin typeface="Arial Unicode MS" charset="0"/>
              </a:rPr>
              <a:t>”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dirty="0">
                <a:latin typeface="Arial Unicode MS" charset="0"/>
              </a:rPr>
              <a:t>//…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dirty="0">
                <a:latin typeface="Arial Unicode MS" charset="0"/>
              </a:rPr>
              <a:t>implementation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dirty="0">
                <a:latin typeface="Arial Unicode MS" charset="0"/>
              </a:rPr>
              <a:t>    bool busy = FALSE;  </a:t>
            </a:r>
            <a:r>
              <a:rPr kumimoji="0" lang="en-US" altLang="zh-CN" sz="1200" dirty="0" err="1">
                <a:latin typeface="Arial Unicode MS" charset="0"/>
              </a:rPr>
              <a:t>message_t</a:t>
            </a:r>
            <a:r>
              <a:rPr kumimoji="0" lang="en-US" altLang="zh-CN" sz="1200" dirty="0">
                <a:latin typeface="Arial Unicode MS" charset="0"/>
              </a:rPr>
              <a:t> pkt;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dirty="0">
                <a:latin typeface="Arial Unicode MS" charset="0"/>
              </a:rPr>
              <a:t>    //...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dirty="0">
                <a:latin typeface="Arial Unicode MS" charset="0"/>
              </a:rPr>
              <a:t>    </a:t>
            </a:r>
            <a:r>
              <a:rPr kumimoji="0" lang="en-US" altLang="zh-CN" sz="1200" b="1" dirty="0">
                <a:latin typeface="Arial Unicode MS" charset="0"/>
              </a:rPr>
              <a:t>event</a:t>
            </a:r>
            <a:r>
              <a:rPr kumimoji="0" lang="en-US" altLang="zh-CN" sz="1200" dirty="0">
                <a:latin typeface="Arial Unicode MS" charset="0"/>
              </a:rPr>
              <a:t> void Timer0.fired()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dirty="0">
                <a:latin typeface="Arial Unicode MS" charset="0"/>
              </a:rPr>
              <a:t>        //...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dirty="0">
                <a:latin typeface="Arial Unicode MS" charset="0"/>
              </a:rPr>
              <a:t>        if (!busy)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dirty="0">
                <a:latin typeface="Arial Unicode MS" charset="0"/>
              </a:rPr>
              <a:t>            </a:t>
            </a:r>
            <a:r>
              <a:rPr kumimoji="0" lang="en-US" altLang="zh-CN" sz="1200" dirty="0" err="1">
                <a:latin typeface="Arial Unicode MS" charset="0"/>
              </a:rPr>
              <a:t>BlinkToRadioMsg</a:t>
            </a:r>
            <a:r>
              <a:rPr kumimoji="0" lang="en-US" altLang="zh-CN" sz="1200" dirty="0">
                <a:latin typeface="Arial Unicode MS" charset="0"/>
              </a:rPr>
              <a:t>* </a:t>
            </a:r>
            <a:r>
              <a:rPr kumimoji="0" lang="en-US" altLang="zh-CN" sz="1200" dirty="0" err="1">
                <a:latin typeface="Arial Unicode MS" charset="0"/>
              </a:rPr>
              <a:t>btrpkt</a:t>
            </a:r>
            <a:r>
              <a:rPr kumimoji="0" lang="en-US" altLang="zh-CN" sz="1200" dirty="0">
                <a:latin typeface="Arial Unicode MS" charset="0"/>
              </a:rPr>
              <a:t> = (</a:t>
            </a:r>
            <a:r>
              <a:rPr kumimoji="0" lang="en-US" altLang="zh-CN" sz="1200" dirty="0" err="1">
                <a:latin typeface="Arial Unicode MS" charset="0"/>
              </a:rPr>
              <a:t>PrintToRadioMsg</a:t>
            </a:r>
            <a:r>
              <a:rPr kumimoji="0" lang="en-US" altLang="zh-CN" sz="1200" dirty="0">
                <a:latin typeface="Arial Unicode MS" charset="0"/>
              </a:rPr>
              <a:t>*)(call </a:t>
            </a:r>
            <a:r>
              <a:rPr kumimoji="0" lang="en-US" altLang="zh-CN" sz="1200" dirty="0" err="1">
                <a:latin typeface="Arial Unicode MS" charset="0"/>
              </a:rPr>
              <a:t>Packet.getPayload</a:t>
            </a:r>
            <a:r>
              <a:rPr kumimoji="0" lang="en-US" altLang="zh-CN" sz="1200" dirty="0">
                <a:latin typeface="Arial Unicode MS" charset="0"/>
              </a:rPr>
              <a:t>(&amp;pkt, </a:t>
            </a:r>
            <a:r>
              <a:rPr kumimoji="0" lang="en-US" altLang="zh-CN" sz="1200" dirty="0" err="1">
                <a:latin typeface="Arial Unicode MS" charset="0"/>
              </a:rPr>
              <a:t>sizeof</a:t>
            </a:r>
            <a:r>
              <a:rPr kumimoji="0" lang="en-US" altLang="zh-CN" sz="1200" dirty="0">
                <a:latin typeface="Arial Unicode MS" charset="0"/>
              </a:rPr>
              <a:t> (</a:t>
            </a:r>
            <a:r>
              <a:rPr kumimoji="0" lang="en-US" altLang="zh-CN" sz="1200" dirty="0" err="1">
                <a:latin typeface="Arial Unicode MS" charset="0"/>
              </a:rPr>
              <a:t>PrintToRadioMsg</a:t>
            </a:r>
            <a:r>
              <a:rPr kumimoji="0" lang="en-US" altLang="zh-CN" sz="1200" dirty="0">
                <a:latin typeface="Arial Unicode MS" charset="0"/>
              </a:rPr>
              <a:t>)));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dirty="0">
                <a:latin typeface="Arial Unicode MS" charset="0"/>
              </a:rPr>
              <a:t>            </a:t>
            </a:r>
            <a:r>
              <a:rPr kumimoji="0" lang="en-US" altLang="zh-CN" sz="1200" dirty="0" err="1">
                <a:latin typeface="Arial Unicode MS" charset="0"/>
              </a:rPr>
              <a:t>btrpkt</a:t>
            </a:r>
            <a:r>
              <a:rPr kumimoji="0" lang="en-US" altLang="zh-CN" sz="1200" dirty="0">
                <a:latin typeface="Arial Unicode MS" charset="0"/>
              </a:rPr>
              <a:t>-&gt;</a:t>
            </a:r>
            <a:r>
              <a:rPr kumimoji="0" lang="en-US" altLang="zh-CN" sz="1200" dirty="0" err="1">
                <a:latin typeface="Arial Unicode MS" charset="0"/>
              </a:rPr>
              <a:t>nodeid</a:t>
            </a:r>
            <a:r>
              <a:rPr kumimoji="0" lang="en-US" altLang="zh-CN" sz="1200" dirty="0">
                <a:latin typeface="Arial Unicode MS" charset="0"/>
              </a:rPr>
              <a:t> = TOS_NODE_ID;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dirty="0">
                <a:latin typeface="Arial Unicode MS" charset="0"/>
              </a:rPr>
              <a:t>            </a:t>
            </a:r>
            <a:r>
              <a:rPr kumimoji="0" lang="en-US" altLang="zh-CN" sz="1200" dirty="0" err="1">
                <a:latin typeface="Arial Unicode MS" charset="0"/>
              </a:rPr>
              <a:t>btrpkt</a:t>
            </a:r>
            <a:r>
              <a:rPr kumimoji="0" lang="en-US" altLang="zh-CN" sz="1200" dirty="0">
                <a:latin typeface="Arial Unicode MS" charset="0"/>
              </a:rPr>
              <a:t>-&gt;counter = counter;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dirty="0">
                <a:latin typeface="Arial Unicode MS" charset="0"/>
              </a:rPr>
              <a:t>            if (call </a:t>
            </a:r>
            <a:r>
              <a:rPr kumimoji="0" lang="en-US" altLang="zh-CN" sz="1200" dirty="0" err="1">
                <a:latin typeface="Arial Unicode MS" charset="0"/>
              </a:rPr>
              <a:t>AMSend.send</a:t>
            </a:r>
            <a:r>
              <a:rPr kumimoji="0" lang="en-US" altLang="zh-CN" sz="1200" dirty="0">
                <a:latin typeface="Arial Unicode MS" charset="0"/>
              </a:rPr>
              <a:t>(AM_BROADCAST_ADDR, &amp;pkt, </a:t>
            </a:r>
            <a:r>
              <a:rPr kumimoji="0" lang="en-US" altLang="zh-CN" sz="1200" dirty="0" err="1">
                <a:latin typeface="Arial Unicode MS" charset="0"/>
              </a:rPr>
              <a:t>sizeof</a:t>
            </a:r>
            <a:r>
              <a:rPr kumimoji="0" lang="en-US" altLang="zh-CN" sz="1200" dirty="0">
                <a:latin typeface="Arial Unicode MS" charset="0"/>
              </a:rPr>
              <a:t>(</a:t>
            </a:r>
            <a:r>
              <a:rPr kumimoji="0" lang="en-US" altLang="zh-CN" sz="1200" dirty="0" err="1">
                <a:latin typeface="Arial Unicode MS" charset="0"/>
              </a:rPr>
              <a:t>PrintToRadioMsg</a:t>
            </a:r>
            <a:r>
              <a:rPr kumimoji="0" lang="en-US" altLang="zh-CN" sz="1200" dirty="0">
                <a:latin typeface="Arial Unicode MS" charset="0"/>
              </a:rPr>
              <a:t>)) == SUCCESS)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dirty="0">
                <a:latin typeface="Arial Unicode MS" charset="0"/>
              </a:rPr>
              <a:t>                busy = TRUE;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dirty="0">
                <a:latin typeface="Arial Unicode MS" charset="0"/>
              </a:rPr>
              <a:t>     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dirty="0">
                <a:latin typeface="Arial Unicode MS" charset="0"/>
              </a:rPr>
              <a:t>        }</a:t>
            </a:r>
            <a:endParaRPr kumimoji="0" lang="zh-CN" altLang="zh-CN" sz="1200" dirty="0">
              <a:latin typeface="Arial Unicode MS" charset="0"/>
              <a:ea typeface="微软雅黑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dirty="0">
                <a:latin typeface="Arial Unicode MS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dirty="0">
                <a:latin typeface="Arial Unicode MS" charset="0"/>
              </a:rPr>
              <a:t>    </a:t>
            </a:r>
            <a:r>
              <a:rPr kumimoji="0" lang="en-US" altLang="zh-CN" sz="1200" b="1" dirty="0">
                <a:latin typeface="Arial Unicode MS" charset="0"/>
              </a:rPr>
              <a:t>event</a:t>
            </a:r>
            <a:r>
              <a:rPr kumimoji="0" lang="en-US" altLang="zh-CN" sz="1200" dirty="0">
                <a:latin typeface="Arial Unicode MS" charset="0"/>
              </a:rPr>
              <a:t> void </a:t>
            </a:r>
            <a:r>
              <a:rPr kumimoji="0" lang="en-US" altLang="zh-CN" sz="1200" dirty="0" err="1">
                <a:latin typeface="Arial Unicode MS" charset="0"/>
              </a:rPr>
              <a:t>AMSend.sendDone</a:t>
            </a:r>
            <a:r>
              <a:rPr kumimoji="0" lang="en-US" altLang="zh-CN" sz="1200" dirty="0">
                <a:latin typeface="Arial Unicode MS" charset="0"/>
              </a:rPr>
              <a:t>(</a:t>
            </a:r>
            <a:r>
              <a:rPr kumimoji="0" lang="en-US" altLang="zh-CN" sz="1200" dirty="0" err="1">
                <a:latin typeface="Arial Unicode MS" charset="0"/>
              </a:rPr>
              <a:t>message_t</a:t>
            </a:r>
            <a:r>
              <a:rPr kumimoji="0" lang="en-US" altLang="zh-CN" sz="1200" dirty="0">
                <a:latin typeface="Arial Unicode MS" charset="0"/>
              </a:rPr>
              <a:t>* msg, </a:t>
            </a:r>
            <a:r>
              <a:rPr kumimoji="0" lang="en-US" altLang="zh-CN" sz="1200" dirty="0" err="1">
                <a:latin typeface="Arial Unicode MS" charset="0"/>
              </a:rPr>
              <a:t>error_t</a:t>
            </a:r>
            <a:r>
              <a:rPr kumimoji="0" lang="en-US" altLang="zh-CN" sz="1200" dirty="0">
                <a:latin typeface="Arial Unicode MS" charset="0"/>
              </a:rPr>
              <a:t> error) {  if (&amp;pkt == msg) {  busy = FALSE;}  }</a:t>
            </a:r>
            <a:endParaRPr kumimoji="0" lang="zh-CN" altLang="zh-CN" sz="1200" dirty="0">
              <a:latin typeface="Arial Unicode MS" charset="0"/>
              <a:ea typeface="微软雅黑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dirty="0">
                <a:latin typeface="Arial Unicode MS" charset="0"/>
              </a:rPr>
              <a:t>    </a:t>
            </a:r>
            <a:r>
              <a:rPr kumimoji="0" lang="en-US" altLang="zh-CN" sz="1200" b="1" dirty="0">
                <a:latin typeface="Arial Unicode MS" charset="0"/>
              </a:rPr>
              <a:t>event</a:t>
            </a:r>
            <a:r>
              <a:rPr kumimoji="0" lang="en-US" altLang="zh-CN" sz="1200" dirty="0">
                <a:latin typeface="Arial Unicode MS" charset="0"/>
              </a:rPr>
              <a:t> </a:t>
            </a:r>
            <a:r>
              <a:rPr kumimoji="0" lang="en-US" altLang="zh-CN" sz="1200" dirty="0" err="1">
                <a:latin typeface="Arial Unicode MS" charset="0"/>
              </a:rPr>
              <a:t>message_t</a:t>
            </a:r>
            <a:r>
              <a:rPr kumimoji="0" lang="en-US" altLang="zh-CN" sz="1200" dirty="0">
                <a:latin typeface="Arial Unicode MS" charset="0"/>
              </a:rPr>
              <a:t>* </a:t>
            </a:r>
            <a:r>
              <a:rPr kumimoji="0" lang="en-US" altLang="zh-CN" sz="1200" dirty="0" err="1">
                <a:latin typeface="Arial Unicode MS" charset="0"/>
              </a:rPr>
              <a:t>Receive.receive</a:t>
            </a:r>
            <a:r>
              <a:rPr kumimoji="0" lang="en-US" altLang="zh-CN" sz="1200" dirty="0">
                <a:latin typeface="Arial Unicode MS" charset="0"/>
              </a:rPr>
              <a:t>(</a:t>
            </a:r>
            <a:r>
              <a:rPr kumimoji="0" lang="en-US" altLang="zh-CN" sz="1200" dirty="0" err="1">
                <a:latin typeface="Arial Unicode MS" charset="0"/>
              </a:rPr>
              <a:t>message_t</a:t>
            </a:r>
            <a:r>
              <a:rPr kumimoji="0" lang="en-US" altLang="zh-CN" sz="1200" dirty="0">
                <a:latin typeface="Arial Unicode MS" charset="0"/>
              </a:rPr>
              <a:t>* msg, void* payload, uint8_t </a:t>
            </a:r>
            <a:r>
              <a:rPr kumimoji="0" lang="en-US" altLang="zh-CN" sz="1200" dirty="0" err="1">
                <a:latin typeface="Arial Unicode MS" charset="0"/>
              </a:rPr>
              <a:t>len</a:t>
            </a:r>
            <a:r>
              <a:rPr kumimoji="0" lang="en-US" altLang="zh-CN" sz="1200" dirty="0">
                <a:latin typeface="Arial Unicode MS" charset="0"/>
              </a:rPr>
              <a:t>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dirty="0">
                <a:latin typeface="Arial Unicode MS" charset="0"/>
              </a:rPr>
              <a:t>        if (</a:t>
            </a:r>
            <a:r>
              <a:rPr kumimoji="0" lang="en-US" altLang="zh-CN" sz="1200" dirty="0" err="1">
                <a:latin typeface="Arial Unicode MS" charset="0"/>
              </a:rPr>
              <a:t>len</a:t>
            </a:r>
            <a:r>
              <a:rPr kumimoji="0" lang="en-US" altLang="zh-CN" sz="1200" dirty="0">
                <a:latin typeface="Arial Unicode MS" charset="0"/>
              </a:rPr>
              <a:t> == </a:t>
            </a:r>
            <a:r>
              <a:rPr kumimoji="0" lang="en-US" altLang="zh-CN" sz="1200" dirty="0" err="1">
                <a:latin typeface="Arial Unicode MS" charset="0"/>
              </a:rPr>
              <a:t>sizeof</a:t>
            </a:r>
            <a:r>
              <a:rPr kumimoji="0" lang="en-US" altLang="zh-CN" sz="1200" dirty="0">
                <a:latin typeface="Arial Unicode MS" charset="0"/>
              </a:rPr>
              <a:t>(</a:t>
            </a:r>
            <a:r>
              <a:rPr kumimoji="0" lang="en-US" altLang="zh-CN" sz="1200" dirty="0" err="1">
                <a:latin typeface="Arial Unicode MS" charset="0"/>
              </a:rPr>
              <a:t>PrintToRadioMsg</a:t>
            </a:r>
            <a:r>
              <a:rPr kumimoji="0" lang="en-US" altLang="zh-CN" sz="1200" dirty="0">
                <a:latin typeface="Arial Unicode MS" charset="0"/>
              </a:rPr>
              <a:t>))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dirty="0">
                <a:latin typeface="Arial Unicode MS" charset="0"/>
              </a:rPr>
              <a:t>            </a:t>
            </a:r>
            <a:r>
              <a:rPr kumimoji="0" lang="en-US" altLang="zh-CN" sz="1200" dirty="0" err="1">
                <a:latin typeface="Arial Unicode MS" charset="0"/>
              </a:rPr>
              <a:t>PrintToRadioMsg</a:t>
            </a:r>
            <a:r>
              <a:rPr kumimoji="0" lang="en-US" altLang="zh-CN" sz="1200" dirty="0">
                <a:latin typeface="Arial Unicode MS" charset="0"/>
              </a:rPr>
              <a:t>* </a:t>
            </a:r>
            <a:r>
              <a:rPr kumimoji="0" lang="en-US" altLang="zh-CN" sz="1200" dirty="0" err="1">
                <a:latin typeface="Arial Unicode MS" charset="0"/>
              </a:rPr>
              <a:t>btrpkt</a:t>
            </a:r>
            <a:r>
              <a:rPr kumimoji="0" lang="en-US" altLang="zh-CN" sz="1200" dirty="0">
                <a:latin typeface="Arial Unicode MS" charset="0"/>
              </a:rPr>
              <a:t> = (</a:t>
            </a:r>
            <a:r>
              <a:rPr kumimoji="0" lang="en-US" altLang="zh-CN" sz="1200" dirty="0" err="1">
                <a:latin typeface="Arial Unicode MS" charset="0"/>
              </a:rPr>
              <a:t>PrintToRadioMsg</a:t>
            </a:r>
            <a:r>
              <a:rPr kumimoji="0" lang="en-US" altLang="zh-CN" sz="1200" dirty="0">
                <a:latin typeface="Arial Unicode MS" charset="0"/>
              </a:rPr>
              <a:t>*)payload;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dirty="0">
                <a:latin typeface="Arial Unicode MS" charset="0"/>
              </a:rPr>
              <a:t>            </a:t>
            </a:r>
            <a:r>
              <a:rPr kumimoji="0" lang="en-US" altLang="zh-CN" sz="1200" dirty="0" err="1">
                <a:latin typeface="Arial Unicode MS" charset="0"/>
              </a:rPr>
              <a:t>printf</a:t>
            </a:r>
            <a:r>
              <a:rPr kumimoji="0" lang="en-US" altLang="zh-CN" sz="1200" dirty="0">
                <a:latin typeface="Arial Unicode MS" charset="0"/>
              </a:rPr>
              <a:t>(“%</a:t>
            </a:r>
            <a:r>
              <a:rPr kumimoji="0" lang="en-US" altLang="zh-CN" sz="1200" dirty="0" err="1">
                <a:latin typeface="Arial Unicode MS" charset="0"/>
              </a:rPr>
              <a:t>d,%d</a:t>
            </a:r>
            <a:r>
              <a:rPr kumimoji="0" lang="en-US" altLang="zh-CN" sz="1200" dirty="0">
                <a:latin typeface="Arial Unicode MS" charset="0"/>
              </a:rPr>
              <a:t>\n”, </a:t>
            </a:r>
            <a:r>
              <a:rPr kumimoji="0" lang="en-US" altLang="zh-CN" sz="1200" dirty="0" err="1">
                <a:latin typeface="Arial Unicode MS" charset="0"/>
              </a:rPr>
              <a:t>btrpkt</a:t>
            </a:r>
            <a:r>
              <a:rPr kumimoji="0" lang="en-US" altLang="zh-CN" sz="1200" dirty="0">
                <a:latin typeface="Arial Unicode MS" charset="0"/>
              </a:rPr>
              <a:t>-&gt;</a:t>
            </a:r>
            <a:r>
              <a:rPr kumimoji="0" lang="en-US" altLang="zh-CN" sz="1200" dirty="0" err="1">
                <a:latin typeface="Arial Unicode MS" charset="0"/>
              </a:rPr>
              <a:t>nodeid</a:t>
            </a:r>
            <a:r>
              <a:rPr kumimoji="0" lang="en-US" altLang="zh-CN" sz="1200" dirty="0">
                <a:latin typeface="Arial Unicode MS" charset="0"/>
              </a:rPr>
              <a:t>, </a:t>
            </a:r>
            <a:r>
              <a:rPr kumimoji="0" lang="en-US" altLang="zh-CN" sz="1200" dirty="0" err="1">
                <a:latin typeface="Arial Unicode MS" charset="0"/>
              </a:rPr>
              <a:t>btrpkt</a:t>
            </a:r>
            <a:r>
              <a:rPr kumimoji="0" lang="en-US" altLang="zh-CN" sz="1200" dirty="0">
                <a:latin typeface="Arial Unicode MS" charset="0"/>
              </a:rPr>
              <a:t>-&gt;counter);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dirty="0">
                <a:latin typeface="Arial Unicode MS" charset="0"/>
              </a:rPr>
              <a:t>            </a:t>
            </a:r>
            <a:r>
              <a:rPr kumimoji="0" lang="en-US" altLang="zh-CN" sz="1200" dirty="0" err="1">
                <a:latin typeface="Arial Unicode MS" charset="0"/>
              </a:rPr>
              <a:t>printfflush</a:t>
            </a:r>
            <a:r>
              <a:rPr kumimoji="0" lang="en-US" altLang="zh-CN" sz="1200" dirty="0">
                <a:latin typeface="Arial Unicode MS" charset="0"/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dirty="0">
                <a:latin typeface="Arial Unicode MS" charset="0"/>
              </a:rPr>
              <a:t> 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dirty="0">
                <a:latin typeface="Arial Unicode MS" charset="0"/>
              </a:rPr>
              <a:t>        return msg;</a:t>
            </a:r>
            <a:endParaRPr kumimoji="0" lang="zh-CN" altLang="zh-CN" sz="1200" dirty="0">
              <a:latin typeface="Arial Unicode MS" charset="0"/>
              <a:ea typeface="微软雅黑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dirty="0">
                <a:latin typeface="Arial Unicode MS" charset="0"/>
              </a:rPr>
              <a:t>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dirty="0">
                <a:latin typeface="Arial Unicode MS" charset="0"/>
              </a:rPr>
              <a:t>}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2590800" y="4235450"/>
            <a:ext cx="3276600" cy="431800"/>
          </a:xfrm>
          <a:prstGeom prst="wedgeRoundRectCallout">
            <a:avLst>
              <a:gd name="adj1" fmla="val -39330"/>
              <a:gd name="adj2" fmla="val -849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Change sending status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667000" y="2751138"/>
            <a:ext cx="2743200" cy="500062"/>
          </a:xfrm>
          <a:prstGeom prst="wedgeRoundRectCallout">
            <a:avLst>
              <a:gd name="adj1" fmla="val -33196"/>
              <a:gd name="adj2" fmla="val -679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Sending status, message buffer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2225" y="4071938"/>
            <a:ext cx="1052513" cy="1793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83338" y="4806950"/>
            <a:ext cx="1150937" cy="1793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6149280" y="5164138"/>
            <a:ext cx="2743200" cy="431800"/>
          </a:xfrm>
          <a:prstGeom prst="wedgeRoundRectCallout">
            <a:avLst>
              <a:gd name="adj1" fmla="val -39330"/>
              <a:gd name="adj2" fmla="val -849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Change sending status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2133600" y="5868988"/>
            <a:ext cx="4506913" cy="431800"/>
          </a:xfrm>
          <a:prstGeom prst="wedgeRoundRectCallout">
            <a:avLst>
              <a:gd name="adj1" fmla="val -54354"/>
              <a:gd name="adj2" fmla="val -238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Print and return msg.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90600" y="6084888"/>
            <a:ext cx="827088" cy="1714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5852" name="TextBox 13"/>
          <p:cNvSpPr txBox="1">
            <a:spLocks noChangeArrowheads="1"/>
          </p:cNvSpPr>
          <p:nvPr/>
        </p:nvSpPr>
        <p:spPr bwMode="auto">
          <a:xfrm>
            <a:off x="5943600" y="1684338"/>
            <a:ext cx="1800493" cy="83099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dirty="0">
                <a:latin typeface="Arial Unicode MS" charset="0"/>
              </a:rPr>
              <a:t>typedef</a:t>
            </a:r>
            <a:r>
              <a:rPr kumimoji="0" lang="en-US" altLang="zh-CN" sz="1200" b="1" dirty="0">
                <a:latin typeface="Arial Unicode MS" charset="0"/>
              </a:rPr>
              <a:t> </a:t>
            </a:r>
            <a:r>
              <a:rPr kumimoji="0" lang="en-US" altLang="zh-CN" sz="1200" b="1" dirty="0" err="1">
                <a:latin typeface="Arial Unicode MS" charset="0"/>
              </a:rPr>
              <a:t>nx_struct</a:t>
            </a:r>
            <a:r>
              <a:rPr kumimoji="0" lang="en-US" altLang="zh-CN" sz="1200" dirty="0">
                <a:latin typeface="Arial Unicode MS" charset="0"/>
              </a:rPr>
              <a:t>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dirty="0">
                <a:latin typeface="Arial Unicode MS" charset="0"/>
              </a:rPr>
              <a:t>    nx_uint16_t </a:t>
            </a:r>
            <a:r>
              <a:rPr kumimoji="0" lang="en-US" altLang="zh-CN" sz="1200" dirty="0" err="1">
                <a:latin typeface="Arial Unicode MS" charset="0"/>
              </a:rPr>
              <a:t>nodeid</a:t>
            </a:r>
            <a:r>
              <a:rPr kumimoji="0" lang="en-US" altLang="zh-CN" sz="1200" dirty="0">
                <a:latin typeface="Arial Unicode MS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dirty="0">
                <a:latin typeface="Arial Unicode MS" charset="0"/>
              </a:rPr>
              <a:t>    nx_uint16_t counter;</a:t>
            </a:r>
            <a:endParaRPr kumimoji="0" lang="zh-CN" altLang="zh-CN" sz="1200" dirty="0">
              <a:latin typeface="Arial Unicode MS" charset="0"/>
              <a:ea typeface="微软雅黑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dirty="0">
                <a:latin typeface="Arial Unicode MS" charset="0"/>
              </a:rPr>
              <a:t>} </a:t>
            </a:r>
            <a:r>
              <a:rPr kumimoji="0" lang="en-US" altLang="zh-CN" sz="1200" dirty="0" err="1">
                <a:latin typeface="Arial Unicode MS" charset="0"/>
              </a:rPr>
              <a:t>PrintToRadioMsg</a:t>
            </a:r>
            <a:r>
              <a:rPr kumimoji="0" lang="en-US" altLang="zh-CN" sz="1200" dirty="0">
                <a:latin typeface="Arial Unicode MS" charset="0"/>
              </a:rPr>
              <a:t>;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5562600" y="2751138"/>
            <a:ext cx="2743200" cy="431800"/>
          </a:xfrm>
          <a:prstGeom prst="wedgeRoundRectCallout">
            <a:avLst>
              <a:gd name="adj1" fmla="val -32875"/>
              <a:gd name="adj2" fmla="val 765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Payload pointer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7875" y="4806950"/>
            <a:ext cx="4251325" cy="1793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77875" y="4986338"/>
            <a:ext cx="5394325" cy="1793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1825" y="1881188"/>
            <a:ext cx="1263650" cy="1809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99E6B4-1229-BE49-83A5-473DFAB4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44D8F-B2C0-A64D-97E0-EECDD51982D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dirty="0">
                <a:ea typeface="宋体" charset="-122"/>
              </a:rPr>
              <a:t>Configuration</a:t>
            </a:r>
            <a:endParaRPr kumimoji="0" lang="zh-CN" altLang="en-US" dirty="0">
              <a:ea typeface="宋体" charset="-122"/>
            </a:endParaRPr>
          </a:p>
        </p:txBody>
      </p:sp>
      <p:sp>
        <p:nvSpPr>
          <p:cNvPr id="37892" name="TextBox 5"/>
          <p:cNvSpPr txBox="1">
            <a:spLocks noChangeArrowheads="1"/>
          </p:cNvSpPr>
          <p:nvPr/>
        </p:nvSpPr>
        <p:spPr bwMode="auto">
          <a:xfrm>
            <a:off x="2438400" y="2514600"/>
            <a:ext cx="4676775" cy="3754438"/>
          </a:xfrm>
          <a:prstGeom prst="rect">
            <a:avLst/>
          </a:prstGeom>
          <a:noFill/>
          <a:ln w="25400">
            <a:solidFill>
              <a:srgbClr val="FFC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configuration PrintfToRadioAppC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implementation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  </a:t>
            </a:r>
            <a:r>
              <a:rPr kumimoji="0" lang="en-US" altLang="zh-CN" sz="1400" b="1">
                <a:latin typeface="Arial Unicode MS" charset="0"/>
              </a:rPr>
              <a:t>components</a:t>
            </a:r>
            <a:r>
              <a:rPr kumimoji="0" lang="en-US" altLang="zh-CN" sz="1400">
                <a:latin typeface="Arial Unicode MS" charset="0"/>
              </a:rPr>
              <a:t> MainC;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  </a:t>
            </a:r>
            <a:r>
              <a:rPr kumimoji="0" lang="en-US" altLang="zh-CN" sz="1400" b="1">
                <a:latin typeface="Arial Unicode MS" charset="0"/>
              </a:rPr>
              <a:t>components</a:t>
            </a:r>
            <a:r>
              <a:rPr kumimoji="0" lang="en-US" altLang="zh-CN" sz="1400">
                <a:latin typeface="Arial Unicode MS" charset="0"/>
              </a:rPr>
              <a:t> PrintToRadioC as App;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  </a:t>
            </a:r>
            <a:r>
              <a:rPr kumimoji="0" lang="en-US" altLang="zh-CN" sz="1400" b="1">
                <a:latin typeface="Arial Unicode MS" charset="0"/>
              </a:rPr>
              <a:t>components</a:t>
            </a:r>
            <a:r>
              <a:rPr kumimoji="0" lang="en-US" altLang="zh-CN" sz="1400">
                <a:latin typeface="Arial Unicode MS" charset="0"/>
              </a:rPr>
              <a:t> new TimerMilliC() as Timer0;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  </a:t>
            </a:r>
            <a:r>
              <a:rPr kumimoji="0" lang="en-US" altLang="zh-CN" sz="1400" b="1">
                <a:latin typeface="Arial Unicode MS" charset="0"/>
              </a:rPr>
              <a:t>components</a:t>
            </a:r>
            <a:r>
              <a:rPr kumimoji="0" lang="en-US" altLang="zh-CN" sz="1400">
                <a:latin typeface="Arial Unicode MS" charset="0"/>
              </a:rPr>
              <a:t> ActiveMessageC;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  </a:t>
            </a:r>
            <a:r>
              <a:rPr kumimoji="0" lang="en-US" altLang="zh-CN" sz="1400" b="1">
                <a:latin typeface="Arial Unicode MS" charset="0"/>
              </a:rPr>
              <a:t>components</a:t>
            </a:r>
            <a:r>
              <a:rPr kumimoji="0" lang="en-US" altLang="zh-CN" sz="1400">
                <a:latin typeface="Arial Unicode MS" charset="0"/>
              </a:rPr>
              <a:t> new AMSenderC(AM_PRINTTORADIO);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  </a:t>
            </a:r>
            <a:r>
              <a:rPr kumimoji="0" lang="en-US" altLang="zh-CN" sz="1400" b="1">
                <a:latin typeface="Arial Unicode MS" charset="0"/>
              </a:rPr>
              <a:t>components</a:t>
            </a:r>
            <a:r>
              <a:rPr kumimoji="0" lang="en-US" altLang="zh-CN" sz="1400">
                <a:latin typeface="Arial Unicode MS" charset="0"/>
              </a:rPr>
              <a:t> new AMReceiverC(AM_PRINTTORADIO);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zh-CN" sz="1400">
              <a:latin typeface="Arial Unicode MS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  App.Boot -&gt; MainC;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  App.Timer0 -&gt; Timer0;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  App.Packet -&gt; AMSenderC;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  App.AMControl -&gt; ActiveMessageC;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  App.AMSend -&gt; AMSenderC;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  App.Receive -&gt; AMReceiverC;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}</a:t>
            </a:r>
          </a:p>
        </p:txBody>
      </p:sp>
      <p:sp>
        <p:nvSpPr>
          <p:cNvPr id="37893" name="TextBox 6"/>
          <p:cNvSpPr txBox="1">
            <a:spLocks noChangeArrowheads="1"/>
          </p:cNvSpPr>
          <p:nvPr/>
        </p:nvSpPr>
        <p:spPr bwMode="auto">
          <a:xfrm>
            <a:off x="5800725" y="2209800"/>
            <a:ext cx="2352675" cy="7381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enum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  AM_PRINTTORADIO = 6,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};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5715000" y="4648200"/>
            <a:ext cx="2590800" cy="612775"/>
          </a:xfrm>
          <a:prstGeom prst="wedgeRoundRectCallout">
            <a:avLst>
              <a:gd name="adj1" fmla="val -39330"/>
              <a:gd name="adj2" fmla="val -849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Network port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84750" y="4048125"/>
            <a:ext cx="1752600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11750" y="4273550"/>
            <a:ext cx="1752600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3FF81-D983-3F4B-9B60-3AE2C22D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44D8F-B2C0-A64D-97E0-EECDD51982D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ea typeface="宋体" charset="-122"/>
              </a:rPr>
              <a:t>Makefile</a:t>
            </a:r>
            <a:endParaRPr kumimoji="0" lang="zh-CN" altLang="en-US" dirty="0">
              <a:ea typeface="宋体" charset="-122"/>
            </a:endParaRPr>
          </a:p>
        </p:txBody>
      </p:sp>
      <p:sp>
        <p:nvSpPr>
          <p:cNvPr id="38916" name="TextBox 6"/>
          <p:cNvSpPr txBox="1">
            <a:spLocks noChangeArrowheads="1"/>
          </p:cNvSpPr>
          <p:nvPr/>
        </p:nvSpPr>
        <p:spPr bwMode="auto">
          <a:xfrm>
            <a:off x="2692400" y="3048000"/>
            <a:ext cx="3759200" cy="2032000"/>
          </a:xfrm>
          <a:prstGeom prst="rect">
            <a:avLst/>
          </a:prstGeom>
          <a:noFill/>
          <a:ln w="25400">
            <a:solidFill>
              <a:srgbClr val="FFC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COMPONENT=PrintToRadioAppC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zh-CN" sz="1400">
              <a:latin typeface="Arial Unicode MS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CFLAGS += -DCC2420_DEF_RFPOWER=1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CFLAGS += -DCC2420_DEF_CHANNEL=20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CFLAGS += -DTOSH_DATA_LENGTH=110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zh-CN" sz="1400">
              <a:latin typeface="Arial Unicode MS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CFLAGS += -I$(TOSDIR)/lib/printf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zh-CN" sz="1400">
              <a:latin typeface="Arial Unicode MS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include $(MAKERULES)</a:t>
            </a:r>
            <a:endParaRPr kumimoji="0" lang="zh-CN" altLang="en-US" sz="1400">
              <a:latin typeface="Arial Unicode MS" charset="0"/>
              <a:ea typeface="微软雅黑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248400" y="2819400"/>
            <a:ext cx="1752600" cy="612775"/>
          </a:xfrm>
          <a:prstGeom prst="wedgeRoundRectCallout">
            <a:avLst>
              <a:gd name="adj1" fmla="val -46457"/>
              <a:gd name="adj2" fmla="val 817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Radio Tx Power (1 – 31)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57200" y="3048000"/>
            <a:ext cx="1978968" cy="612775"/>
          </a:xfrm>
          <a:prstGeom prst="wedgeRoundRectCallout">
            <a:avLst>
              <a:gd name="adj1" fmla="val 63911"/>
              <a:gd name="adj2" fmla="val 788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Radio Channel (11 – 26)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553200" y="4070350"/>
            <a:ext cx="2133600" cy="612775"/>
          </a:xfrm>
          <a:prstGeom prst="wedgeRoundRectCallout">
            <a:avLst>
              <a:gd name="adj1" fmla="val -62994"/>
              <a:gd name="adj2" fmla="val -461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Max Packet Size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57200" y="4376738"/>
            <a:ext cx="2054225" cy="612775"/>
          </a:xfrm>
          <a:prstGeom prst="wedgeRoundRectCallout">
            <a:avLst>
              <a:gd name="adj1" fmla="val 61697"/>
              <a:gd name="adj2" fmla="val -332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Printf</a:t>
            </a:r>
            <a:r>
              <a:rPr lang="en-US" altLang="zh-CN" dirty="0">
                <a:solidFill>
                  <a:schemeClr val="tx1"/>
                </a:solidFill>
              </a:rPr>
              <a:t> library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F2EEB-0FDD-AF4A-B597-0A48C58A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44D8F-B2C0-A64D-97E0-EECDD51982D3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Program Organization</a:t>
            </a:r>
            <a:endParaRPr kumimoji="0" lang="zh-CN" altLang="en-US" dirty="0">
              <a:ea typeface="宋体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679086"/>
              </p:ext>
            </p:extLst>
          </p:nvPr>
        </p:nvGraphicFramePr>
        <p:xfrm>
          <a:off x="228600" y="1697831"/>
          <a:ext cx="86868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907826-1450-7149-BD24-D449FD8E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44D8F-B2C0-A64D-97E0-EECDD51982D3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2" y="2108200"/>
            <a:ext cx="7818438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4D5A30-E7B4-E14C-8AF8-65B3E02C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Wireless Sensor Networks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AA9478-BB2C-8B4B-AD69-4E348BA6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44D8F-B2C0-A64D-97E0-EECDD51982D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Wireless Sensors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- </a:t>
            </a:r>
            <a:r>
              <a:rPr lang="en-US" altLang="zh-CN" dirty="0" err="1">
                <a:ea typeface="宋体" charset="-122"/>
              </a:rPr>
              <a:t>TelosB</a:t>
            </a:r>
            <a:endParaRPr kumimoji="0" lang="zh-CN" altLang="en-US" dirty="0">
              <a:ea typeface="宋体" charset="-122"/>
            </a:endParaRP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65532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B689A-AD02-BA40-9AA6-A35D8101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44D8F-B2C0-A64D-97E0-EECDD51982D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dirty="0" err="1">
                <a:ea typeface="微软雅黑" charset="-122"/>
              </a:rPr>
              <a:t>nesC</a:t>
            </a:r>
            <a:r>
              <a:rPr kumimoji="0" lang="en-US" altLang="zh-CN" dirty="0">
                <a:ea typeface="微软雅黑" charset="-122"/>
              </a:rPr>
              <a:t>/</a:t>
            </a:r>
            <a:r>
              <a:rPr kumimoji="0" lang="en-US" altLang="zh-CN" dirty="0" err="1">
                <a:ea typeface="微软雅黑" charset="-122"/>
              </a:rPr>
              <a:t>TinyOS</a:t>
            </a:r>
            <a:endParaRPr kumimoji="0" lang="zh-CN" altLang="en-US" dirty="0">
              <a:ea typeface="微软雅黑" charset="-122"/>
            </a:endParaRPr>
          </a:p>
        </p:txBody>
      </p:sp>
      <p:sp>
        <p:nvSpPr>
          <p:cNvPr id="24579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en-US" altLang="zh-CN" b="1" i="1" dirty="0" err="1">
                <a:ea typeface="宋体" charset="-122"/>
              </a:rPr>
              <a:t>nesC</a:t>
            </a:r>
            <a:endParaRPr kumimoji="0" lang="en-US" altLang="zh-CN" dirty="0">
              <a:ea typeface="宋体" charset="-122"/>
            </a:endParaRPr>
          </a:p>
          <a:p>
            <a:pPr eaLnBrk="1" hangingPunct="1"/>
            <a:r>
              <a:rPr kumimoji="0" lang="en-US" altLang="zh-CN" b="1" i="1" dirty="0">
                <a:ea typeface="宋体" charset="-122"/>
              </a:rPr>
              <a:t>Split-phase</a:t>
            </a:r>
            <a:r>
              <a:rPr lang="en-US" altLang="zh-CN" dirty="0">
                <a:ea typeface="宋体" charset="-122"/>
              </a:rPr>
              <a:t> Execution</a:t>
            </a:r>
            <a:endParaRPr kumimoji="0" lang="en-US" altLang="zh-CN" dirty="0">
              <a:ea typeface="宋体" charset="-122"/>
            </a:endParaRPr>
          </a:p>
          <a:p>
            <a:pPr lvl="1" eaLnBrk="1" hangingPunct="1"/>
            <a:r>
              <a:rPr kumimoji="0" lang="en-US" altLang="zh-CN" b="1" dirty="0">
                <a:ea typeface="宋体" charset="-122"/>
              </a:rPr>
              <a:t>Command</a:t>
            </a:r>
            <a:r>
              <a:rPr kumimoji="0" lang="en-US" altLang="zh-CN" dirty="0">
                <a:ea typeface="宋体" charset="-122"/>
              </a:rPr>
              <a:t>, active function calls</a:t>
            </a:r>
          </a:p>
          <a:p>
            <a:pPr lvl="1" eaLnBrk="1" hangingPunct="1"/>
            <a:r>
              <a:rPr kumimoji="0" lang="en-US" altLang="zh-CN" b="1" dirty="0">
                <a:ea typeface="宋体" charset="-122"/>
              </a:rPr>
              <a:t>Event</a:t>
            </a:r>
            <a:r>
              <a:rPr kumimoji="0" lang="en-US" altLang="zh-CN" dirty="0">
                <a:ea typeface="宋体" charset="-122"/>
              </a:rPr>
              <a:t>, passive function calls</a:t>
            </a:r>
          </a:p>
        </p:txBody>
      </p:sp>
      <p:grpSp>
        <p:nvGrpSpPr>
          <p:cNvPr id="24580" name="组合 9"/>
          <p:cNvGrpSpPr>
            <a:grpSpLocks/>
          </p:cNvGrpSpPr>
          <p:nvPr/>
        </p:nvGrpSpPr>
        <p:grpSpPr bwMode="auto">
          <a:xfrm>
            <a:off x="2826639" y="3933056"/>
            <a:ext cx="2686050" cy="1490663"/>
            <a:chOff x="6096000" y="3543300"/>
            <a:chExt cx="2686051" cy="1490365"/>
          </a:xfrm>
        </p:grpSpPr>
        <p:pic>
          <p:nvPicPr>
            <p:cNvPr id="24581" name="内容占位符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543300"/>
              <a:ext cx="2686050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2" name="TextBox 8"/>
            <p:cNvSpPr txBox="1">
              <a:spLocks noChangeArrowheads="1"/>
            </p:cNvSpPr>
            <p:nvPr/>
          </p:nvSpPr>
          <p:spPr bwMode="auto">
            <a:xfrm>
              <a:off x="6096001" y="4572000"/>
              <a:ext cx="26860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400"/>
                <a:t>www.tinyos.net</a:t>
              </a:r>
              <a:endParaRPr kumimoji="0" lang="zh-CN" altLang="en-US" sz="24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2D1FE6-DFB2-BC40-AC46-F2E019B5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44D8F-B2C0-A64D-97E0-EECDD51982D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>
                <a:ea typeface="微软雅黑" charset="-122"/>
              </a:rPr>
              <a:t>nesC/TinyOS</a:t>
            </a:r>
            <a:endParaRPr kumimoji="0" lang="zh-CN" altLang="en-US">
              <a:ea typeface="微软雅黑" charset="-122"/>
            </a:endParaRPr>
          </a:p>
        </p:txBody>
      </p:sp>
      <p:sp>
        <p:nvSpPr>
          <p:cNvPr id="25601" name="内容占位符 1"/>
          <p:cNvSpPr>
            <a:spLocks noGrp="1"/>
          </p:cNvSpPr>
          <p:nvPr>
            <p:ph idx="1"/>
          </p:nvPr>
        </p:nvSpPr>
        <p:spPr>
          <a:xfrm>
            <a:off x="971550" y="1693863"/>
            <a:ext cx="7408863" cy="3451225"/>
          </a:xfrm>
        </p:spPr>
        <p:txBody>
          <a:bodyPr/>
          <a:lstStyle/>
          <a:p>
            <a:pPr eaLnBrk="1" hangingPunct="1"/>
            <a:r>
              <a:rPr kumimoji="0" lang="en-US" altLang="zh-CN" b="1" dirty="0">
                <a:ea typeface="宋体" charset="-122"/>
              </a:rPr>
              <a:t>Modules/</a:t>
            </a:r>
            <a:r>
              <a:rPr lang="en-US" altLang="zh-CN" b="1" dirty="0">
                <a:ea typeface="宋体" charset="-122"/>
              </a:rPr>
              <a:t>C</a:t>
            </a:r>
            <a:r>
              <a:rPr kumimoji="0" lang="en-US" altLang="zh-CN" b="1" dirty="0">
                <a:ea typeface="宋体" charset="-122"/>
              </a:rPr>
              <a:t>omponents</a:t>
            </a:r>
          </a:p>
          <a:p>
            <a:pPr lvl="1" eaLnBrk="1" hangingPunct="1"/>
            <a:r>
              <a:rPr kumimoji="0" lang="en-US" altLang="zh-CN" b="1" i="1" dirty="0">
                <a:ea typeface="宋体" charset="-122"/>
              </a:rPr>
              <a:t>Uses</a:t>
            </a:r>
            <a:r>
              <a:rPr lang="en-US" altLang="zh-CN" b="1" i="1" dirty="0">
                <a:ea typeface="宋体" charset="-122"/>
              </a:rPr>
              <a:t> </a:t>
            </a:r>
            <a:r>
              <a:rPr kumimoji="0" lang="en-US" altLang="zh-CN" dirty="0">
                <a:ea typeface="宋体" charset="-122"/>
              </a:rPr>
              <a:t>and </a:t>
            </a:r>
            <a:r>
              <a:rPr kumimoji="0" lang="en-US" altLang="zh-CN" b="1" i="1" dirty="0">
                <a:ea typeface="宋体" charset="-122"/>
              </a:rPr>
              <a:t>provides</a:t>
            </a:r>
            <a:r>
              <a:rPr lang="en-US" altLang="zh-CN" b="1" i="1" dirty="0">
                <a:ea typeface="宋体" charset="-122"/>
              </a:rPr>
              <a:t> </a:t>
            </a:r>
            <a:r>
              <a:rPr kumimoji="0" lang="en-US" altLang="zh-CN" dirty="0">
                <a:ea typeface="宋体" charset="-122"/>
              </a:rPr>
              <a:t>interface</a:t>
            </a:r>
            <a:r>
              <a:rPr lang="en-US" altLang="zh-CN" dirty="0">
                <a:ea typeface="宋体" charset="-122"/>
              </a:rPr>
              <a:t>s.</a:t>
            </a:r>
            <a:endParaRPr kumimoji="0" lang="en-US" altLang="zh-CN" dirty="0">
              <a:ea typeface="宋体" charset="-122"/>
            </a:endParaRPr>
          </a:p>
          <a:p>
            <a:pPr eaLnBrk="1" hangingPunct="1"/>
            <a:r>
              <a:rPr kumimoji="0" lang="en-US" altLang="zh-CN" b="1" dirty="0">
                <a:ea typeface="宋体" charset="-122"/>
              </a:rPr>
              <a:t>Interface</a:t>
            </a:r>
            <a:r>
              <a:rPr kumimoji="0" lang="en-US" altLang="zh-CN" dirty="0">
                <a:ea typeface="宋体" charset="-122"/>
              </a:rPr>
              <a:t> declares commend and event</a:t>
            </a:r>
            <a:r>
              <a:rPr lang="en-US" altLang="zh-CN" dirty="0">
                <a:ea typeface="宋体" charset="-122"/>
              </a:rPr>
              <a:t>. </a:t>
            </a:r>
            <a:endParaRPr kumimoji="0" lang="zh-CN" altLang="en-US" dirty="0">
              <a:ea typeface="宋体" charset="-122"/>
            </a:endParaRP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676400" y="4648200"/>
            <a:ext cx="1676400" cy="1066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25298"/>
              </a:gs>
              <a:gs pos="50000">
                <a:srgbClr val="28288F"/>
              </a:gs>
              <a:gs pos="100000">
                <a:srgbClr val="1E1E82"/>
              </a:gs>
            </a:gsLst>
            <a:lin ang="540000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2400" dirty="0">
                <a:solidFill>
                  <a:schemeClr val="lt1"/>
                </a:solidFill>
              </a:rPr>
              <a:t>App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圆角矩形 6"/>
          <p:cNvSpPr>
            <a:spLocks noChangeArrowheads="1"/>
          </p:cNvSpPr>
          <p:nvPr/>
        </p:nvSpPr>
        <p:spPr bwMode="auto">
          <a:xfrm>
            <a:off x="5410200" y="4648200"/>
            <a:ext cx="1676400" cy="1066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25298"/>
              </a:gs>
              <a:gs pos="50000">
                <a:srgbClr val="28288F"/>
              </a:gs>
              <a:gs pos="100000">
                <a:srgbClr val="1E1E82"/>
              </a:gs>
            </a:gsLst>
            <a:lin ang="540000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2400" dirty="0">
                <a:solidFill>
                  <a:schemeClr val="lt1"/>
                </a:solidFill>
                <a:latin typeface="+mn-lt"/>
                <a:ea typeface="+mn-ea"/>
              </a:rPr>
              <a:t>Networking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3352800" y="4953000"/>
            <a:ext cx="2057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352800" y="5410200"/>
            <a:ext cx="2057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标注 14"/>
          <p:cNvSpPr/>
          <p:nvPr/>
        </p:nvSpPr>
        <p:spPr>
          <a:xfrm>
            <a:off x="76200" y="4800600"/>
            <a:ext cx="1371600" cy="612775"/>
          </a:xfrm>
          <a:prstGeom prst="wedgeRoundRectCallout">
            <a:avLst>
              <a:gd name="adj1" fmla="val 63225"/>
              <a:gd name="adj2" fmla="val 131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cs typeface="微软雅黑" charset="0"/>
              </a:rPr>
              <a:t>Uses Send</a:t>
            </a:r>
            <a:endParaRPr lang="zh-CN" altLang="en-US" dirty="0">
              <a:solidFill>
                <a:schemeClr val="tx1"/>
              </a:solidFill>
              <a:cs typeface="微软雅黑" charset="0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7391400" y="4800600"/>
            <a:ext cx="1447800" cy="612775"/>
          </a:xfrm>
          <a:prstGeom prst="wedgeRoundRectCallout">
            <a:avLst>
              <a:gd name="adj1" fmla="val -67667"/>
              <a:gd name="adj2" fmla="val 348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>
                <a:solidFill>
                  <a:schemeClr val="tx1"/>
                </a:solidFill>
                <a:cs typeface="微软雅黑" charset="0"/>
              </a:rPr>
              <a:t>Provides Send</a:t>
            </a:r>
            <a:endParaRPr lang="zh-CN" altLang="en-US">
              <a:solidFill>
                <a:schemeClr val="tx1"/>
              </a:solidFill>
              <a:cs typeface="微软雅黑" charset="0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3352800" y="3962400"/>
            <a:ext cx="2057400" cy="612775"/>
          </a:xfrm>
          <a:prstGeom prst="wedgeRoundRectCallout">
            <a:avLst>
              <a:gd name="adj1" fmla="val -1153"/>
              <a:gd name="adj2" fmla="val 892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cs typeface="微软雅黑" charset="0"/>
              </a:rPr>
              <a:t>Call </a:t>
            </a:r>
            <a:r>
              <a:rPr lang="en-US" altLang="zh-CN" dirty="0" err="1">
                <a:solidFill>
                  <a:schemeClr val="tx1"/>
                </a:solidFill>
                <a:cs typeface="微软雅黑" charset="0"/>
              </a:rPr>
              <a:t>sendMsg</a:t>
            </a:r>
            <a:r>
              <a:rPr lang="en-US" altLang="zh-CN" dirty="0">
                <a:solidFill>
                  <a:schemeClr val="tx1"/>
                </a:solidFill>
                <a:cs typeface="微软雅黑" charset="0"/>
              </a:rPr>
              <a:t>(msg)</a:t>
            </a:r>
            <a:endParaRPr lang="zh-CN" altLang="en-US" dirty="0">
              <a:solidFill>
                <a:schemeClr val="tx1"/>
              </a:solidFill>
              <a:cs typeface="微软雅黑" charset="0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3352800" y="5715000"/>
            <a:ext cx="2057400" cy="612775"/>
          </a:xfrm>
          <a:prstGeom prst="wedgeRoundRectCallout">
            <a:avLst>
              <a:gd name="adj1" fmla="val 9153"/>
              <a:gd name="adj2" fmla="val -890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>
                <a:solidFill>
                  <a:schemeClr val="tx1"/>
                </a:solidFill>
                <a:cs typeface="微软雅黑" charset="0"/>
              </a:rPr>
              <a:t>signal sendDone()</a:t>
            </a:r>
            <a:endParaRPr lang="zh-CN" altLang="en-US">
              <a:solidFill>
                <a:schemeClr val="tx1"/>
              </a:solidFill>
              <a:cs typeface="微软雅黑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2F1DFD-4AC8-8746-83B2-04BC10C0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44D8F-B2C0-A64D-97E0-EECDD51982D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9" y="4005064"/>
            <a:ext cx="2857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>
                <a:ea typeface="微软雅黑" charset="-122"/>
              </a:rPr>
              <a:t>nesC/TinyOS</a:t>
            </a:r>
            <a:endParaRPr kumimoji="0" lang="zh-CN" altLang="en-US">
              <a:ea typeface="微软雅黑" charset="-122"/>
            </a:endParaRPr>
          </a:p>
        </p:txBody>
      </p:sp>
      <p:sp>
        <p:nvSpPr>
          <p:cNvPr id="26628" name="内容占位符 1"/>
          <p:cNvSpPr>
            <a:spLocks noGrp="1"/>
          </p:cNvSpPr>
          <p:nvPr>
            <p:ph sz="half" idx="1"/>
          </p:nvPr>
        </p:nvSpPr>
        <p:spPr>
          <a:xfrm>
            <a:off x="476250" y="1704975"/>
            <a:ext cx="3822700" cy="34480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altLang="zh-CN" sz="2600" b="1" dirty="0">
                <a:ea typeface="宋体" charset="-122"/>
              </a:rPr>
              <a:t>Configuration</a:t>
            </a:r>
            <a:r>
              <a:rPr kumimoji="0" lang="en-US" altLang="zh-CN" sz="2600" dirty="0">
                <a:ea typeface="宋体" charset="-122"/>
              </a:rPr>
              <a:t> </a:t>
            </a:r>
            <a:endParaRPr kumimoji="0" lang="en-US" altLang="zh-CN" sz="2400" dirty="0">
              <a:ea typeface="宋体" charset="-122"/>
            </a:endParaRPr>
          </a:p>
          <a:p>
            <a:pPr lvl="2">
              <a:lnSpc>
                <a:spcPct val="100000"/>
              </a:lnSpc>
            </a:pPr>
            <a:r>
              <a:rPr kumimoji="0" lang="en-US" altLang="zh-CN" sz="2000" dirty="0">
                <a:ea typeface="宋体" charset="-122"/>
              </a:rPr>
              <a:t>Component binding</a:t>
            </a:r>
          </a:p>
          <a:p>
            <a:pPr lvl="2">
              <a:lnSpc>
                <a:spcPct val="100000"/>
              </a:lnSpc>
            </a:pPr>
            <a:r>
              <a:rPr kumimoji="0" lang="en-US" altLang="zh-CN" sz="2000" dirty="0">
                <a:ea typeface="宋体" charset="-122"/>
              </a:rPr>
              <a:t>Configuration nesting</a:t>
            </a:r>
          </a:p>
          <a:p>
            <a:pPr eaLnBrk="1" hangingPunct="1">
              <a:lnSpc>
                <a:spcPct val="100000"/>
              </a:lnSpc>
            </a:pPr>
            <a:r>
              <a:rPr kumimoji="0" lang="en-US" altLang="zh-CN" sz="2600" dirty="0" err="1">
                <a:ea typeface="宋体" charset="-122"/>
              </a:rPr>
              <a:t>nesC</a:t>
            </a:r>
            <a:r>
              <a:rPr kumimoji="0" lang="en-US" altLang="zh-CN" sz="2600" dirty="0">
                <a:ea typeface="宋体" charset="-122"/>
              </a:rPr>
              <a:t> preprocessor</a:t>
            </a:r>
            <a:endParaRPr kumimoji="0" lang="zh-CN" altLang="en-US" sz="2600" dirty="0">
              <a:ea typeface="宋体" charset="-122"/>
            </a:endParaRPr>
          </a:p>
        </p:txBody>
      </p:sp>
      <p:grpSp>
        <p:nvGrpSpPr>
          <p:cNvPr id="26629" name="组合 19"/>
          <p:cNvGrpSpPr>
            <a:grpSpLocks/>
          </p:cNvGrpSpPr>
          <p:nvPr/>
        </p:nvGrpSpPr>
        <p:grpSpPr bwMode="auto">
          <a:xfrm>
            <a:off x="4845052" y="2132856"/>
            <a:ext cx="3048000" cy="3886200"/>
            <a:chOff x="5334000" y="2743200"/>
            <a:chExt cx="3048000" cy="3886200"/>
          </a:xfrm>
        </p:grpSpPr>
        <p:sp>
          <p:nvSpPr>
            <p:cNvPr id="7" name="圆角矩形 6"/>
            <p:cNvSpPr/>
            <p:nvPr/>
          </p:nvSpPr>
          <p:spPr>
            <a:xfrm>
              <a:off x="5334000" y="2743200"/>
              <a:ext cx="3048000" cy="3886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562600" y="3352800"/>
              <a:ext cx="2590800" cy="72072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000000"/>
                  </a:solidFill>
                  <a:cs typeface="微软雅黑" charset="0"/>
                </a:rPr>
                <a:t>Component A</a:t>
              </a:r>
              <a:endParaRPr lang="zh-CN" altLang="en-US" sz="2400">
                <a:solidFill>
                  <a:srgbClr val="000000"/>
                </a:solidFill>
                <a:cs typeface="微软雅黑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5562600" y="4537075"/>
              <a:ext cx="2590800" cy="72072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000000"/>
                  </a:solidFill>
                  <a:cs typeface="微软雅黑" charset="0"/>
                </a:rPr>
                <a:t>Configuration B</a:t>
              </a:r>
              <a:endParaRPr lang="zh-CN" altLang="en-US" sz="2400">
                <a:solidFill>
                  <a:srgbClr val="000000"/>
                </a:solidFill>
                <a:cs typeface="微软雅黑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562600" y="5715000"/>
              <a:ext cx="2590800" cy="72072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000000"/>
                  </a:solidFill>
                  <a:cs typeface="微软雅黑" charset="0"/>
                </a:rPr>
                <a:t>TinyOS</a:t>
              </a:r>
              <a:endParaRPr lang="zh-CN" altLang="en-US" sz="2400">
                <a:solidFill>
                  <a:srgbClr val="000000"/>
                </a:solidFill>
                <a:cs typeface="微软雅黑" charset="0"/>
              </a:endParaRPr>
            </a:p>
          </p:txBody>
        </p:sp>
        <p:sp>
          <p:nvSpPr>
            <p:cNvPr id="26634" name="TextBox 10"/>
            <p:cNvSpPr txBox="1">
              <a:spLocks noChangeArrowheads="1"/>
            </p:cNvSpPr>
            <p:nvPr/>
          </p:nvSpPr>
          <p:spPr bwMode="auto">
            <a:xfrm>
              <a:off x="5558028" y="2748029"/>
              <a:ext cx="25999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400" dirty="0"/>
                <a:t>Top Configuration</a:t>
              </a:r>
              <a:endParaRPr kumimoji="0" lang="zh-CN" altLang="en-US" sz="2400" dirty="0"/>
            </a:p>
          </p:txBody>
        </p:sp>
        <p:cxnSp>
          <p:nvCxnSpPr>
            <p:cNvPr id="13" name="直接箭头连接符 12"/>
            <p:cNvCxnSpPr>
              <a:stCxn id="8" idx="2"/>
              <a:endCxn id="9" idx="0"/>
            </p:cNvCxnSpPr>
            <p:nvPr/>
          </p:nvCxnSpPr>
          <p:spPr>
            <a:xfrm>
              <a:off x="6858000" y="4073525"/>
              <a:ext cx="0" cy="46355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9" idx="2"/>
              <a:endCxn id="10" idx="0"/>
            </p:cNvCxnSpPr>
            <p:nvPr/>
          </p:nvCxnSpPr>
          <p:spPr>
            <a:xfrm flipH="1">
              <a:off x="6858000" y="5257800"/>
              <a:ext cx="0" cy="45720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56E97D-1EAA-FA4A-A1EF-272E2C04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5DA5CA-A6E4-5241-A096-5EC2D2C3AFC6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Example</a:t>
            </a:r>
            <a:endParaRPr kumimoji="0" lang="zh-CN" altLang="en-US" dirty="0">
              <a:ea typeface="宋体" charset="-122"/>
            </a:endParaRPr>
          </a:p>
        </p:txBody>
      </p:sp>
      <p:sp>
        <p:nvSpPr>
          <p:cNvPr id="27649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en-US" altLang="zh-CN" dirty="0" err="1">
                <a:ea typeface="宋体" charset="-122"/>
              </a:rPr>
              <a:t>Printf_to_Radio</a:t>
            </a:r>
            <a:endParaRPr kumimoji="0" lang="en-US" altLang="zh-CN" dirty="0">
              <a:ea typeface="宋体" charset="-122"/>
            </a:endParaRPr>
          </a:p>
          <a:p>
            <a:pPr lvl="1" eaLnBrk="1" hangingPunct="1"/>
            <a:r>
              <a:rPr kumimoji="0" lang="en-US" altLang="zh-CN" dirty="0">
                <a:ea typeface="宋体" charset="-122"/>
              </a:rPr>
              <a:t>Local variable </a:t>
            </a:r>
            <a:r>
              <a:rPr kumimoji="0" lang="en-US" altLang="zh-CN" b="1" i="1" dirty="0">
                <a:ea typeface="宋体" charset="-122"/>
              </a:rPr>
              <a:t>counter</a:t>
            </a:r>
            <a:r>
              <a:rPr lang="en-US" altLang="zh-CN" dirty="0">
                <a:ea typeface="宋体" charset="-122"/>
              </a:rPr>
              <a:t>,</a:t>
            </a:r>
            <a:r>
              <a:rPr lang="en-US" altLang="zh-CN" b="1" i="1" dirty="0">
                <a:ea typeface="宋体" charset="-122"/>
              </a:rPr>
              <a:t> </a:t>
            </a:r>
            <a:r>
              <a:rPr kumimoji="0" lang="en-US" altLang="zh-CN" dirty="0">
                <a:ea typeface="宋体" charset="-122"/>
              </a:rPr>
              <a:t>increasing periodically</a:t>
            </a:r>
          </a:p>
          <a:p>
            <a:pPr lvl="1" eaLnBrk="1" hangingPunct="1"/>
            <a:r>
              <a:rPr kumimoji="0" lang="en-US" altLang="zh-CN" dirty="0">
                <a:ea typeface="宋体" charset="-122"/>
              </a:rPr>
              <a:t>Each</a:t>
            </a:r>
            <a:r>
              <a:rPr kumimoji="0" lang="en-US" altLang="zh-CN" b="1" i="1" dirty="0">
                <a:ea typeface="宋体" charset="-122"/>
              </a:rPr>
              <a:t> counter </a:t>
            </a:r>
            <a:r>
              <a:rPr kumimoji="0" lang="en-US" altLang="zh-CN" dirty="0">
                <a:ea typeface="宋体" charset="-122"/>
              </a:rPr>
              <a:t>change,</a:t>
            </a:r>
            <a:r>
              <a:rPr kumimoji="0" lang="en-US" altLang="zh-CN" b="1" i="1" dirty="0">
                <a:ea typeface="宋体" charset="-122"/>
              </a:rPr>
              <a:t> </a:t>
            </a:r>
            <a:r>
              <a:rPr kumimoji="0" lang="en-US" altLang="zh-CN" dirty="0">
                <a:ea typeface="宋体" charset="-122"/>
              </a:rPr>
              <a:t>print</a:t>
            </a:r>
            <a:r>
              <a:rPr kumimoji="0" lang="en-US" altLang="zh-CN" i="1" dirty="0">
                <a:ea typeface="宋体" charset="-122"/>
              </a:rPr>
              <a:t> </a:t>
            </a:r>
            <a:r>
              <a:rPr kumimoji="0" lang="en-US" altLang="zh-CN" b="1" i="1" dirty="0">
                <a:ea typeface="宋体" charset="-122"/>
              </a:rPr>
              <a:t>counter</a:t>
            </a:r>
            <a:r>
              <a:rPr lang="en-US" altLang="zh-CN" b="1" i="1" dirty="0">
                <a:ea typeface="宋体" charset="-122"/>
              </a:rPr>
              <a:t> </a:t>
            </a:r>
            <a:r>
              <a:rPr kumimoji="0" lang="en-US" altLang="zh-CN" dirty="0">
                <a:ea typeface="宋体" charset="-122"/>
              </a:rPr>
              <a:t>value, then broadcast</a:t>
            </a:r>
            <a:r>
              <a:rPr kumimoji="0" lang="zh-CN" altLang="en-US" dirty="0">
                <a:ea typeface="宋体" charset="-122"/>
              </a:rPr>
              <a:t> </a:t>
            </a:r>
            <a:r>
              <a:rPr kumimoji="0" lang="en-US" altLang="zh-CN" dirty="0">
                <a:ea typeface="宋体" charset="-122"/>
              </a:rPr>
              <a:t>a message that contains </a:t>
            </a:r>
            <a:r>
              <a:rPr kumimoji="0" lang="en-US" altLang="zh-CN" b="1" i="1" dirty="0">
                <a:ea typeface="宋体" charset="-122"/>
              </a:rPr>
              <a:t>ID</a:t>
            </a:r>
            <a:r>
              <a:rPr lang="en-US" altLang="zh-CN" b="1" i="1" dirty="0">
                <a:ea typeface="宋体" charset="-122"/>
              </a:rPr>
              <a:t> </a:t>
            </a:r>
            <a:r>
              <a:rPr kumimoji="0" lang="en-US" altLang="zh-CN" dirty="0">
                <a:ea typeface="宋体" charset="-122"/>
              </a:rPr>
              <a:t>and</a:t>
            </a:r>
            <a:r>
              <a:rPr lang="en-US" altLang="zh-CN" dirty="0">
                <a:ea typeface="宋体" charset="-122"/>
              </a:rPr>
              <a:t> </a:t>
            </a:r>
            <a:r>
              <a:rPr kumimoji="0" lang="en-US" altLang="zh-CN" b="1" i="1" dirty="0">
                <a:ea typeface="宋体" charset="-122"/>
              </a:rPr>
              <a:t>counter</a:t>
            </a:r>
            <a:endParaRPr kumimoji="0"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Print </a:t>
            </a:r>
            <a:r>
              <a:rPr kumimoji="0" lang="en-US" altLang="zh-CN" dirty="0">
                <a:ea typeface="宋体" charset="-122"/>
              </a:rPr>
              <a:t>received </a:t>
            </a:r>
            <a:r>
              <a:rPr kumimoji="0" lang="en-US" altLang="zh-CN" b="1" i="1" dirty="0">
                <a:ea typeface="宋体" charset="-122"/>
              </a:rPr>
              <a:t>ID</a:t>
            </a:r>
            <a:r>
              <a:rPr lang="en-US" altLang="zh-CN" b="1" i="1" dirty="0">
                <a:ea typeface="宋体" charset="-122"/>
              </a:rPr>
              <a:t> </a:t>
            </a:r>
            <a:r>
              <a:rPr kumimoji="0" lang="en-US" altLang="zh-CN" dirty="0">
                <a:ea typeface="宋体" charset="-122"/>
              </a:rPr>
              <a:t>and </a:t>
            </a:r>
            <a:r>
              <a:rPr kumimoji="0" lang="en-US" altLang="zh-CN" b="1" i="1" dirty="0">
                <a:ea typeface="宋体" charset="-122"/>
              </a:rPr>
              <a:t>counter</a:t>
            </a:r>
            <a:r>
              <a:rPr lang="en-US" altLang="zh-CN" b="1" i="1" dirty="0">
                <a:ea typeface="宋体" charset="-122"/>
              </a:rPr>
              <a:t>.</a:t>
            </a:r>
            <a:endParaRPr kumimoji="0" lang="en-US" altLang="zh-CN" dirty="0">
              <a:ea typeface="宋体" charset="-12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C6CF39-9911-D245-86FE-80574883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44D8F-B2C0-A64D-97E0-EECDD51982D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dirty="0">
                <a:ea typeface="宋体" charset="-122"/>
              </a:rPr>
              <a:t>Print-to-Radio</a:t>
            </a:r>
            <a:endParaRPr kumimoji="0" lang="zh-CN" altLang="en-US" dirty="0">
              <a:ea typeface="宋体" charset="-122"/>
            </a:endParaRPr>
          </a:p>
        </p:txBody>
      </p:sp>
      <p:sp>
        <p:nvSpPr>
          <p:cNvPr id="28673" name="内容占位符 1"/>
          <p:cNvSpPr>
            <a:spLocks noGrp="1"/>
          </p:cNvSpPr>
          <p:nvPr>
            <p:ph idx="1"/>
          </p:nvPr>
        </p:nvSpPr>
        <p:spPr>
          <a:xfrm>
            <a:off x="457200" y="1773238"/>
            <a:ext cx="7408863" cy="344963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600" dirty="0">
                <a:ea typeface="宋体" charset="-122"/>
              </a:rPr>
              <a:t>Components</a:t>
            </a:r>
            <a:endParaRPr kumimoji="0" lang="en-US" altLang="zh-CN" sz="2600" dirty="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dirty="0">
                <a:ea typeface="宋体" charset="-122"/>
              </a:rPr>
              <a:t>Timer</a:t>
            </a:r>
            <a:endParaRPr kumimoji="0" lang="en-US" altLang="zh-CN" sz="2200" dirty="0">
              <a:ea typeface="宋体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kumimoji="0" lang="en-US" altLang="zh-CN" sz="1900" dirty="0" err="1">
                <a:ea typeface="宋体" charset="-122"/>
              </a:rPr>
              <a:t>TinyOS</a:t>
            </a:r>
            <a:r>
              <a:rPr lang="en-US" altLang="zh-CN" sz="1900" dirty="0">
                <a:ea typeface="宋体" charset="-122"/>
              </a:rPr>
              <a:t> Timer library</a:t>
            </a:r>
            <a:endParaRPr kumimoji="0" lang="en-US" altLang="zh-CN" sz="1900" dirty="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kumimoji="0" lang="en-US" altLang="zh-CN" sz="2200" dirty="0">
                <a:ea typeface="宋体" charset="-122"/>
              </a:rPr>
              <a:t>Radio</a:t>
            </a:r>
          </a:p>
          <a:p>
            <a:pPr lvl="2" eaLnBrk="1" hangingPunct="1">
              <a:lnSpc>
                <a:spcPct val="110000"/>
              </a:lnSpc>
            </a:pPr>
            <a:r>
              <a:rPr kumimoji="0" lang="en-US" altLang="zh-CN" sz="1900" dirty="0" err="1">
                <a:ea typeface="宋体" charset="-122"/>
              </a:rPr>
              <a:t>TinyOS</a:t>
            </a:r>
            <a:r>
              <a:rPr lang="en-US" altLang="zh-CN" sz="1900" dirty="0">
                <a:ea typeface="宋体" charset="-122"/>
              </a:rPr>
              <a:t> Point-to-point communication library</a:t>
            </a:r>
            <a:endParaRPr kumimoji="0" lang="en-US" altLang="zh-CN" sz="1900" dirty="0">
              <a:ea typeface="宋体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kumimoji="0" lang="en-US" altLang="zh-CN" sz="1900" dirty="0">
                <a:ea typeface="宋体" charset="-122"/>
              </a:rPr>
              <a:t>Active Message</a:t>
            </a:r>
            <a:r>
              <a:rPr lang="zh-CN" altLang="en-US" sz="1900" dirty="0">
                <a:ea typeface="宋体" charset="-122"/>
              </a:rPr>
              <a:t> </a:t>
            </a:r>
            <a:r>
              <a:rPr lang="en-US" altLang="zh-CN" sz="1900" dirty="0">
                <a:ea typeface="宋体" charset="-122"/>
              </a:rPr>
              <a:t>interface duplicates r</a:t>
            </a:r>
            <a:r>
              <a:rPr kumimoji="0" lang="en-US" altLang="zh-CN" sz="1900" dirty="0">
                <a:ea typeface="宋体" charset="-122"/>
              </a:rPr>
              <a:t>adio</a:t>
            </a:r>
            <a:r>
              <a:rPr lang="en-US" altLang="zh-CN" sz="1900" dirty="0">
                <a:ea typeface="宋体" charset="-122"/>
              </a:rPr>
              <a:t> recourse</a:t>
            </a:r>
            <a:endParaRPr kumimoji="0" lang="en-US" altLang="zh-CN" sz="1900" dirty="0">
              <a:ea typeface="宋体" charset="-122"/>
            </a:endParaRPr>
          </a:p>
          <a:p>
            <a:pPr lvl="3" eaLnBrk="1" hangingPunct="1">
              <a:lnSpc>
                <a:spcPct val="110000"/>
              </a:lnSpc>
            </a:pPr>
            <a:r>
              <a:rPr kumimoji="0" lang="en-US" altLang="zh-CN" sz="1700" dirty="0">
                <a:ea typeface="宋体" charset="-122"/>
              </a:rPr>
              <a:t>TCP/UDP port</a:t>
            </a:r>
            <a:endParaRPr kumimoji="0" lang="zh-CN" altLang="en-US" sz="1700" dirty="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dirty="0">
                <a:ea typeface="宋体" charset="-122"/>
              </a:rPr>
              <a:t>Print</a:t>
            </a:r>
            <a:endParaRPr kumimoji="0" lang="zh-CN" altLang="en-US" sz="2200" dirty="0">
              <a:ea typeface="宋体" charset="-122"/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628775"/>
            <a:ext cx="105886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D726AF-7AAE-E146-8AC1-5648AC52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44D8F-B2C0-A64D-97E0-EECDD51982D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标注 7"/>
          <p:cNvSpPr/>
          <p:nvPr/>
        </p:nvSpPr>
        <p:spPr>
          <a:xfrm>
            <a:off x="4613275" y="2690813"/>
            <a:ext cx="3387725" cy="611187"/>
          </a:xfrm>
          <a:prstGeom prst="wedgeRoundRectCallout">
            <a:avLst>
              <a:gd name="adj1" fmla="val -48982"/>
              <a:gd name="adj2" fmla="val 795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dirty="0">
                <a:ea typeface="微软雅黑" charset="-122"/>
              </a:rPr>
              <a:t>Milli-sec(</a:t>
            </a:r>
            <a:r>
              <a:rPr kumimoji="0" lang="en-US" altLang="zh-CN" sz="1800" dirty="0" err="1">
                <a:ea typeface="微软雅黑" charset="-122"/>
              </a:rPr>
              <a:t>TMilli</a:t>
            </a:r>
            <a:r>
              <a:rPr kumimoji="0" lang="en-US" altLang="zh-CN" sz="1800" dirty="0">
                <a:ea typeface="微软雅黑" charset="-122"/>
              </a:rPr>
              <a:t>)</a:t>
            </a:r>
            <a:r>
              <a:rPr kumimoji="0" lang="zh-CN" altLang="en-US" sz="1800" dirty="0">
                <a:ea typeface="微软雅黑" charset="-122"/>
              </a:rPr>
              <a:t>、</a:t>
            </a:r>
            <a:r>
              <a:rPr kumimoji="0" lang="en-US" altLang="zh-CN" sz="1800" dirty="0">
                <a:ea typeface="微软雅黑" charset="-122"/>
              </a:rPr>
              <a:t>Micro-sec(</a:t>
            </a:r>
            <a:r>
              <a:rPr kumimoji="0" lang="en-US" altLang="zh-CN" sz="1800" dirty="0" err="1">
                <a:ea typeface="微软雅黑" charset="-122"/>
              </a:rPr>
              <a:t>TMicro</a:t>
            </a:r>
            <a:r>
              <a:rPr kumimoji="0" lang="en-US" altLang="zh-CN" sz="1800" dirty="0">
                <a:ea typeface="微软雅黑" charset="-122"/>
              </a:rPr>
              <a:t>) or 32KHz(T32Khz)</a:t>
            </a:r>
            <a:endParaRPr kumimoji="0" lang="zh-CN" altLang="en-US" sz="1800" dirty="0">
              <a:ea typeface="微软雅黑" charset="-122"/>
            </a:endParaRPr>
          </a:p>
        </p:txBody>
      </p:sp>
      <p:sp>
        <p:nvSpPr>
          <p:cNvPr id="3072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dirty="0">
                <a:ea typeface="宋体" charset="-122"/>
              </a:rPr>
              <a:t>Timer Interface</a:t>
            </a:r>
            <a:endParaRPr kumimoji="0" lang="zh-CN" altLang="en-US" dirty="0">
              <a:ea typeface="宋体" charset="-122"/>
            </a:endParaRPr>
          </a:p>
        </p:txBody>
      </p:sp>
      <p:sp>
        <p:nvSpPr>
          <p:cNvPr id="30725" name="TextBox 6"/>
          <p:cNvSpPr txBox="1">
            <a:spLocks noChangeArrowheads="1"/>
          </p:cNvSpPr>
          <p:nvPr/>
        </p:nvSpPr>
        <p:spPr bwMode="auto">
          <a:xfrm>
            <a:off x="2216150" y="3503613"/>
            <a:ext cx="4711700" cy="1754187"/>
          </a:xfrm>
          <a:prstGeom prst="rect">
            <a:avLst/>
          </a:prstGeom>
          <a:noFill/>
          <a:ln w="25400">
            <a:solidFill>
              <a:srgbClr val="FFC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latin typeface="Arial Unicode MS" charset="0"/>
              </a:rPr>
              <a:t>interface </a:t>
            </a:r>
            <a:r>
              <a:rPr kumimoji="0" lang="en-US" altLang="zh-CN" sz="1800">
                <a:latin typeface="Arial Unicode MS" charset="0"/>
              </a:rPr>
              <a:t>Timer &lt;</a:t>
            </a:r>
            <a:r>
              <a:rPr kumimoji="0" lang="en-US" altLang="zh-CN" sz="1800" b="1">
                <a:latin typeface="Arial Unicode MS" charset="0"/>
              </a:rPr>
              <a:t>precision</a:t>
            </a:r>
            <a:r>
              <a:rPr kumimoji="0" lang="en-US" altLang="zh-CN" sz="1800">
                <a:latin typeface="Arial Unicode MS" charset="0"/>
              </a:rPr>
              <a:t>&gt;{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latin typeface="Arial Unicode MS" charset="0"/>
              </a:rPr>
              <a:t>    command </a:t>
            </a:r>
            <a:r>
              <a:rPr kumimoji="0" lang="en-US" altLang="zh-CN" sz="1800">
                <a:latin typeface="Arial Unicode MS" charset="0"/>
              </a:rPr>
              <a:t>void startPeriodic (uint32_t dt);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latin typeface="Arial Unicode MS" charset="0"/>
              </a:rPr>
              <a:t>    command </a:t>
            </a:r>
            <a:r>
              <a:rPr kumimoji="0" lang="en-US" altLang="zh-CN" sz="1800">
                <a:latin typeface="Arial Unicode MS" charset="0"/>
              </a:rPr>
              <a:t>void startOneShot (uint32_t dt);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latin typeface="Arial Unicode MS" charset="0"/>
              </a:rPr>
              <a:t>    event </a:t>
            </a:r>
            <a:r>
              <a:rPr kumimoji="0" lang="en-US" altLang="zh-CN" sz="1800">
                <a:latin typeface="Arial Unicode MS" charset="0"/>
              </a:rPr>
              <a:t>void fired();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 Unicode MS" charset="0"/>
              </a:rPr>
              <a:t>    // 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 Unicode MS" charset="0"/>
              </a:rPr>
              <a:t>}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5943600" y="4495800"/>
            <a:ext cx="3082925" cy="612775"/>
          </a:xfrm>
          <a:prstGeom prst="wedgeRoundRectCallout">
            <a:avLst>
              <a:gd name="adj1" fmla="val -29451"/>
              <a:gd name="adj2" fmla="val -680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dirty="0">
                <a:ea typeface="微软雅黑" charset="-122"/>
              </a:rPr>
              <a:t>Periodic or One-shot timer</a:t>
            </a:r>
            <a:endParaRPr kumimoji="0" lang="zh-CN" altLang="en-US" sz="1800" dirty="0">
              <a:ea typeface="微软雅黑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09600" y="5410200"/>
            <a:ext cx="3082925" cy="612775"/>
          </a:xfrm>
          <a:prstGeom prst="wedgeRoundRectCallout">
            <a:avLst>
              <a:gd name="adj1" fmla="val 36139"/>
              <a:gd name="adj2" fmla="val -1612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cs typeface="微软雅黑" charset="0"/>
              </a:rPr>
              <a:t>Triggered when timer expired.</a:t>
            </a:r>
            <a:endParaRPr lang="zh-CN" altLang="en-US" dirty="0">
              <a:solidFill>
                <a:schemeClr val="tx1"/>
              </a:solidFill>
              <a:cs typeface="微软雅黑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8F4518-BBCF-6B43-9721-10B15CB8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44D8F-B2C0-A64D-97E0-EECDD51982D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cse220-03-fundamentals-continued</Template>
  <TotalTime>5687</TotalTime>
  <Words>981</Words>
  <Application>Microsoft Macintosh PowerPoint</Application>
  <PresentationFormat>On-screen Show (4:3)</PresentationFormat>
  <Paragraphs>218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Unicode MS</vt:lpstr>
      <vt:lpstr>Arial</vt:lpstr>
      <vt:lpstr>Calibri</vt:lpstr>
      <vt:lpstr>Century Schoolbook</vt:lpstr>
      <vt:lpstr>Wingdings 2</vt:lpstr>
      <vt:lpstr>View</vt:lpstr>
      <vt:lpstr>CSE 220 – C Programming</vt:lpstr>
      <vt:lpstr>Wireless Sensor Networks</vt:lpstr>
      <vt:lpstr>Wireless Sensors - TelosB</vt:lpstr>
      <vt:lpstr>nesC/TinyOS</vt:lpstr>
      <vt:lpstr>nesC/TinyOS</vt:lpstr>
      <vt:lpstr>nesC/TinyOS</vt:lpstr>
      <vt:lpstr>Example</vt:lpstr>
      <vt:lpstr>Print-to-Radio</vt:lpstr>
      <vt:lpstr>Timer Interface</vt:lpstr>
      <vt:lpstr>Timer</vt:lpstr>
      <vt:lpstr>Communication Interface</vt:lpstr>
      <vt:lpstr>Receive Interface</vt:lpstr>
      <vt:lpstr>Radio Initialization</vt:lpstr>
      <vt:lpstr>Send and Receive</vt:lpstr>
      <vt:lpstr>Configuration</vt:lpstr>
      <vt:lpstr>Makefile</vt:lpstr>
      <vt:lpstr>Program Organization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WSN实验说明</dc:title>
  <dc:creator>Chaos</dc:creator>
  <cp:lastModifiedBy>Cao, Zhichao</cp:lastModifiedBy>
  <cp:revision>121</cp:revision>
  <dcterms:created xsi:type="dcterms:W3CDTF">2014-12-04T16:29:03Z</dcterms:created>
  <dcterms:modified xsi:type="dcterms:W3CDTF">2020-12-02T05:34:17Z</dcterms:modified>
</cp:coreProperties>
</file>