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3"/>
  </p:notesMasterIdLst>
  <p:sldIdLst>
    <p:sldId id="43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8" autoAdjust="0"/>
    <p:restoredTop sz="91080" autoAdjust="0"/>
  </p:normalViewPr>
  <p:slideViewPr>
    <p:cSldViewPr>
      <p:cViewPr varScale="1">
        <p:scale>
          <a:sx n="203" d="100"/>
          <a:sy n="203" d="100"/>
        </p:scale>
        <p:origin x="2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12/8/20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82792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D79-9D69-E34F-8D3D-AFBA58A4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5C1C-C6D4-884D-AC8F-F83E284F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00" y="1820863"/>
            <a:ext cx="597300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352E4-B2D7-E34B-85D2-CDF4024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B451B-359D-7A46-8FCF-78C9CCDDE8D6}"/>
              </a:ext>
            </a:extLst>
          </p:cNvPr>
          <p:cNvSpPr/>
          <p:nvPr/>
        </p:nvSpPr>
        <p:spPr>
          <a:xfrm>
            <a:off x="2362200" y="1691322"/>
            <a:ext cx="304800" cy="213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grade me and Manni online.</a:t>
            </a:r>
          </a:p>
          <a:p>
            <a:r>
              <a:rPr lang="en-US" dirty="0"/>
              <a:t>You are encouraged to write comments, not just filling in those bubbles</a:t>
            </a:r>
          </a:p>
          <a:p>
            <a:r>
              <a:rPr lang="en-US" dirty="0"/>
              <a:t>The Department Chair will read them</a:t>
            </a:r>
          </a:p>
          <a:p>
            <a:r>
              <a:rPr lang="en-US" dirty="0"/>
              <a:t>The College Deans will get the statistics</a:t>
            </a:r>
          </a:p>
          <a:p>
            <a:r>
              <a:rPr lang="en-US" dirty="0"/>
              <a:t>Manni and I will read every word carefully SIRS forms</a:t>
            </a:r>
          </a:p>
          <a:p>
            <a:r>
              <a:rPr lang="en-US" dirty="0"/>
              <a:t>If you'd like to leave additional feedback, use the Piazza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38B1-F9DD-B048-A17F-B3ECFBBF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5D31-93EE-BB48-9A3A-5CADDAE8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liked list is a chain of structures (nodes), with each node containing a pointer to the next node in the chain.</a:t>
            </a:r>
          </a:p>
          <a:p>
            <a:r>
              <a:rPr lang="en-US" sz="2400" dirty="0"/>
              <a:t>The last node in the list contains a null pointer.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F30C-FFCB-7643-BC5B-B9E56EE9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1DA8E-DCE9-D74B-B177-1543CC4B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46" y="4419600"/>
            <a:ext cx="6003036" cy="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8F2A-0CEF-AC46-B69E-F3C72DF9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Node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56FA-9A9F-6A46-8AD8-6EFAC3BF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731CA-6C56-7040-921E-963C4FD80BBC}"/>
              </a:ext>
            </a:extLst>
          </p:cNvPr>
          <p:cNvSpPr txBox="1"/>
          <p:nvPr/>
        </p:nvSpPr>
        <p:spPr>
          <a:xfrm>
            <a:off x="381000" y="3048000"/>
            <a:ext cx="3074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struct node {</a:t>
            </a:r>
          </a:p>
          <a:p>
            <a:r>
              <a:rPr lang="en-US" sz="2400" dirty="0"/>
              <a:t>    int value;</a:t>
            </a:r>
          </a:p>
          <a:p>
            <a:r>
              <a:rPr lang="en-US" sz="2400" dirty="0"/>
              <a:t>    struct node *next;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64ED6-8EBD-6D43-9254-824C8DB56529}"/>
              </a:ext>
            </a:extLst>
          </p:cNvPr>
          <p:cNvSpPr txBox="1"/>
          <p:nvPr/>
        </p:nvSpPr>
        <p:spPr>
          <a:xfrm>
            <a:off x="4419600" y="2514600"/>
            <a:ext cx="34964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struct point {</a:t>
            </a:r>
          </a:p>
          <a:p>
            <a:r>
              <a:rPr lang="en-US" sz="2400" dirty="0"/>
              <a:t>    double x, y;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struct vertex {</a:t>
            </a:r>
          </a:p>
          <a:p>
            <a:r>
              <a:rPr lang="en-US" sz="2400" dirty="0"/>
              <a:t>    struct point element;</a:t>
            </a:r>
          </a:p>
          <a:p>
            <a:r>
              <a:rPr lang="en-US" sz="2400" dirty="0"/>
              <a:t>    struct vertex *next;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9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77F8-CDF7-9345-AF94-59DF977F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D4CB-7256-2C46-9C30-BE7FA3DE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create an empty list</a:t>
            </a:r>
          </a:p>
          <a:p>
            <a:endParaRPr lang="en-US" dirty="0"/>
          </a:p>
          <a:p>
            <a:r>
              <a:rPr lang="en-US" dirty="0"/>
              <a:t>Then create nodes one by one:</a:t>
            </a:r>
          </a:p>
          <a:p>
            <a:pPr lvl="1"/>
            <a:r>
              <a:rPr lang="en-US" dirty="0"/>
              <a:t>Allocate memory for the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Store data into the node</a:t>
            </a:r>
          </a:p>
          <a:p>
            <a:pPr lvl="2"/>
            <a:r>
              <a:rPr lang="en-US" dirty="0"/>
              <a:t>(*</a:t>
            </a:r>
            <a:r>
              <a:rPr lang="en-US" dirty="0" err="1"/>
              <a:t>new_node</a:t>
            </a:r>
            <a:r>
              <a:rPr lang="en-US" dirty="0"/>
              <a:t>).value = 10;</a:t>
            </a:r>
          </a:p>
          <a:p>
            <a:pPr lvl="2"/>
            <a:r>
              <a:rPr lang="en-US" dirty="0" err="1"/>
              <a:t>new_node</a:t>
            </a:r>
            <a:r>
              <a:rPr lang="en-US" dirty="0"/>
              <a:t>-&gt;value = 10;</a:t>
            </a:r>
          </a:p>
          <a:p>
            <a:pPr lvl="1"/>
            <a:r>
              <a:rPr lang="en-US" dirty="0"/>
              <a:t>Insert the node into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A5E0-64DB-564A-AD24-1E1841B7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90D38-57CF-6048-BA83-DC821CA9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99789"/>
            <a:ext cx="3581400" cy="490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CA008-2C8D-9D4D-813D-D14FA3E5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5847972" cy="1454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28400-4A60-A340-9B00-84A0E401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105400"/>
            <a:ext cx="3211738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5D8-3393-0848-9061-63154125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the Beginning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59A2-8D40-BC49-A205-1033C9C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first points to the first node of the linked list: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FEE5-3150-0544-A65C-6887161A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BEAC-37F5-7447-AD88-88799592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4" y="2819400"/>
            <a:ext cx="6096000" cy="30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543-56C5-BE48-A026-E8ED0240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the Beginning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BF6B1-C593-1F46-81B8-98D07858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2E040-25E5-3540-A246-FAD56F53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2286000"/>
            <a:ext cx="6114197" cy="36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6E18-67C9-3448-9124-12B22694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the Beginning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83E3-C292-1041-84D3-B00D02A4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59F25-2E36-DE4E-AD45-4B728031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986192"/>
            <a:ext cx="6620899" cy="41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15FF-0B9B-7B47-9FC7-169D77A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/>
              <a:t>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76B60-20D9-5245-93AF-9E9F9DCD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842225"/>
            <a:ext cx="6446838" cy="43244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19F5-08FF-8F40-945C-863C2EB7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4D4-045F-1948-8A61-E0C6BA96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Node in the Middle of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9EB7E-0FF1-6C47-B7A2-C810BC41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16" y="1828800"/>
            <a:ext cx="618070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809C-FE40-5A41-A8CD-B3D3861D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95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5539</TotalTime>
  <Words>263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CSE 220 – C Programming</vt:lpstr>
      <vt:lpstr>Linked List</vt:lpstr>
      <vt:lpstr>Declaring a Node Type</vt:lpstr>
      <vt:lpstr>Building Linked List</vt:lpstr>
      <vt:lpstr>Inserting a Node at the Beginning of the List</vt:lpstr>
      <vt:lpstr>Inserting a Node at the Beginning of the List</vt:lpstr>
      <vt:lpstr>Inserting a Node at the Beginning of the List</vt:lpstr>
      <vt:lpstr>Searching a Linked List</vt:lpstr>
      <vt:lpstr>Insert a Node in the Middle of the List</vt:lpstr>
      <vt:lpstr>Deleting a Node from the List</vt:lpstr>
      <vt:lpstr>SIRS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373</cp:revision>
  <dcterms:created xsi:type="dcterms:W3CDTF">2006-08-16T00:00:00Z</dcterms:created>
  <dcterms:modified xsi:type="dcterms:W3CDTF">2020-12-09T01:11:57Z</dcterms:modified>
</cp:coreProperties>
</file>