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0" r:id="rId7"/>
    <p:sldId id="271" r:id="rId8"/>
    <p:sldId id="262" r:id="rId9"/>
    <p:sldId id="272" r:id="rId10"/>
    <p:sldId id="263" r:id="rId11"/>
    <p:sldId id="264" r:id="rId12"/>
    <p:sldId id="267" r:id="rId13"/>
    <p:sldId id="268" r:id="rId14"/>
    <p:sldId id="273" r:id="rId15"/>
    <p:sldId id="265" r:id="rId16"/>
    <p:sldId id="266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2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E4C1-29D8-C042-88F5-0A7FCF40B137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9171B-ABB6-7242-8377-5B37E9F5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500" baseline="0">
                <a:solidFill>
                  <a:schemeClr val="tx1">
                    <a:lumMod val="8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4BA880C-9101-8349-9B80-E35DC4290B49}" type="datetime1">
              <a:rPr lang="en-US" smtClean="0"/>
              <a:t>11/8/20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318C-286B-EF49-A981-608A1C4068A3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6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1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B37A-13A9-4E44-8461-ABC5A71B327A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0E5F-A203-364D-B317-7E763E912619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95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F9E-8D23-0146-8461-2CF871582288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111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3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3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F-5D08-2043-9120-6103D3FCCC5F}" type="datetime1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8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372-EF3D-0F48-BC10-7B1734AA830A}" type="datetime1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BCF8-C7E5-2943-B3BF-C2412B8DF6D3}" type="datetime1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200-11B1-DB4E-A48D-92011D01603A}" type="datetime1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400300" cy="1600197"/>
          </a:xfrm>
        </p:spPr>
        <p:txBody>
          <a:bodyPr anchor="b">
            <a:normAutofit/>
          </a:bodyPr>
          <a:lstStyle>
            <a:lvl1pPr>
              <a:defRPr sz="21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1" y="685800"/>
            <a:ext cx="4559300" cy="54864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7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F999-F6E5-6140-8F71-D4898F714B6F}" type="datetime1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8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3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2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3B76C-BF32-8846-BB55-09D50DA1B54B}" type="datetime1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6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3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7" y="1044179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7D4A350-95F2-5C44-9623-133F8B7859F7}" type="datetime1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9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3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60CB541-BBC3-3449-80D1-DB1A8485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1891-EFE0-E043-B35D-00BD8F24B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6E480-0006-CE40-A779-FA145F516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 Review</a:t>
            </a:r>
          </a:p>
        </p:txBody>
      </p:sp>
    </p:spTree>
    <p:extLst>
      <p:ext uri="{BB962C8B-B14F-4D97-AF65-F5344CB8AC3E}">
        <p14:creationId xmlns:p14="http://schemas.microsoft.com/office/powerpoint/2010/main" val="86219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4EBB-EC21-1D41-9F93-D021C933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Indexing (Exam Sample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D3EF81-3424-1545-9477-3D69487F0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78" y="2217063"/>
            <a:ext cx="7162620" cy="41610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960B3-256D-0948-A0A9-1B507CB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0E34-B9EC-7A46-A143-3DA52917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Indexing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7DD96-15AE-0B41-BE2E-85040197D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501360"/>
            <a:ext cx="6446838" cy="30062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B1991-DB08-F743-AF87-4278B5A3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E2CB-2BD9-5F4C-A59C-0265560B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String (Exam Sample 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29C17-E8CA-7D43-B80D-EE3B991F7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68" y="3260035"/>
            <a:ext cx="7145671" cy="12010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4B0C7-03F5-6948-BF2E-4072220D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8050-C0D1-9547-AA0A-B9866BF4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String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FB541-2DF2-4A46-9B21-3532634BF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174961"/>
            <a:ext cx="6446838" cy="36590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A121A-B813-0847-833E-EB8D7BE7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2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4A2BC-E46D-674B-958F-D273DE7B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C4D3B-EC56-D145-8B24-8EBF341BE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BDC5-DB9B-4343-B963-A1639268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6CD8-25E0-214D-B266-77813C97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(Exam Sample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2B4A19-A4D6-1B49-9D2B-78C35CC0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032789"/>
            <a:ext cx="6446838" cy="39433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863A-F6A0-A540-B338-9CDEAFA3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812C-872C-624F-9AFC-549D787B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1C4881-F3B5-2246-9839-1DD898F6F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16" y="2333259"/>
            <a:ext cx="6446838" cy="3761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2896B-CD36-B148-810E-B1627CA3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933" y="113589"/>
            <a:ext cx="2736951" cy="25302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DBFE-885A-CE46-8056-59C549EA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626-B762-1340-8DF0-567ED66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(Exam Sample 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9D8D5B-322B-3246-8029-0FDD90548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352698"/>
            <a:ext cx="6446838" cy="33035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C404F-57B5-2F48-8DA3-B224D6DE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3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C1DD-D7F0-6E41-99A2-A2E73213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84FEE0-B5DD-C14F-924E-7608E1AC4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902" y="1817440"/>
            <a:ext cx="5180655" cy="48401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504CD-156A-0E42-B2F2-2CF3537D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3022-72FB-4245-BAB0-75462394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BCEE-BDB6-7142-9EB3-890D52E5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Wednesday 15:00 PM – 15:50 PM</a:t>
            </a:r>
          </a:p>
          <a:p>
            <a:r>
              <a:rPr lang="en-US" sz="2000" dirty="0" err="1"/>
              <a:t>Mimir</a:t>
            </a:r>
            <a:r>
              <a:rPr lang="en-US" sz="2000" dirty="0"/>
              <a:t> homework</a:t>
            </a:r>
          </a:p>
          <a:p>
            <a:pPr lvl="1"/>
            <a:r>
              <a:rPr lang="en-US" sz="1850" dirty="0"/>
              <a:t>Stable Internet connection, no extension allowed.</a:t>
            </a:r>
          </a:p>
          <a:p>
            <a:pPr lvl="1"/>
            <a:r>
              <a:rPr lang="en-US" sz="1850" dirty="0"/>
              <a:t>Submit your answers before leave.</a:t>
            </a:r>
          </a:p>
          <a:p>
            <a:pPr lvl="1"/>
            <a:r>
              <a:rPr lang="zh-CN" altLang="en-US" sz="1850" dirty="0"/>
              <a:t> </a:t>
            </a:r>
            <a:r>
              <a:rPr lang="en-US" altLang="zh-CN" sz="1850" dirty="0"/>
              <a:t>Remind</a:t>
            </a:r>
            <a:r>
              <a:rPr lang="zh-CN" altLang="en-US" sz="1850" dirty="0"/>
              <a:t> </a:t>
            </a:r>
            <a:r>
              <a:rPr lang="en-US" altLang="zh-CN" sz="1850" dirty="0"/>
              <a:t>you at 15:49 PM, automatically submit at the end</a:t>
            </a:r>
            <a:endParaRPr lang="en-US" sz="1850" dirty="0"/>
          </a:p>
          <a:p>
            <a:r>
              <a:rPr lang="en-US" sz="2000" dirty="0"/>
              <a:t>Zoom Link</a:t>
            </a:r>
          </a:p>
          <a:p>
            <a:pPr lvl="1"/>
            <a:r>
              <a:rPr lang="en-US" sz="1850" dirty="0"/>
              <a:t>Session 1: https://</a:t>
            </a:r>
            <a:r>
              <a:rPr lang="en-US" sz="1850" dirty="0" err="1"/>
              <a:t>msu.zoom.us</a:t>
            </a:r>
            <a:r>
              <a:rPr lang="en-US" sz="1850" dirty="0"/>
              <a:t>/j/6269778746 (Passcode: EB3224)</a:t>
            </a:r>
          </a:p>
          <a:p>
            <a:pPr lvl="1"/>
            <a:r>
              <a:rPr lang="en-US" sz="1850" dirty="0"/>
              <a:t>Session 2: https://</a:t>
            </a:r>
            <a:r>
              <a:rPr lang="en-US" sz="1850" dirty="0" err="1"/>
              <a:t>msu.zoom.us</a:t>
            </a:r>
            <a:r>
              <a:rPr lang="en-US" sz="1850" dirty="0"/>
              <a:t>/j/5462365219 (Password: cse220-lab)</a:t>
            </a:r>
          </a:p>
          <a:p>
            <a:r>
              <a:rPr lang="en-US" sz="2000" dirty="0"/>
              <a:t>Breakout rooms</a:t>
            </a:r>
          </a:p>
          <a:p>
            <a:pPr lvl="1"/>
            <a:r>
              <a:rPr lang="en-US" sz="1850" dirty="0"/>
              <a:t>Share your screen and open your camera.</a:t>
            </a:r>
          </a:p>
          <a:p>
            <a:pPr lvl="1"/>
            <a:r>
              <a:rPr lang="en-US" sz="1850" dirty="0"/>
              <a:t>Join at least 2 minutes earlier.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AAC0D-65A6-8149-9217-483D2E6B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3ECA-1308-C647-BDBC-92A31953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and Can’t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B360-4314-3D42-AA56-B21BF4E1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 it by yourself</a:t>
            </a:r>
          </a:p>
          <a:p>
            <a:r>
              <a:rPr lang="en-US" sz="2000" dirty="0"/>
              <a:t>Can</a:t>
            </a:r>
          </a:p>
          <a:p>
            <a:pPr lvl="1"/>
            <a:r>
              <a:rPr lang="en-US" sz="1850" dirty="0"/>
              <a:t>Lecture slides</a:t>
            </a:r>
          </a:p>
          <a:p>
            <a:pPr lvl="1"/>
            <a:r>
              <a:rPr lang="en-US" sz="1850" dirty="0"/>
              <a:t>Lab codes</a:t>
            </a:r>
          </a:p>
          <a:p>
            <a:pPr lvl="1"/>
            <a:r>
              <a:rPr lang="en-US" sz="1850" dirty="0" err="1"/>
              <a:t>Mimir</a:t>
            </a:r>
            <a:r>
              <a:rPr lang="zh-CN" altLang="en-US" sz="1850" dirty="0"/>
              <a:t> </a:t>
            </a:r>
            <a:r>
              <a:rPr lang="en-US" altLang="zh-CN" sz="1850" dirty="0"/>
              <a:t>IDE</a:t>
            </a:r>
            <a:r>
              <a:rPr lang="zh-CN" altLang="en-US" sz="1850" dirty="0"/>
              <a:t> </a:t>
            </a:r>
            <a:r>
              <a:rPr lang="en-US" altLang="zh-CN" sz="1850" dirty="0"/>
              <a:t>or other online C programming environment</a:t>
            </a:r>
          </a:p>
          <a:p>
            <a:pPr lvl="1"/>
            <a:r>
              <a:rPr lang="en-US" sz="1850" dirty="0"/>
              <a:t>Online materials</a:t>
            </a:r>
          </a:p>
          <a:p>
            <a:r>
              <a:rPr lang="en-US" sz="2000" dirty="0"/>
              <a:t>Can’t</a:t>
            </a:r>
          </a:p>
          <a:p>
            <a:pPr lvl="1"/>
            <a:r>
              <a:rPr lang="en-US" sz="1850" dirty="0"/>
              <a:t>Put your answer to online discussion group or forum</a:t>
            </a:r>
          </a:p>
          <a:p>
            <a:pPr lvl="1"/>
            <a:r>
              <a:rPr lang="en-US" sz="1850" dirty="0"/>
              <a:t>Cooperation through mobile Apps</a:t>
            </a:r>
          </a:p>
          <a:p>
            <a:pPr lvl="1"/>
            <a:endParaRPr lang="en-US" sz="1850" dirty="0"/>
          </a:p>
          <a:p>
            <a:pPr lvl="1"/>
            <a:endParaRPr lang="en-US" sz="18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1CE12-E10A-6B4D-B820-25BB2300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D373-9A69-9E44-81EA-01FA7491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F5EA-2C12-484A-A745-EB92CD96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problems, each 3 points</a:t>
            </a:r>
          </a:p>
          <a:p>
            <a:r>
              <a:rPr lang="en-US" dirty="0"/>
              <a:t>Long answer format as you experienced in homework</a:t>
            </a:r>
          </a:p>
          <a:p>
            <a:pPr lvl="1"/>
            <a:r>
              <a:rPr lang="en-US" dirty="0"/>
              <a:t>Manually grading</a:t>
            </a:r>
          </a:p>
          <a:p>
            <a:r>
              <a:rPr lang="en-US" dirty="0"/>
              <a:t>The highest 6 points will be counted</a:t>
            </a:r>
          </a:p>
          <a:p>
            <a:r>
              <a:rPr lang="en-US" dirty="0"/>
              <a:t>Earn at least 9 points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F3482-B63C-024E-B214-0822596B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D5E7-8DD5-AD41-981E-D1D43A61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Scope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6CBF0-01AB-204F-9CA7-22E0B514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contents discussed before</a:t>
            </a:r>
            <a:r>
              <a:rPr lang="zh-CN" altLang="en-US" sz="2000" dirty="0"/>
              <a:t> </a:t>
            </a:r>
            <a:r>
              <a:rPr lang="en-US" altLang="zh-CN" sz="2000" dirty="0"/>
              <a:t>(https://</a:t>
            </a:r>
            <a:r>
              <a:rPr lang="en-US" altLang="zh-CN" sz="2000" dirty="0" err="1"/>
              <a:t>www.cse.msu.edu</a:t>
            </a:r>
            <a:r>
              <a:rPr lang="en-US" altLang="zh-CN" sz="2000" dirty="0"/>
              <a:t>/~cse220/schedule-20-fall.html)</a:t>
            </a:r>
            <a:endParaRPr lang="en-US" sz="2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CAA37FA-1325-1F42-A5EC-4B26D085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0" y="2862465"/>
            <a:ext cx="7627528" cy="35880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70B6F3-F524-6740-8728-DC9909B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3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69A-6FA2-F945-BB95-40CE3F3A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617-7B7B-3845-90D0-16081C1F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Legal or Illegal?</a:t>
            </a:r>
          </a:p>
          <a:p>
            <a:pPr lvl="1"/>
            <a:r>
              <a:rPr lang="en-US" dirty="0"/>
              <a:t>Statements, Expressions, Declaration and Initialization</a:t>
            </a:r>
          </a:p>
          <a:p>
            <a:r>
              <a:rPr lang="en-US" dirty="0"/>
              <a:t>Coding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Pointer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Recursive Function</a:t>
            </a:r>
          </a:p>
          <a:p>
            <a:pPr lvl="1"/>
            <a:r>
              <a:rPr lang="en-US" dirty="0"/>
              <a:t>Pointer and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DFDD-3E3C-7442-B5A0-FCADE850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8D216C-6696-B44B-93A2-16D9518A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or Illegal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F48E69-4D5F-1E4E-B31E-4A6836B80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0563-EBCA-7E48-85B9-60890B11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04C7-FB67-384A-80FD-961630D8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Legality (Exam Sample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BE9FCA-0E3A-6242-BD22-D9A66C8B8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333" y="1828800"/>
            <a:ext cx="6346472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CB176-2B1A-DC4E-A09B-3AA33EF8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D42C14-E616-7F43-91B9-E4924E68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01B4BE-D78E-D74A-A3DC-EB4ED5CD5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272CB1-3DD8-C849-8E86-A1140B94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B541-BBC3-3449-80D1-DB1A8485FE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33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cse220-01-introduction</Template>
  <TotalTime>178</TotalTime>
  <Words>293</Words>
  <Application>Microsoft Macintosh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CSE 220 – C Programming</vt:lpstr>
      <vt:lpstr>Time and Organization</vt:lpstr>
      <vt:lpstr>Can and Can’t</vt:lpstr>
      <vt:lpstr>Grading</vt:lpstr>
      <vt:lpstr>Exam Scope</vt:lpstr>
      <vt:lpstr>Problem Types</vt:lpstr>
      <vt:lpstr>Legal or Illegal</vt:lpstr>
      <vt:lpstr>Legality (Exam Sample 1)</vt:lpstr>
      <vt:lpstr>Coding</vt:lpstr>
      <vt:lpstr>No Indexing (Exam Sample 1)</vt:lpstr>
      <vt:lpstr>No Indexing (con’t)</vt:lpstr>
      <vt:lpstr>Repeat String (Exam Sample 2)</vt:lpstr>
      <vt:lpstr>Repeat String (con’t)</vt:lpstr>
      <vt:lpstr>Input and Output</vt:lpstr>
      <vt:lpstr>Recursion (Exam Sample 1)</vt:lpstr>
      <vt:lpstr>Recursion (con’t)</vt:lpstr>
      <vt:lpstr>Pointers and Arrays (Exam Sample 2)</vt:lpstr>
      <vt:lpstr>Pointers and Arrays (con’t)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</dc:title>
  <dc:creator>Cao, Zhichao</dc:creator>
  <cp:lastModifiedBy>Cao, Zhichao</cp:lastModifiedBy>
  <cp:revision>15</cp:revision>
  <dcterms:created xsi:type="dcterms:W3CDTF">2020-11-08T03:59:27Z</dcterms:created>
  <dcterms:modified xsi:type="dcterms:W3CDTF">2020-11-08T06:57:28Z</dcterms:modified>
</cp:coreProperties>
</file>