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00" autoAdjust="0"/>
  </p:normalViewPr>
  <p:slideViewPr>
    <p:cSldViewPr>
      <p:cViewPr varScale="1">
        <p:scale>
          <a:sx n="93" d="100"/>
          <a:sy n="93" d="100"/>
        </p:scale>
        <p:origin x="-42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51A12-E2C7-490F-9B80-BF4FB84EE23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D8560-5E15-4AE0-B797-033059762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27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5CF2-ABB8-4F1E-8AC8-8C7922AABA90}" type="datetime1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F4F9-9903-43A4-9EF7-893D7F272B81}" type="datetime1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683B-2454-4037-96CB-2A0E6EB509F5}" type="datetime1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B53E-8B6A-4BCE-89C9-068E7F240F55}" type="datetime1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E6F3-9A67-411C-BE61-277394705376}" type="datetime1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6DAB-78A6-45D2-8531-129A98F023D4}" type="datetime1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EE83-09A2-48EF-9CD9-04CC91EE7693}" type="datetime1">
              <a:rPr lang="en-US" smtClean="0"/>
              <a:t>8/29/19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8CE1-53EF-4BB6-9DF2-094E6770D0CF}" type="datetime1">
              <a:rPr lang="en-US" smtClean="0"/>
              <a:t>8/29/19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8E70-343D-4A85-A7C2-305BA7C33140}" type="datetime1">
              <a:rPr lang="en-US" smtClean="0"/>
              <a:t>8/29/19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3C6B-29F6-4BC4-81A7-8B15770674BB}" type="datetime1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F0CA-5949-45C9-BD46-63958641F371}" type="datetime1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BF1F7-E7EA-4AF1-AE03-ABD6CAE7CFBA}" type="datetime1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e.msu.edu/~cse22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CSE 220 – C Programming</a:t>
            </a:r>
            <a:br>
              <a:rPr lang="en-US" dirty="0" smtClean="0"/>
            </a:br>
            <a:r>
              <a:rPr lang="en-US" dirty="0" smtClean="0"/>
              <a:t>Lecture 01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Introduction </a:t>
            </a:r>
            <a:r>
              <a:rPr lang="en-US" smtClean="0">
                <a:solidFill>
                  <a:schemeClr val="tx1"/>
                </a:solidFill>
              </a:rPr>
              <a:t>to this course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 web: 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http://www.cse.msu.edu/~cse220/</a:t>
            </a:r>
            <a:endParaRPr lang="en-US" dirty="0" smtClean="0"/>
          </a:p>
          <a:p>
            <a:r>
              <a:rPr lang="en-US" dirty="0" smtClean="0"/>
              <a:t>Let us go through the syllabus that </a:t>
            </a:r>
            <a:r>
              <a:rPr lang="en-US" dirty="0" smtClean="0"/>
              <a:t>has been handed out and will be updated at </a:t>
            </a:r>
            <a:r>
              <a:rPr lang="en-US" dirty="0" err="1"/>
              <a:t>p</a:t>
            </a:r>
            <a:r>
              <a:rPr lang="en-US" dirty="0" err="1" smtClean="0"/>
              <a:t>iazza.com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81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Honors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Research Dr. Weng does:</a:t>
            </a:r>
            <a:br>
              <a:rPr lang="en-US" dirty="0" smtClean="0"/>
            </a:br>
            <a:r>
              <a:rPr lang="en-US" dirty="0" smtClean="0"/>
              <a:t>Artificial Intelligence, ,machine learning, especially autonomous mental development (from infancy to adulthood)</a:t>
            </a:r>
          </a:p>
          <a:p>
            <a:r>
              <a:rPr lang="en-US" dirty="0" smtClean="0"/>
              <a:t>Possible topics:</a:t>
            </a:r>
          </a:p>
          <a:p>
            <a:pPr lvl="1"/>
            <a:r>
              <a:rPr lang="en-US" dirty="0" smtClean="0"/>
              <a:t>Survey about autonomous mental development</a:t>
            </a:r>
          </a:p>
          <a:p>
            <a:pPr lvl="1"/>
            <a:r>
              <a:rPr lang="en-US" dirty="0" smtClean="0"/>
              <a:t>Survey about natural language understanding</a:t>
            </a:r>
          </a:p>
          <a:p>
            <a:pPr lvl="1"/>
            <a:r>
              <a:rPr lang="en-US" dirty="0" smtClean="0"/>
              <a:t>Survey about machines understanding of programs</a:t>
            </a:r>
          </a:p>
          <a:p>
            <a:r>
              <a:rPr lang="en-US" dirty="0" smtClean="0"/>
              <a:t>Dr. Weng at MSU has already methods for approaching the above topics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59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23</Words>
  <Application>Microsoft Macintosh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CSE 220 – C Programming Lecture 01 </vt:lpstr>
      <vt:lpstr>Syllabus</vt:lpstr>
      <vt:lpstr>Honors Option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BMM account</cp:lastModifiedBy>
  <cp:revision>128</cp:revision>
  <dcterms:created xsi:type="dcterms:W3CDTF">2006-08-16T00:00:00Z</dcterms:created>
  <dcterms:modified xsi:type="dcterms:W3CDTF">2019-08-29T23:29:33Z</dcterms:modified>
</cp:coreProperties>
</file>