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5"/>
  </p:notesMasterIdLst>
  <p:sldIdLst>
    <p:sldId id="531" r:id="rId2"/>
    <p:sldId id="532" r:id="rId3"/>
    <p:sldId id="533" r:id="rId4"/>
    <p:sldId id="535" r:id="rId5"/>
    <p:sldId id="534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B2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30" autoAdjust="0"/>
    <p:restoredTop sz="91071" autoAdjust="0"/>
  </p:normalViewPr>
  <p:slideViewPr>
    <p:cSldViewPr>
      <p:cViewPr varScale="1">
        <p:scale>
          <a:sx n="115" d="100"/>
          <a:sy n="115" d="100"/>
        </p:scale>
        <p:origin x="17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FFCA113-0588-4274-BF6F-5C1EF80E94D3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B5EACF0-20D3-4819-93E0-AE58D21057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1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ACF0-20D3-4819-93E0-AE58D21057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33F808F0-913D-477A-9CA6-F18B965E45CF}" type="datetime1">
              <a:rPr lang="en-US" smtClean="0"/>
              <a:t>11/16/20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455D-377A-4D1E-B670-E39358B7E717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FA99-918F-4F8A-B9C1-3067B0137FB2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160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4DF3-3970-42FB-90D2-A9B99EA4895D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07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A1E4-22D3-42A9-8BE0-61674E6AF57E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16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3097-9EFE-4D82-AC52-9D1E9CD75C0B}" type="datetime1">
              <a:rPr lang="en-US" smtClean="0"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nb-NO"/>
              <a:t>CSE 220 - C Programming | Dr. Fatme El-Moukaddem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6F15528-21DE-4FAA-801E-634DDDAF4B2B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8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1777-7662-4FEC-BEC3-810ADE438E61}" type="datetime1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19C1-2605-4D7A-B7AE-B9C46F829AB4}" type="datetime1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B4FF-F681-4C4B-B5A3-2E84619FD695}" type="datetime1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CD9B-598C-4B8C-9A44-38ABFA66C3CA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9455-5397-4708-A123-B7BEC8168560}" type="datetime1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7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56FC23F-F40F-4A49-BC09-A880359CAB63}" type="datetime1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nb-NO"/>
              <a:t>CSE 220 - C Programming | Dr. Fatme El-Moukaddem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220 – 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tx1"/>
                </a:solidFill>
              </a:rPr>
              <a:t>Command Line Arguments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56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and from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1"/>
            <a:ext cx="7987284" cy="4114799"/>
          </a:xfrm>
        </p:spPr>
        <p:txBody>
          <a:bodyPr>
            <a:normAutofit/>
          </a:bodyPr>
          <a:lstStyle/>
          <a:p>
            <a:r>
              <a:rPr lang="en-US" sz="2800" dirty="0"/>
              <a:t>You already know the </a:t>
            </a:r>
            <a:r>
              <a:rPr lang="en-US" sz="2800" dirty="0" err="1"/>
              <a:t>scanf</a:t>
            </a:r>
            <a:r>
              <a:rPr lang="en-US" sz="2800" dirty="0"/>
              <a:t> and </a:t>
            </a:r>
            <a:r>
              <a:rPr lang="en-US" sz="2800" dirty="0" err="1"/>
              <a:t>printf</a:t>
            </a:r>
            <a:r>
              <a:rPr lang="en-US" sz="2800" dirty="0"/>
              <a:t> functions that take a format string and a series of variables to read in from </a:t>
            </a:r>
            <a:r>
              <a:rPr lang="en-US" sz="2800" dirty="0" err="1"/>
              <a:t>stdin</a:t>
            </a:r>
            <a:r>
              <a:rPr lang="en-US" sz="2800" dirty="0"/>
              <a:t> or write out to </a:t>
            </a:r>
            <a:r>
              <a:rPr lang="en-US" sz="2800" dirty="0" err="1"/>
              <a:t>stdout</a:t>
            </a:r>
            <a:r>
              <a:rPr lang="en-US" sz="2800" dirty="0"/>
              <a:t>.</a:t>
            </a:r>
          </a:p>
          <a:p>
            <a:r>
              <a:rPr lang="en-US" sz="2800" dirty="0"/>
              <a:t>There are two functions (named "</a:t>
            </a:r>
            <a:r>
              <a:rPr lang="en-US" sz="2800" dirty="0" err="1"/>
              <a:t>sscanf</a:t>
            </a:r>
            <a:r>
              <a:rPr lang="en-US" sz="2800" dirty="0"/>
              <a:t>" and "</a:t>
            </a:r>
            <a:r>
              <a:rPr lang="en-US" sz="2800" dirty="0" err="1"/>
              <a:t>sprintf</a:t>
            </a:r>
            <a:r>
              <a:rPr lang="en-US" sz="2800" dirty="0"/>
              <a:t>") that read in from a string and write out to a string.</a:t>
            </a:r>
          </a:p>
          <a:p>
            <a:pPr marL="0" indent="0">
              <a:buNone/>
            </a:pP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80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sscanf</a:t>
            </a:r>
            <a:r>
              <a:rPr lang="en-US" dirty="0"/>
              <a:t> Usage: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string_input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[] = "56 J";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letter;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sscanf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string_input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"%d %c", &amp;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&amp;letter);</a:t>
            </a:r>
          </a:p>
          <a:p>
            <a:r>
              <a:rPr lang="en-US" dirty="0" err="1"/>
              <a:t>sprintf</a:t>
            </a:r>
            <a:r>
              <a:rPr lang="en-US" dirty="0"/>
              <a:t> Usage: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string_output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[100];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sprintf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string_output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"%d %c",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letter);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5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68250"/>
            <a:ext cx="8441055" cy="137795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output of: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./index2 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x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8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105" y="162229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//Contents of index2.c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sscanf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[1], "%d", &amp;x);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("%d", x * 2);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891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99" y="4634746"/>
            <a:ext cx="3957772" cy="137795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output of: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28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./index3 3 </a:t>
            </a:r>
            <a:r>
              <a:rPr lang="en-US" sz="28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05400" y="3946209"/>
            <a:ext cx="35175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3 </a:t>
            </a:r>
            <a:r>
              <a:rPr lang="en-US" sz="3600" dirty="0" err="1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endParaRPr lang="en-US" sz="3600" dirty="0">
              <a:solidFill>
                <a:srgbClr val="0CFA02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iii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./index3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104" y="162229"/>
            <a:ext cx="60042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//Contents of index3.c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x; char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sscanf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[1], "%d", &amp;x);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sscanf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[2], "%c", &amp;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for 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&lt; x; ++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("%c",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ch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962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Input and Output</a:t>
            </a:r>
          </a:p>
          <a:p>
            <a:r>
              <a:rPr lang="en-US" sz="3200" dirty="0"/>
              <a:t>Command Line Arguments</a:t>
            </a:r>
          </a:p>
          <a:p>
            <a:r>
              <a:rPr lang="en-US" sz="3200" dirty="0"/>
              <a:t>String Functions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8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and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Scanf</a:t>
            </a:r>
            <a:r>
              <a:rPr lang="en-US" sz="2400" dirty="0"/>
              <a:t> and </a:t>
            </a:r>
            <a:r>
              <a:rPr lang="en-US" sz="2400" dirty="0" err="1"/>
              <a:t>printf</a:t>
            </a:r>
            <a:r>
              <a:rPr lang="en-US" sz="2400" dirty="0"/>
              <a:t> read and write to standard in and standard out.</a:t>
            </a:r>
          </a:p>
          <a:p>
            <a:r>
              <a:rPr lang="en-US" sz="2400" dirty="0"/>
              <a:t>When you invoke (run) your code from the command line</a:t>
            </a:r>
          </a:p>
          <a:p>
            <a:pPr lvl="1"/>
            <a:r>
              <a:rPr lang="en-US" sz="2000" dirty="0"/>
              <a:t>Standard in (</a:t>
            </a:r>
            <a:r>
              <a:rPr lang="en-US" sz="2000" dirty="0" err="1"/>
              <a:t>stdin</a:t>
            </a:r>
            <a:r>
              <a:rPr lang="en-US" sz="2000" dirty="0"/>
              <a:t>) is the keyboard</a:t>
            </a:r>
          </a:p>
          <a:p>
            <a:pPr lvl="1"/>
            <a:r>
              <a:rPr lang="en-US" sz="2000" dirty="0"/>
              <a:t>Standard out (</a:t>
            </a:r>
            <a:r>
              <a:rPr lang="en-US" sz="2000" dirty="0" err="1"/>
              <a:t>stdout</a:t>
            </a:r>
            <a:r>
              <a:rPr lang="en-US" sz="2000" dirty="0"/>
              <a:t>) is the screen</a:t>
            </a:r>
          </a:p>
          <a:p>
            <a:r>
              <a:rPr lang="en-US" sz="2400" dirty="0"/>
              <a:t>On </a:t>
            </a:r>
            <a:r>
              <a:rPr lang="en-US" sz="2400" dirty="0" err="1"/>
              <a:t>Mimir</a:t>
            </a:r>
            <a:endParaRPr lang="en-US" sz="2400" dirty="0"/>
          </a:p>
          <a:p>
            <a:pPr lvl="1"/>
            <a:r>
              <a:rPr lang="en-US" sz="2000" dirty="0" err="1"/>
              <a:t>stdin</a:t>
            </a:r>
            <a:r>
              <a:rPr lang="en-US" sz="2000" dirty="0"/>
              <a:t> is a </a:t>
            </a:r>
            <a:r>
              <a:rPr lang="en-US" sz="2000" dirty="0" err="1"/>
              <a:t>TestCase</a:t>
            </a:r>
            <a:r>
              <a:rPr lang="en-US" sz="2000" dirty="0"/>
              <a:t> (or your custom input)</a:t>
            </a:r>
          </a:p>
          <a:p>
            <a:pPr lvl="1"/>
            <a:r>
              <a:rPr lang="en-US" sz="2000" dirty="0" err="1"/>
              <a:t>stdin</a:t>
            </a:r>
            <a:r>
              <a:rPr lang="en-US" sz="2000" dirty="0"/>
              <a:t> is a message displayed to you in the output box</a:t>
            </a:r>
          </a:p>
          <a:p>
            <a:r>
              <a:rPr lang="en-US" sz="2400" dirty="0"/>
              <a:t>However, you can also use files for </a:t>
            </a:r>
            <a:r>
              <a:rPr lang="en-US" sz="2400" dirty="0" err="1"/>
              <a:t>stdin</a:t>
            </a:r>
            <a:r>
              <a:rPr lang="en-US" sz="2400" dirty="0"/>
              <a:t> and </a:t>
            </a:r>
            <a:r>
              <a:rPr lang="en-US" sz="2400" dirty="0" err="1"/>
              <a:t>stdout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Autofit/>
          </a:bodyPr>
          <a:lstStyle/>
          <a:p>
            <a:pPr marL="514350" indent="-457200"/>
            <a:r>
              <a:rPr lang="en-US" sz="2800" dirty="0" err="1"/>
              <a:t>Scanf</a:t>
            </a:r>
            <a:r>
              <a:rPr lang="en-US" sz="2800" dirty="0"/>
              <a:t>, </a:t>
            </a:r>
            <a:r>
              <a:rPr lang="en-US" sz="2800" dirty="0" err="1"/>
              <a:t>printf</a:t>
            </a:r>
            <a:r>
              <a:rPr lang="en-US" sz="2800" dirty="0"/>
              <a:t>, </a:t>
            </a:r>
            <a:r>
              <a:rPr lang="en-US" sz="2800" dirty="0" err="1"/>
              <a:t>getchar</a:t>
            </a:r>
            <a:r>
              <a:rPr lang="en-US" sz="2800" dirty="0"/>
              <a:t>, </a:t>
            </a:r>
            <a:r>
              <a:rPr lang="en-US" sz="2800" dirty="0" err="1"/>
              <a:t>putchar</a:t>
            </a:r>
            <a:r>
              <a:rPr lang="en-US" sz="2800" dirty="0"/>
              <a:t>, gets, puts: obtain input from standard input and show output to standard output (</a:t>
            </a:r>
            <a:r>
              <a:rPr lang="en-US" sz="2800" i="1" dirty="0"/>
              <a:t>by default</a:t>
            </a:r>
            <a:r>
              <a:rPr lang="en-US" sz="2800" dirty="0"/>
              <a:t>).</a:t>
            </a:r>
          </a:p>
          <a:p>
            <a:pPr marL="514350" indent="-457200"/>
            <a:r>
              <a:rPr lang="en-US" sz="2800" dirty="0"/>
              <a:t>Redirect input using &lt;</a:t>
            </a:r>
          </a:p>
          <a:p>
            <a:pPr marL="514350" indent="-457200"/>
            <a:r>
              <a:rPr lang="en-US" sz="2800" dirty="0"/>
              <a:t>Redirect output using &gt;</a:t>
            </a:r>
          </a:p>
          <a:p>
            <a:pPr marL="5715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./factorial &gt;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output.dat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./quadratic &lt;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values.dat</a:t>
            </a:r>
            <a:endParaRPr lang="en-US" sz="2800" dirty="0">
              <a:solidFill>
                <a:srgbClr val="0B2B91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57150" indent="0">
              <a:buNone/>
            </a:pP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	./demo &lt;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in.txt</a:t>
            </a:r>
            <a:r>
              <a:rPr lang="en-US" sz="2800" dirty="0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 &gt;</a:t>
            </a:r>
            <a:r>
              <a:rPr lang="en-US" sz="2800" dirty="0" err="1">
                <a:solidFill>
                  <a:srgbClr val="0B2B91"/>
                </a:solidFill>
                <a:latin typeface="Consolas" charset="0"/>
                <a:ea typeface="Consolas" charset="0"/>
                <a:cs typeface="Consolas" charset="0"/>
              </a:rPr>
              <a:t>out.txt</a:t>
            </a:r>
            <a:endParaRPr lang="en-US" sz="2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0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useful because they can respond differently depending on the input they receive.</a:t>
            </a:r>
          </a:p>
          <a:p>
            <a:r>
              <a:rPr lang="en-US" dirty="0"/>
              <a:t>The way you give a program input is to supply different input to </a:t>
            </a:r>
            <a:r>
              <a:rPr lang="en-US" dirty="0" err="1"/>
              <a:t>stdin</a:t>
            </a:r>
            <a:r>
              <a:rPr lang="en-US" dirty="0"/>
              <a:t>.</a:t>
            </a:r>
          </a:p>
          <a:p>
            <a:r>
              <a:rPr lang="en-US" dirty="0"/>
              <a:t>However, there is another mechanism to pass information to programs: Command Line Arguments</a:t>
            </a:r>
          </a:p>
          <a:p>
            <a:r>
              <a:rPr lang="en-US" dirty="0"/>
              <a:t>You've seen them before with the program "</a:t>
            </a:r>
            <a:r>
              <a:rPr lang="en-US" dirty="0" err="1"/>
              <a:t>gcc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gcc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io.c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-o 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io</a:t>
            </a:r>
            <a:endParaRPr lang="en-US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io.c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"-o"</a:t>
            </a:r>
            <a:r>
              <a:rPr lang="en-US" dirty="0"/>
              <a:t>, and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io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/>
              <a:t> are three command line arguments passed as strings to the main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2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We've been defining our main function as taking no arguments (void), but most main functions actually take 2 arguments,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.</a:t>
            </a:r>
          </a:p>
          <a:p>
            <a:r>
              <a:rPr lang="en-US" dirty="0" err="1"/>
              <a:t>argc</a:t>
            </a:r>
            <a:r>
              <a:rPr lang="en-US" dirty="0"/>
              <a:t> is an integer representing the number of command line arguments provided to the program.</a:t>
            </a:r>
          </a:p>
          <a:p>
            <a:r>
              <a:rPr lang="en-US" dirty="0" err="1"/>
              <a:t>argv</a:t>
            </a:r>
            <a:r>
              <a:rPr lang="en-US" dirty="0"/>
              <a:t> is a array of strings, with each string being a command line argument.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test_program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57 -d josh</a:t>
            </a:r>
          </a:p>
          <a:p>
            <a:pPr marL="0" indent="0">
              <a:buNone/>
            </a:pPr>
            <a:r>
              <a:rPr lang="en-US" dirty="0" err="1"/>
              <a:t>argc</a:t>
            </a:r>
            <a:r>
              <a:rPr lang="en-US" dirty="0"/>
              <a:t> is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</a:p>
          <a:p>
            <a:pPr marL="0" indent="0">
              <a:buNone/>
            </a:pPr>
            <a:r>
              <a:rPr lang="en-US" dirty="0" err="1"/>
              <a:t>argv</a:t>
            </a:r>
            <a:r>
              <a:rPr lang="en-US" dirty="0"/>
              <a:t> is 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{"./</a:t>
            </a:r>
            <a:r>
              <a:rPr lang="en-US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test_program</a:t>
            </a:r>
            <a:r>
              <a:rPr lang="en-US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", "57", "-d", "josh"}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9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1"/>
            <a:ext cx="769620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);   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("The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in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position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%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is</a:t>
            </a: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	" 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%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\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n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",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mr-IN" sz="2000" dirty="0" err="1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]);    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2000" dirty="0">
              <a:solidFill>
                <a:srgbClr val="000099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99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8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4988"/>
            <a:ext cx="8441055" cy="17964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</a:t>
            </a:r>
            <a:r>
              <a:rPr lang="en-US" sz="3600">
                <a:solidFill>
                  <a:schemeClr val="bg1"/>
                </a:solidFill>
              </a:rPr>
              <a:t>output of:</a:t>
            </a:r>
            <a:br>
              <a:rPr lang="en-US" sz="3600">
                <a:solidFill>
                  <a:schemeClr val="bg1"/>
                </a:solidFill>
              </a:rPr>
            </a:br>
            <a:br>
              <a:rPr lang="en-US" sz="3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3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index josh 7 </a:t>
            </a:r>
            <a:r>
              <a:rPr lang="en-US" sz="360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-6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./index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josh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-6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105" y="162229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//Contents of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index.c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[2]);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761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844105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4988"/>
            <a:ext cx="8441055" cy="179642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the output of: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./index josh &lt;</a:t>
            </a:r>
            <a:r>
              <a:rPr lang="en-US" sz="36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input.txt</a:t>
            </a:r>
            <a:r>
              <a:rPr lang="en-US" sz="36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7 -6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946209"/>
            <a:ext cx="8394383" cy="275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0CFA02"/>
                </a:solidFill>
                <a:latin typeface="Consolas" charset="0"/>
                <a:ea typeface="Consolas" charset="0"/>
                <a:cs typeface="Consolas" charset="0"/>
              </a:rPr>
              <a:t>./index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EFB01"/>
                </a:solidFill>
                <a:latin typeface="Consolas" charset="0"/>
                <a:ea typeface="Consolas" charset="0"/>
                <a:cs typeface="Consolas" charset="0"/>
              </a:rPr>
              <a:t>josh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5A007"/>
                </a:solidFill>
                <a:latin typeface="Consolas" charset="0"/>
                <a:ea typeface="Consolas" charset="0"/>
                <a:cs typeface="Consolas" charset="0"/>
              </a:rPr>
              <a:t>7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F21AF1"/>
                </a:solidFill>
                <a:latin typeface="Consolas" charset="0"/>
                <a:ea typeface="Consolas" charset="0"/>
                <a:cs typeface="Consolas" charset="0"/>
              </a:rPr>
              <a:t>-6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105" y="162229"/>
            <a:ext cx="5486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//Contents of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index.c</a:t>
            </a:r>
            <a:endParaRPr lang="en-US" sz="20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#include &lt;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main(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, char *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("%s", </a:t>
            </a:r>
            <a:r>
              <a:rPr lang="en-US" sz="20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[2]);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67862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8116</TotalTime>
  <Words>849</Words>
  <Application>Microsoft Macintosh PowerPoint</Application>
  <PresentationFormat>On-screen Show (4:3)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Consolas</vt:lpstr>
      <vt:lpstr>Wingdings 2</vt:lpstr>
      <vt:lpstr>View</vt:lpstr>
      <vt:lpstr>CSE 220 – C Programming</vt:lpstr>
      <vt:lpstr>Outline</vt:lpstr>
      <vt:lpstr>Scanf and Printf</vt:lpstr>
      <vt:lpstr>Redirection</vt:lpstr>
      <vt:lpstr>Command Line Arguments</vt:lpstr>
      <vt:lpstr>argc and argv</vt:lpstr>
      <vt:lpstr>Using argc and argv</vt:lpstr>
      <vt:lpstr>What is the output of:  ./index josh 7 -6</vt:lpstr>
      <vt:lpstr>What is the output of:  ./index josh &lt;input.txt 7 -6</vt:lpstr>
      <vt:lpstr>Converting to and from strings</vt:lpstr>
      <vt:lpstr>Examples:</vt:lpstr>
      <vt:lpstr>What is the output of:  ./index2 4</vt:lpstr>
      <vt:lpstr>What is the output of:  ./index3 3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220 – C Programming Fall 2013</dc:title>
  <dc:creator/>
  <cp:lastModifiedBy>Cao, Zhichao</cp:lastModifiedBy>
  <cp:revision>411</cp:revision>
  <dcterms:created xsi:type="dcterms:W3CDTF">2006-08-16T00:00:00Z</dcterms:created>
  <dcterms:modified xsi:type="dcterms:W3CDTF">2020-11-16T20:51:33Z</dcterms:modified>
</cp:coreProperties>
</file>