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6"/>
  </p:notesMasterIdLst>
  <p:sldIdLst>
    <p:sldId id="531" r:id="rId2"/>
    <p:sldId id="532" r:id="rId3"/>
    <p:sldId id="533" r:id="rId4"/>
    <p:sldId id="535" r:id="rId5"/>
    <p:sldId id="534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27" r:id="rId14"/>
    <p:sldId id="543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3" autoAdjust="0"/>
    <p:restoredTop sz="91058" autoAdjust="0"/>
  </p:normalViewPr>
  <p:slideViewPr>
    <p:cSldViewPr>
      <p:cViewPr varScale="1">
        <p:scale>
          <a:sx n="85" d="100"/>
          <a:sy n="85" d="100"/>
        </p:scale>
        <p:origin x="216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10/31/16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Command Line Arguments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and from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1"/>
            <a:ext cx="7987284" cy="4114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already know the </a:t>
            </a:r>
            <a:r>
              <a:rPr lang="en-US" sz="2800" dirty="0" err="1" smtClean="0"/>
              <a:t>scanf</a:t>
            </a:r>
            <a:r>
              <a:rPr lang="en-US" sz="2800" dirty="0" smtClean="0"/>
              <a:t> and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functions that take a format string and a series of variables to read in from </a:t>
            </a:r>
            <a:r>
              <a:rPr lang="en-US" sz="2800" dirty="0" err="1" smtClean="0"/>
              <a:t>stdin</a:t>
            </a:r>
            <a:r>
              <a:rPr lang="en-US" sz="2800" dirty="0" smtClean="0"/>
              <a:t> or write out to </a:t>
            </a:r>
            <a:r>
              <a:rPr lang="en-US" sz="2800" dirty="0" err="1" smtClean="0"/>
              <a:t>stdout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There are two functions (named "</a:t>
            </a:r>
            <a:r>
              <a:rPr lang="en-US" sz="2800" dirty="0" err="1" smtClean="0"/>
              <a:t>sscanf</a:t>
            </a:r>
            <a:r>
              <a:rPr lang="en-US" sz="2800" dirty="0" smtClean="0"/>
              <a:t>" and "</a:t>
            </a:r>
            <a:r>
              <a:rPr lang="en-US" sz="2800" dirty="0" err="1" smtClean="0"/>
              <a:t>sprintf</a:t>
            </a:r>
            <a:r>
              <a:rPr lang="en-US" sz="2800" dirty="0" smtClean="0"/>
              <a:t>") that read in from a string and write out to a string.</a:t>
            </a: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sscanf</a:t>
            </a:r>
            <a:r>
              <a:rPr lang="en-US" dirty="0"/>
              <a:t> Usage: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string_input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[] = "56 J";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letter;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sscanf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string_input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"%d %c", &amp;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&amp;letter);</a:t>
            </a:r>
          </a:p>
          <a:p>
            <a:r>
              <a:rPr lang="en-US" dirty="0" err="1"/>
              <a:t>sprintf</a:t>
            </a:r>
            <a:r>
              <a:rPr lang="en-US" dirty="0"/>
              <a:t> Usage: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string_output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[100];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string_output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"%d %c",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letter);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5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8250"/>
            <a:ext cx="8441055" cy="137795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What is the output of: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./index2 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46209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105" y="162229"/>
            <a:ext cx="548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//Contents of index2.c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char *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sscanf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[1], "%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&amp;x);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("%d", x * 2);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9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99" y="4634746"/>
            <a:ext cx="3957772" cy="137795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What is the output of: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./index3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 </a:t>
            </a: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3946209"/>
            <a:ext cx="35175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3 </a:t>
            </a:r>
            <a:r>
              <a:rPr lang="en-US" sz="3600" dirty="0" err="1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iii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./index3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104" y="162229"/>
            <a:ext cx="60042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//Contents of index3.c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char *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x; char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sscanf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[1], "%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&amp;x);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sscanf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[2], "%c", &amp;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 x; ++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("%c",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96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Input and Output</a:t>
            </a:r>
          </a:p>
          <a:p>
            <a:r>
              <a:rPr lang="en-US" sz="3200" dirty="0" smtClean="0"/>
              <a:t>Command Line Arguments</a:t>
            </a:r>
          </a:p>
          <a:p>
            <a:r>
              <a:rPr lang="en-US" sz="3200" dirty="0" smtClean="0"/>
              <a:t>String Functions</a:t>
            </a:r>
            <a:endParaRPr lang="en-US" sz="32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 and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Scanf</a:t>
            </a:r>
            <a:r>
              <a:rPr lang="en-US" sz="2400" dirty="0" smtClean="0"/>
              <a:t> and </a:t>
            </a:r>
            <a:r>
              <a:rPr lang="en-US" sz="2400" dirty="0" err="1" smtClean="0"/>
              <a:t>printf</a:t>
            </a:r>
            <a:r>
              <a:rPr lang="en-US" sz="2400" dirty="0" smtClean="0"/>
              <a:t> read and write to standard in and standard out.</a:t>
            </a:r>
          </a:p>
          <a:p>
            <a:r>
              <a:rPr lang="en-US" sz="2400" dirty="0" smtClean="0"/>
              <a:t>When you invoke (run) your code from the command line</a:t>
            </a:r>
          </a:p>
          <a:p>
            <a:pPr lvl="1"/>
            <a:r>
              <a:rPr lang="en-US" sz="2000" dirty="0" smtClean="0"/>
              <a:t>Standard in (</a:t>
            </a:r>
            <a:r>
              <a:rPr lang="en-US" sz="2000" dirty="0" err="1" smtClean="0"/>
              <a:t>stdin</a:t>
            </a:r>
            <a:r>
              <a:rPr lang="en-US" sz="2000" dirty="0" smtClean="0"/>
              <a:t>) is the keyboard</a:t>
            </a:r>
          </a:p>
          <a:p>
            <a:pPr lvl="1"/>
            <a:r>
              <a:rPr lang="en-US" sz="2000" dirty="0" smtClean="0"/>
              <a:t>Standard out (</a:t>
            </a:r>
            <a:r>
              <a:rPr lang="en-US" sz="2000" dirty="0" err="1" smtClean="0"/>
              <a:t>stdout</a:t>
            </a:r>
            <a:r>
              <a:rPr lang="en-US" sz="2000" dirty="0" smtClean="0"/>
              <a:t>) is the screen</a:t>
            </a:r>
          </a:p>
          <a:p>
            <a:r>
              <a:rPr lang="en-US" sz="2400" dirty="0" smtClean="0"/>
              <a:t>On HackerRank</a:t>
            </a:r>
          </a:p>
          <a:p>
            <a:pPr lvl="1"/>
            <a:r>
              <a:rPr lang="en-US" sz="2000" dirty="0" err="1" smtClean="0"/>
              <a:t>stdin</a:t>
            </a:r>
            <a:r>
              <a:rPr lang="en-US" sz="2000" dirty="0" smtClean="0"/>
              <a:t> is a </a:t>
            </a:r>
            <a:r>
              <a:rPr lang="en-US" sz="2000" dirty="0" err="1" smtClean="0"/>
              <a:t>TestCase</a:t>
            </a:r>
            <a:r>
              <a:rPr lang="en-US" sz="2000" dirty="0" smtClean="0"/>
              <a:t> (or your custom input)</a:t>
            </a:r>
          </a:p>
          <a:p>
            <a:pPr lvl="1"/>
            <a:r>
              <a:rPr lang="en-US" sz="2000" dirty="0" err="1" smtClean="0"/>
              <a:t>stdin</a:t>
            </a:r>
            <a:r>
              <a:rPr lang="en-US" sz="2000" dirty="0" smtClean="0"/>
              <a:t> is a message displayed to you in the output box</a:t>
            </a:r>
          </a:p>
          <a:p>
            <a:r>
              <a:rPr lang="en-US" sz="2400" dirty="0" smtClean="0"/>
              <a:t>However, you can also use files for </a:t>
            </a:r>
            <a:r>
              <a:rPr lang="en-US" sz="2400" dirty="0" err="1" smtClean="0"/>
              <a:t>stdin</a:t>
            </a:r>
            <a:r>
              <a:rPr lang="en-US" sz="2400" dirty="0" smtClean="0"/>
              <a:t> and </a:t>
            </a:r>
            <a:r>
              <a:rPr lang="en-US" sz="2400" dirty="0" err="1" smtClean="0"/>
              <a:t>stdout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800" dirty="0" err="1" smtClean="0"/>
              <a:t>Scanf</a:t>
            </a:r>
            <a:r>
              <a:rPr lang="en-US" sz="2800" dirty="0" smtClean="0"/>
              <a:t>, </a:t>
            </a:r>
            <a:r>
              <a:rPr lang="en-US" sz="2800" dirty="0" err="1" smtClean="0"/>
              <a:t>printf</a:t>
            </a:r>
            <a:r>
              <a:rPr lang="en-US" sz="2800" dirty="0" smtClean="0"/>
              <a:t>, </a:t>
            </a:r>
            <a:r>
              <a:rPr lang="en-US" sz="2800" dirty="0" err="1" smtClean="0"/>
              <a:t>getchar</a:t>
            </a:r>
            <a:r>
              <a:rPr lang="en-US" sz="2800" dirty="0" smtClean="0"/>
              <a:t>, </a:t>
            </a:r>
            <a:r>
              <a:rPr lang="en-US" sz="2800" dirty="0" err="1" smtClean="0"/>
              <a:t>putchar</a:t>
            </a:r>
            <a:r>
              <a:rPr lang="en-US" sz="2800" dirty="0" smtClean="0"/>
              <a:t>, gets, puts: obtain input from standard input and show output to standard output (</a:t>
            </a:r>
            <a:r>
              <a:rPr lang="en-US" sz="2800" i="1" dirty="0" smtClean="0"/>
              <a:t>by default</a:t>
            </a:r>
            <a:r>
              <a:rPr lang="en-US" sz="2800" dirty="0" smtClean="0"/>
              <a:t>).</a:t>
            </a:r>
          </a:p>
          <a:p>
            <a:pPr marL="514350" indent="-457200"/>
            <a:r>
              <a:rPr lang="en-US" sz="2800" dirty="0" smtClean="0"/>
              <a:t>Redirect input using &lt;</a:t>
            </a:r>
          </a:p>
          <a:p>
            <a:pPr marL="514350" indent="-457200"/>
            <a:r>
              <a:rPr lang="en-US" sz="2800" dirty="0" smtClean="0"/>
              <a:t>Redirect output using &gt;</a:t>
            </a:r>
          </a:p>
          <a:p>
            <a:pPr marL="5715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./factorial 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output.dat</a:t>
            </a:r>
            <a:endParaRPr lang="en-US" sz="28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./quadratic 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values.dat</a:t>
            </a:r>
            <a:endParaRPr lang="en-US" sz="28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./demo 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in.txt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&gt;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out.txt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are useful because they can respond differently depending on the input they receive.</a:t>
            </a:r>
          </a:p>
          <a:p>
            <a:r>
              <a:rPr lang="en-US" dirty="0" smtClean="0"/>
              <a:t>The way you give a program input is to supply different input to </a:t>
            </a:r>
            <a:r>
              <a:rPr lang="en-US" dirty="0" err="1" smtClean="0"/>
              <a:t>stdin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there is another mechanism to pass information to programs: Command Line Arguments</a:t>
            </a:r>
          </a:p>
          <a:p>
            <a:r>
              <a:rPr lang="en-US" dirty="0" smtClean="0"/>
              <a:t>You've seen them before with the program "</a:t>
            </a:r>
            <a:r>
              <a:rPr lang="en-US" dirty="0" err="1" smtClean="0"/>
              <a:t>gcc</a:t>
            </a:r>
            <a:r>
              <a:rPr lang="en-US" dirty="0" smtClean="0"/>
              <a:t>":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io.c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-o 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io</a:t>
            </a:r>
            <a:endParaRPr lang="en-US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io.c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"-o"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/>
              <a:t> are three command line arguments passed as strings to the main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argc</a:t>
            </a:r>
            <a:r>
              <a:rPr lang="en-US" dirty="0" smtClean="0"/>
              <a:t> and </a:t>
            </a:r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been defining our main function as taking no arguments (void), but most main functions actually take 2 arguments, </a:t>
            </a:r>
            <a:r>
              <a:rPr lang="en-US" dirty="0" err="1" smtClean="0"/>
              <a:t>argc</a:t>
            </a:r>
            <a:r>
              <a:rPr lang="en-US" dirty="0" smtClean="0"/>
              <a:t> and </a:t>
            </a:r>
            <a:r>
              <a:rPr lang="en-US" dirty="0" err="1" smtClean="0"/>
              <a:t>argv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argc</a:t>
            </a:r>
            <a:r>
              <a:rPr lang="en-US" dirty="0" smtClean="0"/>
              <a:t> is an integer representing the number of command line arguments provided to the program.</a:t>
            </a:r>
          </a:p>
          <a:p>
            <a:r>
              <a:rPr lang="en-US" dirty="0" err="1" smtClean="0"/>
              <a:t>argv</a:t>
            </a:r>
            <a:r>
              <a:rPr lang="en-US" dirty="0" smtClean="0"/>
              <a:t> is a array of strings, with each string being a command line argument.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test_program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57 -d josh</a:t>
            </a:r>
          </a:p>
          <a:p>
            <a:pPr marL="0" indent="0">
              <a:buNone/>
            </a:pPr>
            <a:r>
              <a:rPr lang="en-US" dirty="0" err="1" smtClean="0"/>
              <a:t>argc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pPr marL="0" indent="0">
              <a:buNone/>
            </a:pPr>
            <a:r>
              <a:rPr lang="en-US" dirty="0" err="1" smtClean="0"/>
              <a:t>argv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{"./</a:t>
            </a:r>
            <a:r>
              <a:rPr lang="en-US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test_program</a:t>
            </a:r>
            <a:r>
              <a:rPr lang="en-US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", "57", "-d", "josh"}</a:t>
            </a:r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argc</a:t>
            </a:r>
            <a:r>
              <a:rPr lang="en-US" dirty="0" smtClean="0"/>
              <a:t> and </a:t>
            </a:r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1"/>
            <a:ext cx="76962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char * 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%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    </a:t>
            </a:r>
            <a:endParaRPr lang="en-US" sz="20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 ++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sz="20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mr-IN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mr-IN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("The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position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%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" </a:t>
            </a:r>
            <a:r>
              <a:rPr lang="mr-IN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]);    </a:t>
            </a:r>
            <a:endParaRPr lang="en-US" sz="2000" dirty="0" smtClean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4988"/>
            <a:ext cx="8441055" cy="179642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</a:t>
            </a:r>
            <a:r>
              <a:rPr lang="en-US" sz="3600" smtClean="0">
                <a:solidFill>
                  <a:schemeClr val="bg1"/>
                </a:solidFill>
              </a:rPr>
              <a:t>output of:</a:t>
            </a:r>
            <a:br>
              <a:rPr lang="en-US" sz="3600" smtClean="0">
                <a:solidFill>
                  <a:schemeClr val="bg1"/>
                </a:solidFill>
              </a:rPr>
            </a:br>
            <a:r>
              <a:rPr lang="en-US" sz="36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36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36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3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index josh 7 </a:t>
            </a:r>
            <a:r>
              <a:rPr lang="en-US" sz="36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-6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46209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./index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josh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-6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105" y="162229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//Contents of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index.c</a:t>
            </a:r>
            <a:endParaRPr lang="en-US" sz="2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char *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("%s",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[2]);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76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4988"/>
            <a:ext cx="8441055" cy="179642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the output of: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./index josh &lt;</a:t>
            </a:r>
            <a:r>
              <a:rPr lang="en-US" sz="3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input.txt</a:t>
            </a:r>
            <a:r>
              <a:rPr lang="en-US" sz="3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7 -6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46209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./index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josh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-6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105" y="162229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//Contents of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index.c</a:t>
            </a:r>
            <a:endParaRPr lang="en-US" sz="2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char *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("%s", </a:t>
            </a:r>
            <a:r>
              <a:rPr lang="en-US" sz="20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[2]);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76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7192</TotalTime>
  <Words>564</Words>
  <Application>Microsoft Macintosh PowerPoint</Application>
  <PresentationFormat>On-screen Show (4:3)</PresentationFormat>
  <Paragraphs>123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Century Schoolbook</vt:lpstr>
      <vt:lpstr>Consolas</vt:lpstr>
      <vt:lpstr>Wingdings 2</vt:lpstr>
      <vt:lpstr>Arial</vt:lpstr>
      <vt:lpstr>View</vt:lpstr>
      <vt:lpstr>CSE 220 – C Programming</vt:lpstr>
      <vt:lpstr>Outline</vt:lpstr>
      <vt:lpstr>Scanf and Printf</vt:lpstr>
      <vt:lpstr>Redirection</vt:lpstr>
      <vt:lpstr>Command Line Arguments</vt:lpstr>
      <vt:lpstr>argc and argv</vt:lpstr>
      <vt:lpstr>Using argc and argv</vt:lpstr>
      <vt:lpstr>What is the output of:  ./index josh 7 -6</vt:lpstr>
      <vt:lpstr>What is the output of:  ./index josh &lt;input.txt 7 -6</vt:lpstr>
      <vt:lpstr>Converting to and from strings</vt:lpstr>
      <vt:lpstr>Examples:</vt:lpstr>
      <vt:lpstr>What is the output of:  ./index2 4</vt:lpstr>
      <vt:lpstr>Practice Problems</vt:lpstr>
      <vt:lpstr>What is the output of:  ./index3 3 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408</cp:revision>
  <dcterms:created xsi:type="dcterms:W3CDTF">2006-08-16T00:00:00Z</dcterms:created>
  <dcterms:modified xsi:type="dcterms:W3CDTF">2016-10-31T18:04:25Z</dcterms:modified>
</cp:coreProperties>
</file>