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4770-5309-4F08-9763-9AD73C3BD57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6EB5-D45A-49F5-A9C2-2EFA969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4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4770-5309-4F08-9763-9AD73C3BD57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6EB5-D45A-49F5-A9C2-2EFA969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4770-5309-4F08-9763-9AD73C3BD57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6EB5-D45A-49F5-A9C2-2EFA969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7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4770-5309-4F08-9763-9AD73C3BD57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6EB5-D45A-49F5-A9C2-2EFA969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4770-5309-4F08-9763-9AD73C3BD57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6EB5-D45A-49F5-A9C2-2EFA969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0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4770-5309-4F08-9763-9AD73C3BD57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6EB5-D45A-49F5-A9C2-2EFA969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1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4770-5309-4F08-9763-9AD73C3BD57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6EB5-D45A-49F5-A9C2-2EFA969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7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4770-5309-4F08-9763-9AD73C3BD57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6EB5-D45A-49F5-A9C2-2EFA969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7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4770-5309-4F08-9763-9AD73C3BD57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6EB5-D45A-49F5-A9C2-2EFA969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4770-5309-4F08-9763-9AD73C3BD57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6EB5-D45A-49F5-A9C2-2EFA969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9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4770-5309-4F08-9763-9AD73C3BD57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6EB5-D45A-49F5-A9C2-2EFA969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4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E4770-5309-4F08-9763-9AD73C3BD57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36EB5-D45A-49F5-A9C2-2EFA969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4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38844" y="1587094"/>
                <a:ext cx="5145578" cy="526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×125+250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=0.50,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844" y="1587094"/>
                <a:ext cx="5145578" cy="5260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138844" y="2412015"/>
                <a:ext cx="5009320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×50+30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=0.65,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844" y="2412015"/>
                <a:ext cx="5009320" cy="525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138844" y="3311308"/>
                <a:ext cx="5265801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×100+500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×1000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=0.35,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844" y="3311308"/>
                <a:ext cx="5265801" cy="5259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00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517000" y="868479"/>
                <a:ext cx="8337026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0.25+0.25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=0.5      [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Observed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Expected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00" y="868479"/>
                <a:ext cx="8337026" cy="670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517000" y="1794455"/>
                <a:ext cx="8388322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0.4225+0.1225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=0.455  [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Observed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 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Expected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00" y="1794455"/>
                <a:ext cx="8388322" cy="670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517000" y="2720431"/>
                <a:ext cx="8388322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0.1225+0.4225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=0.455  [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Observed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 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Expected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00" y="2720431"/>
                <a:ext cx="8388322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59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>http://gcmodeller.org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 guigang</dc:creator>
  <cp:lastModifiedBy>xie guigang</cp:lastModifiedBy>
  <cp:revision>10</cp:revision>
  <dcterms:created xsi:type="dcterms:W3CDTF">2016-08-02T20:32:57Z</dcterms:created>
  <dcterms:modified xsi:type="dcterms:W3CDTF">2016-08-02T21:34:23Z</dcterms:modified>
</cp:coreProperties>
</file>