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2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4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7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0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1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7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7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9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4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4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38844" y="1587094"/>
                <a:ext cx="5145578" cy="526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×125+250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=0.50,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844" y="1587094"/>
                <a:ext cx="5145578" cy="526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38844" y="2412015"/>
                <a:ext cx="5009320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×50+30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=0.65,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844" y="2412015"/>
                <a:ext cx="5009320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138844" y="3311308"/>
                <a:ext cx="5265801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×100+500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×1000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=0.35,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844" y="3311308"/>
                <a:ext cx="5265801" cy="525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00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17000" y="868479"/>
                <a:ext cx="8337026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0.25+0.25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=0.5      [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Observed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Expected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00" y="868479"/>
                <a:ext cx="8337026" cy="670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17000" y="1794455"/>
                <a:ext cx="8388322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0.4225+0.1225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=0.455  [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Observed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Expected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00" y="1794455"/>
                <a:ext cx="8388322" cy="670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17000" y="2720431"/>
                <a:ext cx="8388322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0.1225+0.4225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=0.455  [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Observed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Expected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00" y="2720431"/>
                <a:ext cx="8388322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59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694497" y="2439639"/>
                <a:ext cx="1898532" cy="602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𝑒𝑥𝑝𝑠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𝑜𝑏𝑠𝑠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𝑒𝑥𝑝𝑠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497" y="2439639"/>
                <a:ext cx="1898532" cy="6028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8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09397" y="527858"/>
            <a:ext cx="4672754" cy="1445336"/>
            <a:chOff x="2477776" y="896826"/>
            <a:chExt cx="4672754" cy="14453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477776" y="896826"/>
                  <a:ext cx="4041555" cy="563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𝑜𝑏𝑠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𝑜𝑏𝑠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𝑜𝑏𝑠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𝑇𝑜𝑡𝑎𝑙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776" y="896826"/>
                  <a:ext cx="4041555" cy="56387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477776" y="1816184"/>
                  <a:ext cx="4672754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0.5∗500+0.3∗100+0.5∗1000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1600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=0.4875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776" y="1816184"/>
                  <a:ext cx="4672754" cy="52597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75591" y="3613814"/>
            <a:ext cx="5185715" cy="1410880"/>
            <a:chOff x="75591" y="3613814"/>
            <a:chExt cx="5185715" cy="14108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5591" y="3613814"/>
                  <a:ext cx="4084836" cy="5709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𝑒𝑥𝑝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𝑒𝑥𝑝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𝑒𝑥𝑝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𝑇𝑜𝑡𝑎𝑙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1" y="3613814"/>
                  <a:ext cx="4084836" cy="570926"/>
                </a:xfrm>
                <a:prstGeom prst="rect">
                  <a:avLst/>
                </a:prstGeom>
                <a:blipFill>
                  <a:blip r:embed="rId4"/>
                  <a:stretch>
                    <a:fillRect b="-1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5591" y="4498716"/>
                  <a:ext cx="5185715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0.5∗500+0.455∗100+0.455∗1000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1600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=0.4691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1" y="4498716"/>
                  <a:ext cx="5185715" cy="52597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665998" y="3291840"/>
                <a:ext cx="5489260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0.1727+0.3415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=0.4858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998" y="3291840"/>
                <a:ext cx="5489260" cy="670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47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http://gcmodeller.org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guigang</dc:creator>
  <cp:lastModifiedBy>xie guigang</cp:lastModifiedBy>
  <cp:revision>23</cp:revision>
  <dcterms:created xsi:type="dcterms:W3CDTF">2016-08-02T20:32:57Z</dcterms:created>
  <dcterms:modified xsi:type="dcterms:W3CDTF">2016-08-02T22:01:56Z</dcterms:modified>
</cp:coreProperties>
</file>