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4770-5309-4F08-9763-9AD73C3BD572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6EB5-D45A-49F5-A9C2-2EFA9690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×125+250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=0.50,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1587094"/>
                <a:ext cx="5145578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×50+30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2412015"/>
                <a:ext cx="5009320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×100+500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44" y="3311308"/>
                <a:ext cx="5265801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0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0.25+0.25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=0.5    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868479"/>
                <a:ext cx="8337026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0.4225+0.1225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1794455"/>
                <a:ext cx="8388322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0.1225+0.4225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=0.455  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00" y="2720431"/>
                <a:ext cx="8388322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59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94497" y="2439639"/>
                <a:ext cx="1898532" cy="60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497" y="2439639"/>
                <a:ext cx="1898532" cy="602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9397" y="527858"/>
            <a:ext cx="4672754" cy="1445336"/>
            <a:chOff x="2477776" y="896826"/>
            <a:chExt cx="4672754" cy="1445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477776" y="896826"/>
                  <a:ext cx="4041555" cy="563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6" y="896826"/>
                  <a:ext cx="4041555" cy="5638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477776" y="1816184"/>
                  <a:ext cx="4672754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0.5∗500+0.3∗100+0.5∗1000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=0.4875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6" y="1816184"/>
                  <a:ext cx="4672754" cy="5259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5591" y="3613814"/>
            <a:ext cx="5185715" cy="1410880"/>
            <a:chOff x="75591" y="3613814"/>
            <a:chExt cx="5185715" cy="14108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591" y="3613814"/>
                  <a:ext cx="4084836" cy="5709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1" y="3613814"/>
                  <a:ext cx="4084836" cy="570926"/>
                </a:xfrm>
                <a:prstGeom prst="rect">
                  <a:avLst/>
                </a:prstGeom>
                <a:blipFill>
                  <a:blip r:embed="rId4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5591" y="4498716"/>
                  <a:ext cx="5185715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0.5∗500+0.455∗100+0.455∗1000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1600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=0.4691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1" y="4498716"/>
                  <a:ext cx="5185715" cy="5259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65998" y="3291840"/>
                <a:ext cx="548926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0.1727+0.3415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=0.4858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998" y="3291840"/>
                <a:ext cx="5489260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7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9813" y="908858"/>
                <a:ext cx="4521687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0.4691−0.4875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0.4691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=−0.0393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13" y="908858"/>
                <a:ext cx="4521687" cy="572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49813" y="2377440"/>
                <a:ext cx="4433201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0.4858−0.4691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0.4858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13" y="2377440"/>
                <a:ext cx="4433201" cy="571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29922" y="3846022"/>
                <a:ext cx="4566956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0.4858−0.4875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0.4858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=−0.0036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22" y="3846022"/>
                <a:ext cx="4566956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73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28</cp:revision>
  <dcterms:created xsi:type="dcterms:W3CDTF">2016-08-02T20:32:57Z</dcterms:created>
  <dcterms:modified xsi:type="dcterms:W3CDTF">2016-08-02T22:13:20Z</dcterms:modified>
</cp:coreProperties>
</file>