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×125+250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×50+30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×100+500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0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0.25+0.25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=0.5    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0.4225+0.1225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0.1225+0.4225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59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94497" y="2439639"/>
                <a:ext cx="1898532" cy="60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497" y="2439639"/>
                <a:ext cx="1898532" cy="602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13</cp:revision>
  <dcterms:created xsi:type="dcterms:W3CDTF">2016-08-02T20:32:57Z</dcterms:created>
  <dcterms:modified xsi:type="dcterms:W3CDTF">2016-08-02T21:39:39Z</dcterms:modified>
</cp:coreProperties>
</file>