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130150" y="-7580"/>
            <a:ext cx="8681546" cy="6865580"/>
            <a:chOff x="130150" y="-7580"/>
            <a:chExt cx="8681546" cy="6865580"/>
          </a:xfrm>
        </p:grpSpPr>
        <p:sp>
          <p:nvSpPr>
            <p:cNvPr id="70" name="矩形 69"/>
            <p:cNvSpPr/>
            <p:nvPr/>
          </p:nvSpPr>
          <p:spPr>
            <a:xfrm>
              <a:off x="130150" y="69568"/>
              <a:ext cx="3754092" cy="2708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00602" y="2778488"/>
              <a:ext cx="3411094" cy="2882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20" y="4149080"/>
              <a:ext cx="3312368" cy="27089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31" y="5733256"/>
              <a:ext cx="917612" cy="91761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149080"/>
              <a:ext cx="1939938" cy="193993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092" y="2037528"/>
              <a:ext cx="1502296" cy="150229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617" y="5798319"/>
              <a:ext cx="899955" cy="89995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483" y="4557587"/>
              <a:ext cx="936104" cy="93610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896" y="0"/>
              <a:ext cx="936104" cy="93610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28" y="-7580"/>
              <a:ext cx="936104" cy="93610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28" y="1412776"/>
              <a:ext cx="936104" cy="936104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800" y="4625516"/>
              <a:ext cx="936104" cy="93610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3971900"/>
              <a:ext cx="936104" cy="93610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644" y="2924944"/>
              <a:ext cx="936104" cy="93610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600" y="2716668"/>
              <a:ext cx="1646312" cy="1646312"/>
            </a:xfrm>
            <a:prstGeom prst="rect">
              <a:avLst/>
            </a:prstGeom>
          </p:spPr>
        </p:pic>
        <p:cxnSp>
          <p:nvCxnSpPr>
            <p:cNvPr id="28" name="直接连接符 27"/>
            <p:cNvCxnSpPr/>
            <p:nvPr/>
          </p:nvCxnSpPr>
          <p:spPr>
            <a:xfrm flipV="1">
              <a:off x="1895725" y="3314480"/>
              <a:ext cx="1489126" cy="1034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702385" y="3392996"/>
              <a:ext cx="1214725" cy="5299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280263" y="2158992"/>
              <a:ext cx="930320" cy="5358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6" idx="2"/>
              <a:endCxn id="18" idx="3"/>
            </p:cNvCxnSpPr>
            <p:nvPr/>
          </p:nvCxnSpPr>
          <p:spPr>
            <a:xfrm rot="5400000">
              <a:off x="2922007" y="3901405"/>
              <a:ext cx="1485815" cy="762653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6" idx="0"/>
              <a:endCxn id="20" idx="1"/>
            </p:cNvCxnSpPr>
            <p:nvPr/>
          </p:nvCxnSpPr>
          <p:spPr>
            <a:xfrm rot="16200000" flipV="1">
              <a:off x="1417806" y="-590906"/>
              <a:ext cx="1577056" cy="3679812"/>
            </a:xfrm>
            <a:prstGeom prst="bentConnector4">
              <a:avLst>
                <a:gd name="adj1" fmla="val 35161"/>
                <a:gd name="adj2" fmla="val 106212"/>
              </a:avLst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16" idx="0"/>
              <a:endCxn id="19" idx="3"/>
            </p:cNvCxnSpPr>
            <p:nvPr/>
          </p:nvCxnSpPr>
          <p:spPr>
            <a:xfrm rot="16200000" flipV="1">
              <a:off x="3103382" y="1094670"/>
              <a:ext cx="1569476" cy="316240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16" idx="1"/>
              <a:endCxn id="21" idx="2"/>
            </p:cNvCxnSpPr>
            <p:nvPr/>
          </p:nvCxnSpPr>
          <p:spPr>
            <a:xfrm rot="10800000">
              <a:off x="602080" y="2348880"/>
              <a:ext cx="2693012" cy="439796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16" idx="2"/>
              <a:endCxn id="2" idx="2"/>
            </p:cNvCxnSpPr>
            <p:nvPr/>
          </p:nvCxnSpPr>
          <p:spPr>
            <a:xfrm rot="5400000">
              <a:off x="878717" y="3483345"/>
              <a:ext cx="3111044" cy="3224003"/>
            </a:xfrm>
            <a:prstGeom prst="bentConnector3">
              <a:avLst>
                <a:gd name="adj1" fmla="val 107348"/>
              </a:avLst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16" idx="2"/>
              <a:endCxn id="17" idx="3"/>
            </p:cNvCxnSpPr>
            <p:nvPr/>
          </p:nvCxnSpPr>
          <p:spPr>
            <a:xfrm rot="5400000">
              <a:off x="2149670" y="4351726"/>
              <a:ext cx="2708473" cy="1084668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6" idx="3"/>
              <a:endCxn id="24" idx="3"/>
            </p:cNvCxnSpPr>
            <p:nvPr/>
          </p:nvCxnSpPr>
          <p:spPr>
            <a:xfrm>
              <a:off x="4797388" y="2788676"/>
              <a:ext cx="3581360" cy="604320"/>
            </a:xfrm>
            <a:prstGeom prst="bentConnector3">
              <a:avLst>
                <a:gd name="adj1" fmla="val 106383"/>
              </a:avLst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16" idx="2"/>
              <a:endCxn id="23" idx="1"/>
            </p:cNvCxnSpPr>
            <p:nvPr/>
          </p:nvCxnSpPr>
          <p:spPr>
            <a:xfrm rot="16200000" flipH="1">
              <a:off x="5227208" y="2358856"/>
              <a:ext cx="900128" cy="3262064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16" idx="2"/>
              <a:endCxn id="22" idx="1"/>
            </p:cNvCxnSpPr>
            <p:nvPr/>
          </p:nvCxnSpPr>
          <p:spPr>
            <a:xfrm rot="16200000" flipH="1">
              <a:off x="4356148" y="3229916"/>
              <a:ext cx="1553744" cy="2173560"/>
            </a:xfrm>
            <a:prstGeom prst="bentConnector2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764704"/>
              <a:ext cx="1430288" cy="143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11</cp:revision>
  <dcterms:created xsi:type="dcterms:W3CDTF">2015-05-17T11:24:15Z</dcterms:created>
  <dcterms:modified xsi:type="dcterms:W3CDTF">2015-05-18T08:12:41Z</dcterms:modified>
</cp:coreProperties>
</file>