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31166" y="223284"/>
            <a:ext cx="11258018" cy="6029704"/>
            <a:chOff x="431166" y="223284"/>
            <a:chExt cx="11258018" cy="6029704"/>
          </a:xfrm>
        </p:grpSpPr>
        <p:sp>
          <p:nvSpPr>
            <p:cNvPr id="16" name="矩形 15"/>
            <p:cNvSpPr/>
            <p:nvPr/>
          </p:nvSpPr>
          <p:spPr>
            <a:xfrm>
              <a:off x="537574" y="1218267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42847" y="1380911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70446" y="1218267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42847" y="2152261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70446" y="3152786"/>
              <a:ext cx="23724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Function </a:t>
              </a:r>
              <a:r>
                <a:rPr lang="en-US" altLang="zh-CN" dirty="0" err="1" smtClean="0"/>
                <a:t>MetaData</a:t>
              </a:r>
              <a:endParaRPr lang="en-US" altLang="zh-CN" dirty="0" smtClean="0"/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Name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Parameter Info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Declaring Type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Assembly Name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37573" y="5774038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926191" y="336191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1166" y="223284"/>
              <a:ext cx="11258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Microsoft.VisualBasic.ComputingServices.TaskHost.Invoke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T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42943" y="3461092"/>
              <a:ext cx="535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TestExample1(</a:t>
              </a:r>
              <a:r>
                <a:rPr lang="en-US" altLang="zh-CN" dirty="0" err="1"/>
                <a:t>msg</a:t>
              </a:r>
              <a:r>
                <a:rPr lang="en-US" altLang="zh-CN" dirty="0"/>
                <a:t> As String) As Integer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64119" y="2831629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70446" y="1822607"/>
              <a:ext cx="70684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String, 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TestExample1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Integer =  </a:t>
              </a:r>
              <a:r>
                <a:rPr lang="en-US" altLang="zh-CN" dirty="0" err="1" smtClean="0"/>
                <a:t>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err="1"/>
                <a:t>msg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37572" y="485541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3567" y="4825330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>
              <a:endCxn id="5" idx="3"/>
            </p:cNvCxnSpPr>
            <p:nvPr/>
          </p:nvCxnSpPr>
          <p:spPr>
            <a:xfrm rot="10800000" flipV="1">
              <a:off x="5697119" y="592615"/>
              <a:ext cx="1151551" cy="810317"/>
            </a:xfrm>
            <a:prstGeom prst="bentConnector3">
              <a:avLst>
                <a:gd name="adj1" fmla="val -2667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flipV="1">
              <a:off x="3713584" y="587303"/>
              <a:ext cx="7735076" cy="5426210"/>
            </a:xfrm>
            <a:prstGeom prst="bentConnector3">
              <a:avLst>
                <a:gd name="adj1" fmla="val 9994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7016620" y="5103845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40210" y="286404"/>
            <a:ext cx="10377384" cy="6235694"/>
            <a:chOff x="518912" y="286404"/>
            <a:chExt cx="10377384" cy="6235694"/>
          </a:xfrm>
        </p:grpSpPr>
        <p:sp>
          <p:nvSpPr>
            <p:cNvPr id="16" name="矩形 15"/>
            <p:cNvSpPr/>
            <p:nvPr/>
          </p:nvSpPr>
          <p:spPr>
            <a:xfrm>
              <a:off x="518913" y="1292911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24186" y="1455555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7802" y="1430044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4186" y="2226905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8912" y="5381072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847079" y="314553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8912" y="286404"/>
              <a:ext cx="10285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Imports </a:t>
              </a:r>
              <a:r>
                <a:rPr lang="en-US" altLang="zh-CN" dirty="0" err="1" smtClean="0"/>
                <a:t>Microsoft.VisualBasic.ComputingServices</a:t>
              </a:r>
              <a:endParaRPr lang="en-US" altLang="zh-CN" dirty="0" smtClean="0"/>
            </a:p>
            <a:p>
              <a:r>
                <a:rPr lang="en-US" altLang="zh-CN" dirty="0" smtClean="0"/>
                <a:t>                       </a:t>
              </a:r>
              <a:r>
                <a:rPr lang="en-US" altLang="zh-CN" dirty="0" smtClean="0">
                  <a:sym typeface="Wingdings" panose="05000000000000000000" pitchFamily="2" charset="2"/>
                </a:rPr>
                <a:t>          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</a:t>
              </a:r>
              <a:r>
                <a:rPr lang="en-US" altLang="zh-CN" dirty="0" err="1"/>
                <a:t>ILinq</a:t>
              </a:r>
              <a:r>
                <a:rPr lang="en-US" altLang="zh-CN" dirty="0"/>
                <a:t>(Of T)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30882" y="3635477"/>
              <a:ext cx="533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</a:t>
              </a:r>
              <a:r>
                <a:rPr lang="en-US" altLang="zh-CN" dirty="0" smtClean="0"/>
                <a:t>TestExample2(n As Integer) </a:t>
              </a:r>
              <a:r>
                <a:rPr lang="en-US" altLang="zh-CN" dirty="0"/>
                <a:t>As </a:t>
              </a:r>
              <a:r>
                <a:rPr lang="en-US" altLang="zh-CN" dirty="0" smtClean="0"/>
                <a:t>Integer()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45458" y="2906273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51785" y="1897251"/>
              <a:ext cx="7344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</a:t>
              </a:r>
              <a:r>
                <a:rPr lang="en-US" altLang="zh-CN" dirty="0" smtClean="0"/>
                <a:t>Integer, </a:t>
              </a:r>
              <a:r>
                <a:rPr lang="en-US" altLang="zh-CN" dirty="0"/>
                <a:t>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TestExample2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</a:t>
              </a:r>
              <a:r>
                <a:rPr lang="en-US" altLang="zh-CN" dirty="0" err="1" smtClean="0"/>
                <a:t>Ilinq</a:t>
              </a:r>
              <a:r>
                <a:rPr lang="en-US" altLang="zh-CN" dirty="0" smtClean="0"/>
                <a:t>(Of Integer) </a:t>
              </a:r>
              <a:r>
                <a:rPr lang="en-US" altLang="zh-CN" dirty="0"/>
                <a:t>=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smtClean="0"/>
                <a:t>5)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18912" y="454764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60085" y="4702226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 rot="16200000" flipH="1">
              <a:off x="5176961" y="1024951"/>
              <a:ext cx="693729" cy="509298"/>
            </a:xfrm>
            <a:prstGeom prst="bentConnector4">
              <a:avLst>
                <a:gd name="adj1" fmla="val 36690"/>
                <a:gd name="adj2" fmla="val 14488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8" idx="3"/>
              <a:endCxn id="12" idx="3"/>
            </p:cNvCxnSpPr>
            <p:nvPr/>
          </p:nvCxnSpPr>
          <p:spPr>
            <a:xfrm flipV="1">
              <a:off x="3415153" y="609570"/>
              <a:ext cx="7389139" cy="5695558"/>
            </a:xfrm>
            <a:prstGeom prst="bentConnector3">
              <a:avLst>
                <a:gd name="adj1" fmla="val 103094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5661602" y="5564203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18912" y="6088157"/>
              <a:ext cx="2896241" cy="43394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ym typeface="Wingdings" panose="05000000000000000000" pitchFamily="2" charset="2"/>
                </a:rPr>
                <a:t>  </a:t>
              </a:r>
              <a:r>
                <a:rPr lang="en-US" altLang="zh-CN" b="1" dirty="0" err="1" smtClean="0"/>
                <a:t>LinqProvider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15616" y="751114"/>
            <a:ext cx="7976507" cy="5005874"/>
            <a:chOff x="522514" y="545841"/>
            <a:chExt cx="7976507" cy="5005874"/>
          </a:xfrm>
        </p:grpSpPr>
        <p:sp>
          <p:nvSpPr>
            <p:cNvPr id="12" name="下箭头 11"/>
            <p:cNvSpPr/>
            <p:nvPr/>
          </p:nvSpPr>
          <p:spPr>
            <a:xfrm>
              <a:off x="3200400" y="2174033"/>
              <a:ext cx="2649894" cy="2099387"/>
            </a:xfrm>
            <a:prstGeom prst="downArrow">
              <a:avLst>
                <a:gd name="adj1" fmla="val 50000"/>
                <a:gd name="adj2" fmla="val 37111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65102" y="545841"/>
              <a:ext cx="2957804" cy="1450910"/>
            </a:xfrm>
            <a:prstGeom prst="rect">
              <a:avLst/>
            </a:prstGeom>
            <a:noFill/>
            <a:ln w="635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698171" y="2346649"/>
              <a:ext cx="5878286" cy="89573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Microsoft.VisualBasic.ComputingServices</a:t>
              </a:r>
              <a:r>
                <a:rPr lang="en-US" altLang="zh-CN" dirty="0" smtClean="0"/>
                <a:t>    </a:t>
              </a:r>
            </a:p>
            <a:p>
              <a:pPr algn="ctr"/>
              <a:r>
                <a:rPr lang="en-US" altLang="zh-CN" dirty="0" smtClean="0"/>
                <a:t>Parallel Library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22514" y="550506"/>
              <a:ext cx="1847462" cy="14462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Windows Phone/UWP Program</a:t>
              </a:r>
              <a:endParaRPr lang="zh-CN" altLang="en-US" dirty="0"/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1698170" y="4488024"/>
              <a:ext cx="2724539" cy="1063690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Microsoft Azure Cloud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70580" y="4488025"/>
              <a:ext cx="2705877" cy="10636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Cloud Computing on Your own server cluster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68042" y="641479"/>
              <a:ext cx="2446954" cy="8304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Linux/Mac Program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46006" y="550505"/>
              <a:ext cx="2005304" cy="1446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VisualBasic/C# Win32 </a:t>
              </a:r>
            </a:p>
            <a:p>
              <a:pPr algn="ctr"/>
              <a:r>
                <a:rPr lang="en-US" altLang="zh-CN" dirty="0" smtClean="0"/>
                <a:t>Program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94564" y="1567542"/>
              <a:ext cx="3004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Latest Mono Environment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6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197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26</cp:revision>
  <dcterms:created xsi:type="dcterms:W3CDTF">2015-05-05T08:02:14Z</dcterms:created>
  <dcterms:modified xsi:type="dcterms:W3CDTF">2016-02-02T17:01:03Z</dcterms:modified>
</cp:coreProperties>
</file>