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1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://www.rstudio.com/resources/cheatsheets/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300"/>
          <p:cNvSpPr/>
          <p:nvPr/>
        </p:nvSpPr>
        <p:spPr>
          <a:xfrm>
            <a:off x="265089" y="4086225"/>
            <a:ext cx="4386486" cy="6108286"/>
          </a:xfrm>
          <a:prstGeom prst="roundRect">
            <a:avLst>
              <a:gd name="adj" fmla="val 1444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77225" y="1983695"/>
            <a:ext cx="4386486" cy="1676713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60784" y="1790047"/>
            <a:ext cx="4390791" cy="387296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183397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dirty="0" err="1" smtClean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sz="2304" dirty="0" smtClean="0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304" dirty="0">
              <a:solidFill>
                <a:srgbClr val="53585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4" name="Shape 304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® is a trademark of </a:t>
            </a: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Inc.  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307" name="Shape 307"/>
          <p:cNvSpPr/>
          <p:nvPr/>
        </p:nvSpPr>
        <p:spPr>
          <a:xfrm>
            <a:off x="4769768" y="3801791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err="1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</a:t>
            </a:r>
            <a:endParaRPr sz="23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798086" y="447513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alculate_comparison_table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819643" y="4188840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 dirty="0" err="1">
                <a:solidFill>
                  <a:srgbClr val="A6AAA9"/>
                </a:solidFill>
              </a:rPr>
              <a:t>Subsubtitle</a:t>
            </a:r>
            <a:endParaRPr sz="1200" b="1" dirty="0">
              <a:solidFill>
                <a:srgbClr val="A6AAA9"/>
              </a:solidFill>
            </a:endParaRPr>
          </a:p>
        </p:txBody>
      </p:sp>
      <p:graphicFrame>
        <p:nvGraphicFramePr>
          <p:cNvPr id="530" name="Table 530"/>
          <p:cNvGraphicFramePr/>
          <p:nvPr>
            <p:extLst>
              <p:ext uri="{D42A27DB-BD31-4B8C-83A1-F6EECF244321}">
                <p14:modId xmlns:p14="http://schemas.microsoft.com/office/powerpoint/2010/main" val="727065969"/>
              </p:ext>
            </p:extLst>
          </p:nvPr>
        </p:nvGraphicFramePr>
        <p:xfrm>
          <a:off x="999926" y="7497615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8" name="Shape 538"/>
          <p:cNvSpPr/>
          <p:nvPr/>
        </p:nvSpPr>
        <p:spPr>
          <a:xfrm>
            <a:off x="9159083" y="945805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39" name="Shape 539"/>
          <p:cNvSpPr/>
          <p:nvPr/>
        </p:nvSpPr>
        <p:spPr>
          <a:xfrm>
            <a:off x="9263959" y="1834171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263959" y="2060924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263959" y="2287677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263959" y="2514430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263959" y="2741184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263959" y="2967936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263959" y="3194690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185101" y="1138975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http://www.rstudio.com/resources/cheatsheets/</a:t>
            </a:r>
          </a:p>
        </p:txBody>
      </p:sp>
      <p:sp>
        <p:nvSpPr>
          <p:cNvPr id="547" name="Shape 547"/>
          <p:cNvSpPr/>
          <p:nvPr/>
        </p:nvSpPr>
        <p:spPr>
          <a:xfrm>
            <a:off x="10181913" y="1777021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Greys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Programming topics</a:t>
            </a:r>
          </a:p>
        </p:txBody>
      </p:sp>
      <p:sp>
        <p:nvSpPr>
          <p:cNvPr id="548" name="Shape 548"/>
          <p:cNvSpPr/>
          <p:nvPr/>
        </p:nvSpPr>
        <p:spPr>
          <a:xfrm>
            <a:off x="10181913" y="2009343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Purples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Reporting topics (knitr, R Markdown, etc.)</a:t>
            </a:r>
          </a:p>
        </p:txBody>
      </p:sp>
      <p:sp>
        <p:nvSpPr>
          <p:cNvPr id="549" name="Shape 549"/>
          <p:cNvSpPr/>
          <p:nvPr/>
        </p:nvSpPr>
        <p:spPr>
          <a:xfrm>
            <a:off x="10181913" y="2242447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Blues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Shiny or RStudio related</a:t>
            </a:r>
          </a:p>
        </p:txBody>
      </p:sp>
      <p:sp>
        <p:nvSpPr>
          <p:cNvPr id="550" name="Shape 550"/>
          <p:cNvSpPr/>
          <p:nvPr/>
        </p:nvSpPr>
        <p:spPr>
          <a:xfrm>
            <a:off x="10181913" y="2456010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Greens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Visualization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10181913" y="2689259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Warm Colors</a:t>
            </a:r>
            <a:r>
              <a:rPr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Manipulation and modeling topics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075264"/>
            <a:ext cx="1094806" cy="649076"/>
          </a:xfrm>
          <a:prstGeom prst="rect">
            <a:avLst/>
          </a:prstGeom>
        </p:spPr>
      </p:pic>
      <p:sp>
        <p:nvSpPr>
          <p:cNvPr id="261" name="Shape 300"/>
          <p:cNvSpPr/>
          <p:nvPr/>
        </p:nvSpPr>
        <p:spPr>
          <a:xfrm>
            <a:off x="4798086" y="4175649"/>
            <a:ext cx="8869036" cy="6018863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260" name="Shape 301"/>
          <p:cNvSpPr/>
          <p:nvPr/>
        </p:nvSpPr>
        <p:spPr>
          <a:xfrm>
            <a:off x="260784" y="3792673"/>
            <a:ext cx="4390791" cy="396167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3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pl-PL" sz="23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alculate_test</a:t>
            </a:r>
            <a:r>
              <a:rPr lang="pl-PL" sz="23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23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Shape 45"/>
          <p:cNvSpPr/>
          <p:nvPr/>
        </p:nvSpPr>
        <p:spPr>
          <a:xfrm>
            <a:off x="4905065" y="4517183"/>
            <a:ext cx="8644809" cy="250897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263" name="Shape 46"/>
          <p:cNvSpPr/>
          <p:nvPr/>
        </p:nvSpPr>
        <p:spPr>
          <a:xfrm>
            <a:off x="4905560" y="4294524"/>
            <a:ext cx="8644809" cy="33115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Shape 45"/>
          <p:cNvSpPr/>
          <p:nvPr/>
        </p:nvSpPr>
        <p:spPr>
          <a:xfrm>
            <a:off x="4908013" y="7400018"/>
            <a:ext cx="8644809" cy="2723378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267" name="Shape 46"/>
          <p:cNvSpPr/>
          <p:nvPr/>
        </p:nvSpPr>
        <p:spPr>
          <a:xfrm>
            <a:off x="4905063" y="7143082"/>
            <a:ext cx="8644809" cy="35556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133</Words>
  <Application>Microsoft Office PowerPoint</Application>
  <PresentationFormat>Niestandardowy</PresentationFormat>
  <Paragraphs>26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Avenir Book</vt:lpstr>
      <vt:lpstr>Helvetica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 </dc:title>
  <cp:lastModifiedBy>Alicja Gosiewska</cp:lastModifiedBy>
  <cp:revision>6</cp:revision>
  <dcterms:modified xsi:type="dcterms:W3CDTF">2017-07-19T07:16:51Z</dcterms:modified>
</cp:coreProperties>
</file>