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2" r:id="rId3"/>
    <p:sldId id="261" r:id="rId4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07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70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2"/>
          <p:cNvSpPr/>
          <p:nvPr/>
        </p:nvSpPr>
        <p:spPr>
          <a:xfrm>
            <a:off x="169250" y="1566817"/>
            <a:ext cx="6719841" cy="87971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989857" y="330190"/>
            <a:ext cx="6719841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431" y="3923700"/>
            <a:ext cx="6475492" cy="3684606"/>
          </a:xfrm>
          <a:prstGeom prst="roundRect">
            <a:avLst>
              <a:gd name="adj" fmla="val 1194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44451" y="0"/>
            <a:ext cx="483770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76527" y="3814939"/>
            <a:ext cx="6474396" cy="24884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6992818" y="272447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75431" y="2061326"/>
            <a:ext cx="6475492" cy="1714115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75431" y="1867123"/>
            <a:ext cx="6475492" cy="24684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094220" y="726416"/>
            <a:ext cx="6507480" cy="3049025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092418" y="650571"/>
            <a:ext cx="6508164" cy="248842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2071337147"/>
              </p:ext>
            </p:extLst>
          </p:nvPr>
        </p:nvGraphicFramePr>
        <p:xfrm>
          <a:off x="377422" y="5154617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8" y="820939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1" y="1509074"/>
            <a:ext cx="6708067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03" name="Shape 45"/>
          <p:cNvSpPr/>
          <p:nvPr/>
        </p:nvSpPr>
        <p:spPr>
          <a:xfrm>
            <a:off x="275431" y="7919001"/>
            <a:ext cx="6475492" cy="2331809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04" name="Shape 46"/>
          <p:cNvSpPr/>
          <p:nvPr/>
        </p:nvSpPr>
        <p:spPr>
          <a:xfrm>
            <a:off x="275431" y="7732590"/>
            <a:ext cx="6475492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49"/>
          <p:cNvSpPr/>
          <p:nvPr/>
        </p:nvSpPr>
        <p:spPr>
          <a:xfrm>
            <a:off x="7094220" y="3923700"/>
            <a:ext cx="6507480" cy="3684606"/>
          </a:xfrm>
          <a:prstGeom prst="roundRect">
            <a:avLst>
              <a:gd name="adj" fmla="val 3358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308" name="Shape 50"/>
          <p:cNvSpPr/>
          <p:nvPr/>
        </p:nvSpPr>
        <p:spPr>
          <a:xfrm>
            <a:off x="7094204" y="3810584"/>
            <a:ext cx="6506378" cy="2380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49"/>
          <p:cNvSpPr/>
          <p:nvPr/>
        </p:nvSpPr>
        <p:spPr>
          <a:xfrm>
            <a:off x="7094220" y="7919001"/>
            <a:ext cx="6507480" cy="2331809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10" name="Shape 50"/>
          <p:cNvSpPr/>
          <p:nvPr/>
        </p:nvSpPr>
        <p:spPr>
          <a:xfrm>
            <a:off x="7096588" y="7732590"/>
            <a:ext cx="6506378" cy="249294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Plots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430452" y="6213422"/>
            <a:ext cx="3260058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BRCA_mRNAseq_chr17[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77422" y="4053166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377422" y="7868742"/>
            <a:ext cx="6373501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10096774" y="6005086"/>
            <a:ext cx="3465187" cy="15511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met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BRCA_methylation_chr17[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BRCA_methylation_chr17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27" y="8269338"/>
            <a:ext cx="2518788" cy="1903580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7172170" y="3947501"/>
            <a:ext cx="6202314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4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400" dirty="0" smtClean="0">
              <a:solidFill>
                <a:srgbClr val="4A3C8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625064862"/>
              </p:ext>
            </p:extLst>
          </p:nvPr>
        </p:nvGraphicFramePr>
        <p:xfrm>
          <a:off x="7186123" y="5175841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3430452" y="6018313"/>
            <a:ext cx="3260395" cy="21081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10095352" y="5829206"/>
            <a:ext cx="3457947" cy="18910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Shape 292"/>
          <p:cNvSpPr/>
          <p:nvPr/>
        </p:nvSpPr>
        <p:spPr>
          <a:xfrm>
            <a:off x="10432228" y="1987998"/>
            <a:ext cx="6202314" cy="356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0076" y="8328640"/>
            <a:ext cx="3703309" cy="1786445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7172170" y="7866975"/>
            <a:ext cx="7080781" cy="64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50085" y="2069449"/>
            <a:ext cx="3263092" cy="17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must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contain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per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read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counts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C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olumns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should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correspond to genes, rows to samples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As input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correspond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the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caluclate_test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expects count data in the form of a matrix of integer values. The value in the 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j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sample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50" name="Shape 294"/>
          <p:cNvSpPr/>
          <p:nvPr/>
        </p:nvSpPr>
        <p:spPr>
          <a:xfrm>
            <a:off x="357814" y="8709932"/>
            <a:ext cx="3260058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Shape 38"/>
          <p:cNvSpPr/>
          <p:nvPr/>
        </p:nvSpPr>
        <p:spPr>
          <a:xfrm>
            <a:off x="377422" y="8543846"/>
            <a:ext cx="3260395" cy="21081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294"/>
          <p:cNvSpPr/>
          <p:nvPr/>
        </p:nvSpPr>
        <p:spPr>
          <a:xfrm>
            <a:off x="7149958" y="8562160"/>
            <a:ext cx="2625334" cy="44319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 ,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8"/>
          <p:cNvSpPr/>
          <p:nvPr/>
        </p:nvSpPr>
        <p:spPr>
          <a:xfrm>
            <a:off x="7136156" y="8390551"/>
            <a:ext cx="2625605" cy="177343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123"/>
          <p:cNvSpPr/>
          <p:nvPr/>
        </p:nvSpPr>
        <p:spPr>
          <a:xfrm>
            <a:off x="3526244" y="2057180"/>
            <a:ext cx="3263092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that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some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he values in the matrix should be un-normalized counts.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 transformed or normalized values such as counts scaled by library size should not be used as input.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More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idetails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the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documentation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of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6564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32"/>
          <p:cNvSpPr/>
          <p:nvPr/>
        </p:nvSpPr>
        <p:spPr>
          <a:xfrm>
            <a:off x="3495525" y="5151394"/>
            <a:ext cx="10321652" cy="5189516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1" name="Shape 32"/>
          <p:cNvSpPr/>
          <p:nvPr/>
        </p:nvSpPr>
        <p:spPr>
          <a:xfrm>
            <a:off x="169251" y="1566817"/>
            <a:ext cx="3270300" cy="87971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21872" y="375664"/>
            <a:ext cx="10268957" cy="4456138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-574708" y="222038"/>
            <a:ext cx="4837700" cy="575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/>
            </a:r>
            <a:b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</a:b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3520822" y="189853"/>
            <a:ext cx="10291844" cy="39410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47341" y="4874618"/>
            <a:ext cx="3130181" cy="3662647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latin typeface="Menlo"/>
              <a:ea typeface="Menlo"/>
              <a:cs typeface="Menl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19890" y="4625645"/>
            <a:ext cx="3183875" cy="27948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439176303"/>
              </p:ext>
            </p:extLst>
          </p:nvPr>
        </p:nvGraphicFramePr>
        <p:xfrm>
          <a:off x="3666200" y="3364286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7" y="826161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2" y="1509074"/>
            <a:ext cx="3267340" cy="359679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Intro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9089912" y="842942"/>
            <a:ext cx="4588206" cy="15511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BRCA_mRNAseq_chr17[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algn="l">
              <a:lnSpc>
                <a:spcPct val="120000"/>
              </a:lnSpc>
              <a:defRPr sz="1800"/>
            </a:pP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653188" y="1472681"/>
            <a:ext cx="6202314" cy="281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9456499" y="2606311"/>
            <a:ext cx="4290672" cy="3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9770975" y="5567666"/>
            <a:ext cx="3921432" cy="15511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met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BRCA_methylation_chr17[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BRCA_methylation_chr17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(met ,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'CACNA1G'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975" y="3092627"/>
            <a:ext cx="2251595" cy="1701649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3656325" y="5349017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142689993"/>
              </p:ext>
            </p:extLst>
          </p:nvPr>
        </p:nvGraphicFramePr>
        <p:xfrm>
          <a:off x="10619741" y="7953671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9102690" y="637870"/>
            <a:ext cx="4589716" cy="25106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9784456" y="5398707"/>
            <a:ext cx="3907950" cy="168959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Shape 292"/>
          <p:cNvSpPr/>
          <p:nvPr/>
        </p:nvSpPr>
        <p:spPr>
          <a:xfrm>
            <a:off x="324391" y="8654668"/>
            <a:ext cx="2960019" cy="22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2500"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188" y="7527583"/>
            <a:ext cx="5525623" cy="2665514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3653189" y="7187246"/>
            <a:ext cx="5003161" cy="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65361" y="4912999"/>
            <a:ext cx="3097270" cy="35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testing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differences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must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contain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per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read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counts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C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olumns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should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correspond to genes, rows to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samples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As input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tests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correspond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expression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the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caluclate_test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expects count data in the form of a matrix of integer values. The value in the 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j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sample 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 that for some tests the values in the matrix should be un-normalized counts. so transformed or normalized values such as counts scaled by library size should not be used as input. More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idetails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in the documentation of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function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lang="pl-PL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lang="pl-PL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Methylation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…</a:t>
            </a:r>
            <a:endParaRPr lang="en-US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292"/>
          <p:cNvSpPr/>
          <p:nvPr/>
        </p:nvSpPr>
        <p:spPr>
          <a:xfrm>
            <a:off x="232450" y="1902590"/>
            <a:ext cx="3130181" cy="34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The </a:t>
            </a:r>
            <a:r>
              <a:rPr lang="pl-PL" sz="14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aim</a:t>
            </a:r>
            <a:r>
              <a:rPr lang="pl-PL" sz="14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of </a:t>
            </a:r>
            <a:r>
              <a:rPr lang="pl-PL" sz="14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MLExpResso</a:t>
            </a:r>
            <a:r>
              <a:rPr lang="pl-PL" sz="14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4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is</a:t>
            </a:r>
            <a:r>
              <a:rPr lang="pl-PL" sz="14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to …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Shape 44"/>
          <p:cNvSpPr/>
          <p:nvPr/>
        </p:nvSpPr>
        <p:spPr>
          <a:xfrm>
            <a:off x="3506533" y="4881353"/>
            <a:ext cx="10324931" cy="38133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188" y="1908997"/>
            <a:ext cx="4914900" cy="13430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6325" y="5689353"/>
            <a:ext cx="5581650" cy="1343025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 flipH="1" flipV="1">
            <a:off x="8586014" y="1967520"/>
            <a:ext cx="482061" cy="122025"/>
          </a:xfrm>
          <a:prstGeom prst="straightConnector1">
            <a:avLst/>
          </a:prstGeom>
          <a:noFill/>
          <a:ln w="25400" cap="flat">
            <a:solidFill>
              <a:srgbClr val="4A3C89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Łącznik prosty ze strzałką 61"/>
          <p:cNvCxnSpPr/>
          <p:nvPr/>
        </p:nvCxnSpPr>
        <p:spPr>
          <a:xfrm>
            <a:off x="9178811" y="2414469"/>
            <a:ext cx="219965" cy="600972"/>
          </a:xfrm>
          <a:prstGeom prst="straightConnector1">
            <a:avLst/>
          </a:prstGeom>
          <a:noFill/>
          <a:ln w="25400" cap="flat">
            <a:solidFill>
              <a:srgbClr val="4A3C89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Łącznik prosty ze strzałką 65"/>
          <p:cNvCxnSpPr/>
          <p:nvPr/>
        </p:nvCxnSpPr>
        <p:spPr>
          <a:xfrm flipH="1" flipV="1">
            <a:off x="9398776" y="6465481"/>
            <a:ext cx="385680" cy="325107"/>
          </a:xfrm>
          <a:prstGeom prst="straightConnector1">
            <a:avLst/>
          </a:prstGeom>
          <a:noFill/>
          <a:ln w="25400" cap="flat">
            <a:solidFill>
              <a:srgbClr val="4A3C89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Łącznik prosty ze strzałką 66"/>
          <p:cNvCxnSpPr/>
          <p:nvPr/>
        </p:nvCxnSpPr>
        <p:spPr>
          <a:xfrm flipH="1">
            <a:off x="9104199" y="6992299"/>
            <a:ext cx="666896" cy="660744"/>
          </a:xfrm>
          <a:prstGeom prst="straightConnector1">
            <a:avLst/>
          </a:prstGeom>
          <a:noFill/>
          <a:ln w="25400" cap="flat">
            <a:solidFill>
              <a:srgbClr val="4A3C89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Shape 123"/>
          <p:cNvSpPr/>
          <p:nvPr/>
        </p:nvSpPr>
        <p:spPr>
          <a:xfrm>
            <a:off x="3629454" y="846455"/>
            <a:ext cx="3097270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</a:t>
            </a:r>
            <a:r>
              <a:rPr lang="pl-PL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calculates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…</a:t>
            </a:r>
            <a:endParaRPr lang="en-US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just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" name="Shape 32"/>
          <p:cNvSpPr/>
          <p:nvPr/>
        </p:nvSpPr>
        <p:spPr>
          <a:xfrm>
            <a:off x="3629454" y="701260"/>
            <a:ext cx="4938633" cy="558264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44"/>
          <p:cNvSpPr/>
          <p:nvPr/>
        </p:nvSpPr>
        <p:spPr>
          <a:xfrm>
            <a:off x="3632415" y="643516"/>
            <a:ext cx="4934163" cy="215145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Blah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 </a:t>
            </a: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blah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112196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5742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693690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3" y="1778344"/>
            <a:ext cx="9177865" cy="34577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719" y="7034025"/>
            <a:ext cx="10466211" cy="3212191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544150" y="992830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544150" y="5940102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544150" y="1592416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544150" y="1448927"/>
            <a:ext cx="5525384" cy="143489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544150" y="6633880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38"/>
          <p:cNvSpPr/>
          <p:nvPr/>
        </p:nvSpPr>
        <p:spPr>
          <a:xfrm>
            <a:off x="544150" y="6455334"/>
            <a:ext cx="5525384" cy="179929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641</Words>
  <Application>Microsoft Office PowerPoint</Application>
  <PresentationFormat>Niestandardowy</PresentationFormat>
  <Paragraphs>117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10" baseType="lpstr">
      <vt:lpstr>Avenir Book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Cheat Sheet </vt:lpstr>
      <vt:lpstr>MLExpResso  Cheat Sheet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70</cp:revision>
  <dcterms:modified xsi:type="dcterms:W3CDTF">2017-07-26T16:24:27Z</dcterms:modified>
</cp:coreProperties>
</file>