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59" r:id="rId5"/>
    <p:sldId id="258" r:id="rId6"/>
    <p:sldId id="256" r:id="rId7"/>
    <p:sldId id="263" r:id="rId8"/>
    <p:sldId id="267" r:id="rId9"/>
    <p:sldId id="266" r:id="rId10"/>
    <p:sldId id="265" r:id="rId11"/>
    <p:sldId id="264" r:id="rId12"/>
    <p:sldId id="262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3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9EA0-7A71-42B8-9095-D8F5DB5DA539}" type="datetimeFigureOut">
              <a:rPr lang="pl-PL" smtClean="0"/>
              <a:t>23.09.2017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C6A8-6574-44F2-9A0E-BF5B5CBAE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886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9EA0-7A71-42B8-9095-D8F5DB5DA539}" type="datetimeFigureOut">
              <a:rPr lang="pl-PL" smtClean="0"/>
              <a:t>23.09.2017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C6A8-6574-44F2-9A0E-BF5B5CBAE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828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9EA0-7A71-42B8-9095-D8F5DB5DA539}" type="datetimeFigureOut">
              <a:rPr lang="pl-PL" smtClean="0"/>
              <a:t>23.09.2017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C6A8-6574-44F2-9A0E-BF5B5CBAE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882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9EA0-7A71-42B8-9095-D8F5DB5DA539}" type="datetimeFigureOut">
              <a:rPr lang="pl-PL" smtClean="0"/>
              <a:t>23.09.2017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C6A8-6574-44F2-9A0E-BF5B5CBAE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85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9EA0-7A71-42B8-9095-D8F5DB5DA539}" type="datetimeFigureOut">
              <a:rPr lang="pl-PL" smtClean="0"/>
              <a:t>23.09.2017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C6A8-6574-44F2-9A0E-BF5B5CBAE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823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9EA0-7A71-42B8-9095-D8F5DB5DA539}" type="datetimeFigureOut">
              <a:rPr lang="pl-PL" smtClean="0"/>
              <a:t>23.09.2017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C6A8-6574-44F2-9A0E-BF5B5CBAE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503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9EA0-7A71-42B8-9095-D8F5DB5DA539}" type="datetimeFigureOut">
              <a:rPr lang="pl-PL" smtClean="0"/>
              <a:t>23.09.2017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C6A8-6574-44F2-9A0E-BF5B5CBAE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724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9EA0-7A71-42B8-9095-D8F5DB5DA539}" type="datetimeFigureOut">
              <a:rPr lang="pl-PL" smtClean="0"/>
              <a:t>23.09.2017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C6A8-6574-44F2-9A0E-BF5B5CBAE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738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9EA0-7A71-42B8-9095-D8F5DB5DA539}" type="datetimeFigureOut">
              <a:rPr lang="pl-PL" smtClean="0"/>
              <a:t>23.09.2017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C6A8-6574-44F2-9A0E-BF5B5CBAE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557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9EA0-7A71-42B8-9095-D8F5DB5DA539}" type="datetimeFigureOut">
              <a:rPr lang="pl-PL" smtClean="0"/>
              <a:t>23.09.2017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C6A8-6574-44F2-9A0E-BF5B5CBAE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138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9EA0-7A71-42B8-9095-D8F5DB5DA539}" type="datetimeFigureOut">
              <a:rPr lang="pl-PL" smtClean="0"/>
              <a:t>23.09.2017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C6A8-6574-44F2-9A0E-BF5B5CBAE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78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19EA0-7A71-42B8-9095-D8F5DB5DA539}" type="datetimeFigureOut">
              <a:rPr lang="pl-PL" smtClean="0"/>
              <a:t>23.09.2017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5C6A8-6574-44F2-9A0E-BF5B5CBAE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11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702" y="6031129"/>
            <a:ext cx="1340738" cy="79488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535" y="6070082"/>
            <a:ext cx="716973" cy="71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75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22229" y="1312209"/>
            <a:ext cx="597791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600" dirty="0" err="1" smtClean="0">
                <a:solidFill>
                  <a:schemeClr val="bg1"/>
                </a:solidFill>
              </a:rPr>
              <a:t>MLExp</a:t>
            </a:r>
            <a:endParaRPr lang="pl-PL" sz="1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28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22229" y="1312209"/>
            <a:ext cx="713368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600" dirty="0" err="1" smtClean="0">
                <a:solidFill>
                  <a:schemeClr val="bg1"/>
                </a:solidFill>
              </a:rPr>
              <a:t>MLExpR</a:t>
            </a:r>
            <a:endParaRPr lang="pl-PL" sz="1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63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22229" y="1312209"/>
            <a:ext cx="1094184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600" dirty="0" err="1" smtClean="0">
                <a:solidFill>
                  <a:schemeClr val="bg1"/>
                </a:solidFill>
              </a:rPr>
              <a:t>MLExpResso</a:t>
            </a:r>
            <a:endParaRPr lang="pl-PL" sz="16600" dirty="0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516" y="3574055"/>
            <a:ext cx="2402032" cy="27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522229" y="1312209"/>
            <a:ext cx="200407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600" dirty="0" smtClean="0">
                <a:solidFill>
                  <a:srgbClr val="4A3C89"/>
                </a:solidFill>
              </a:rPr>
              <a:t>M</a:t>
            </a:r>
            <a:endParaRPr lang="pl-PL" sz="16600" dirty="0">
              <a:solidFill>
                <a:srgbClr val="4A3C89"/>
              </a:solidFill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702" y="6031129"/>
            <a:ext cx="1340738" cy="79488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535" y="6070082"/>
            <a:ext cx="716973" cy="71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0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522229" y="1312209"/>
            <a:ext cx="289855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600" dirty="0" smtClean="0">
                <a:solidFill>
                  <a:srgbClr val="4A3C89"/>
                </a:solidFill>
              </a:rPr>
              <a:t>ML</a:t>
            </a:r>
            <a:endParaRPr lang="pl-PL" sz="16600" dirty="0">
              <a:solidFill>
                <a:srgbClr val="4A3C89"/>
              </a:solidFill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702" y="6031129"/>
            <a:ext cx="1340738" cy="79488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535" y="6070082"/>
            <a:ext cx="716973" cy="71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5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522229" y="1312209"/>
            <a:ext cx="597791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600" dirty="0" err="1" smtClean="0">
                <a:solidFill>
                  <a:srgbClr val="4A3C89"/>
                </a:solidFill>
              </a:rPr>
              <a:t>MLExp</a:t>
            </a:r>
            <a:endParaRPr lang="pl-PL" sz="16600" dirty="0">
              <a:solidFill>
                <a:srgbClr val="4A3C89"/>
              </a:solidFill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702" y="6031129"/>
            <a:ext cx="1340738" cy="79488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535" y="6070082"/>
            <a:ext cx="716973" cy="71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9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522229" y="1312209"/>
            <a:ext cx="713368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600" dirty="0" err="1" smtClean="0">
                <a:solidFill>
                  <a:srgbClr val="4A3C89"/>
                </a:solidFill>
              </a:rPr>
              <a:t>MLExpR</a:t>
            </a:r>
            <a:endParaRPr lang="pl-PL" sz="16600" dirty="0">
              <a:solidFill>
                <a:srgbClr val="4A3C89"/>
              </a:solidFill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702" y="6031129"/>
            <a:ext cx="1340738" cy="79488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535" y="6070082"/>
            <a:ext cx="716973" cy="71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4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522229" y="1312209"/>
            <a:ext cx="1094184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600" dirty="0" err="1" smtClean="0">
                <a:solidFill>
                  <a:srgbClr val="4A3C89"/>
                </a:solidFill>
              </a:rPr>
              <a:t>MLExpResso</a:t>
            </a:r>
            <a:endParaRPr lang="pl-PL" sz="16600" dirty="0">
              <a:solidFill>
                <a:srgbClr val="4A3C89"/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950" y="3433402"/>
            <a:ext cx="2399683" cy="2784764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702" y="6031129"/>
            <a:ext cx="1340738" cy="79488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535" y="6070082"/>
            <a:ext cx="716973" cy="71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7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522229" y="1312209"/>
            <a:ext cx="1094184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600" dirty="0" err="1" smtClean="0">
                <a:solidFill>
                  <a:srgbClr val="4A3C89"/>
                </a:solidFill>
              </a:rPr>
              <a:t>MLExpResso</a:t>
            </a:r>
            <a:endParaRPr lang="pl-PL" sz="16600" dirty="0">
              <a:solidFill>
                <a:srgbClr val="4A3C89"/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950" y="3433402"/>
            <a:ext cx="2399683" cy="2784764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702" y="6031129"/>
            <a:ext cx="1340738" cy="79488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535" y="6070082"/>
            <a:ext cx="716973" cy="716973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195945" y="612475"/>
            <a:ext cx="118215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800" dirty="0"/>
              <a:t>https://github.com/geneticsMiNIng/MLGenSig</a:t>
            </a:r>
          </a:p>
        </p:txBody>
      </p:sp>
    </p:spTree>
    <p:extLst>
      <p:ext uri="{BB962C8B-B14F-4D97-AF65-F5344CB8AC3E}">
        <p14:creationId xmlns:p14="http://schemas.microsoft.com/office/powerpoint/2010/main" val="223695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22229" y="1312209"/>
            <a:ext cx="200407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600" dirty="0" smtClean="0">
                <a:solidFill>
                  <a:schemeClr val="bg1"/>
                </a:solidFill>
              </a:rPr>
              <a:t>M</a:t>
            </a:r>
            <a:endParaRPr lang="pl-PL" sz="1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1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22229" y="1312209"/>
            <a:ext cx="289855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600" dirty="0" smtClean="0">
                <a:solidFill>
                  <a:schemeClr val="bg1"/>
                </a:solidFill>
              </a:rPr>
              <a:t>ML</a:t>
            </a:r>
            <a:endParaRPr lang="pl-PL" sz="1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98404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14</Words>
  <Application>Microsoft Office PowerPoint</Application>
  <PresentationFormat>Panoramiczny</PresentationFormat>
  <Paragraphs>12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Alicja Gosiewska</dc:creator>
  <cp:lastModifiedBy>Alicja Gosiewska</cp:lastModifiedBy>
  <cp:revision>10</cp:revision>
  <dcterms:created xsi:type="dcterms:W3CDTF">2017-09-17T12:00:44Z</dcterms:created>
  <dcterms:modified xsi:type="dcterms:W3CDTF">2017-09-23T08:21:00Z</dcterms:modified>
</cp:coreProperties>
</file>